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  <p:sldMasterId id="2147483707" r:id="rId5"/>
  </p:sldMasterIdLst>
  <p:notesMasterIdLst>
    <p:notesMasterId r:id="rId11"/>
  </p:notesMasterIdLst>
  <p:sldIdLst>
    <p:sldId id="482" r:id="rId6"/>
    <p:sldId id="478" r:id="rId7"/>
    <p:sldId id="480" r:id="rId8"/>
    <p:sldId id="488" r:id="rId9"/>
    <p:sldId id="48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8B00"/>
    <a:srgbClr val="79C1ED"/>
    <a:srgbClr val="D6763A"/>
    <a:srgbClr val="91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0FC264-A21D-4CBD-B332-616FC7993F23}" v="10" dt="2023-03-01T10:29:12.9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7" autoAdjust="0"/>
    <p:restoredTop sz="86385" autoAdjust="0"/>
  </p:normalViewPr>
  <p:slideViewPr>
    <p:cSldViewPr snapToGrid="0" snapToObjects="1">
      <p:cViewPr varScale="1">
        <p:scale>
          <a:sx n="80" d="100"/>
          <a:sy n="80" d="100"/>
        </p:scale>
        <p:origin x="102" y="4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anda Adams-Collett (QNC) SSOT ICB" userId="250b9152-5793-478e-b768-b700b43da5ee" providerId="ADAL" clId="{9A0FC264-A21D-4CBD-B332-616FC7993F23}"/>
    <pc:docChg chg="undo custSel modSld">
      <pc:chgData name="Leanda Adams-Collett (QNC) SSOT ICB" userId="250b9152-5793-478e-b768-b700b43da5ee" providerId="ADAL" clId="{9A0FC264-A21D-4CBD-B332-616FC7993F23}" dt="2023-03-02T14:43:39.452" v="1800" actId="166"/>
      <pc:docMkLst>
        <pc:docMk/>
      </pc:docMkLst>
      <pc:sldChg chg="addSp delSp modSp mod">
        <pc:chgData name="Leanda Adams-Collett (QNC) SSOT ICB" userId="250b9152-5793-478e-b768-b700b43da5ee" providerId="ADAL" clId="{9A0FC264-A21D-4CBD-B332-616FC7993F23}" dt="2023-03-01T11:18:40.870" v="1338" actId="14100"/>
        <pc:sldMkLst>
          <pc:docMk/>
          <pc:sldMk cId="324725456" sldId="478"/>
        </pc:sldMkLst>
        <pc:spChg chg="del mod topLvl">
          <ac:chgData name="Leanda Adams-Collett (QNC) SSOT ICB" userId="250b9152-5793-478e-b768-b700b43da5ee" providerId="ADAL" clId="{9A0FC264-A21D-4CBD-B332-616FC7993F23}" dt="2023-03-01T10:58:31.728" v="731" actId="478"/>
          <ac:spMkLst>
            <pc:docMk/>
            <pc:sldMk cId="324725456" sldId="478"/>
            <ac:spMk id="4" creationId="{C2599B28-AC60-3B8A-5107-BF1405BE4177}"/>
          </ac:spMkLst>
        </pc:spChg>
        <pc:spChg chg="mod">
          <ac:chgData name="Leanda Adams-Collett (QNC) SSOT ICB" userId="250b9152-5793-478e-b768-b700b43da5ee" providerId="ADAL" clId="{9A0FC264-A21D-4CBD-B332-616FC7993F23}" dt="2023-03-01T11:09:26.834" v="1088" actId="1076"/>
          <ac:spMkLst>
            <pc:docMk/>
            <pc:sldMk cId="324725456" sldId="478"/>
            <ac:spMk id="5" creationId="{AAA4063A-7978-4D5A-984C-17139C6833CF}"/>
          </ac:spMkLst>
        </pc:spChg>
        <pc:spChg chg="mod topLvl">
          <ac:chgData name="Leanda Adams-Collett (QNC) SSOT ICB" userId="250b9152-5793-478e-b768-b700b43da5ee" providerId="ADAL" clId="{9A0FC264-A21D-4CBD-B332-616FC7993F23}" dt="2023-03-01T10:17:59.207" v="16" actId="164"/>
          <ac:spMkLst>
            <pc:docMk/>
            <pc:sldMk cId="324725456" sldId="478"/>
            <ac:spMk id="6" creationId="{75635CF7-3A39-4589-AE98-5524304B144D}"/>
          </ac:spMkLst>
        </pc:spChg>
        <pc:spChg chg="add mod">
          <ac:chgData name="Leanda Adams-Collett (QNC) SSOT ICB" userId="250b9152-5793-478e-b768-b700b43da5ee" providerId="ADAL" clId="{9A0FC264-A21D-4CBD-B332-616FC7993F23}" dt="2023-03-01T11:08:01.630" v="987" actId="14100"/>
          <ac:spMkLst>
            <pc:docMk/>
            <pc:sldMk cId="324725456" sldId="478"/>
            <ac:spMk id="7" creationId="{BDAA0C5B-8254-6172-EAA3-978FACA19F91}"/>
          </ac:spMkLst>
        </pc:spChg>
        <pc:spChg chg="mod topLvl">
          <ac:chgData name="Leanda Adams-Collett (QNC) SSOT ICB" userId="250b9152-5793-478e-b768-b700b43da5ee" providerId="ADAL" clId="{9A0FC264-A21D-4CBD-B332-616FC7993F23}" dt="2023-03-01T10:17:59.207" v="16" actId="164"/>
          <ac:spMkLst>
            <pc:docMk/>
            <pc:sldMk cId="324725456" sldId="478"/>
            <ac:spMk id="8" creationId="{4A5FA727-65EE-4F95-B332-2142EBF2F603}"/>
          </ac:spMkLst>
        </pc:spChg>
        <pc:spChg chg="add mod">
          <ac:chgData name="Leanda Adams-Collett (QNC) SSOT ICB" userId="250b9152-5793-478e-b768-b700b43da5ee" providerId="ADAL" clId="{9A0FC264-A21D-4CBD-B332-616FC7993F23}" dt="2023-03-01T11:08:03.919" v="988" actId="14100"/>
          <ac:spMkLst>
            <pc:docMk/>
            <pc:sldMk cId="324725456" sldId="478"/>
            <ac:spMk id="9" creationId="{2669071C-10E1-9F83-2ABE-FCEB7261006F}"/>
          </ac:spMkLst>
        </pc:spChg>
        <pc:spChg chg="add mod">
          <ac:chgData name="Leanda Adams-Collett (QNC) SSOT ICB" userId="250b9152-5793-478e-b768-b700b43da5ee" providerId="ADAL" clId="{9A0FC264-A21D-4CBD-B332-616FC7993F23}" dt="2023-03-01T10:27:46.381" v="323" actId="14100"/>
          <ac:spMkLst>
            <pc:docMk/>
            <pc:sldMk cId="324725456" sldId="478"/>
            <ac:spMk id="11" creationId="{B6C8882A-BA33-9609-90C8-9465480A18E8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9.089" v="6" actId="478"/>
          <ac:spMkLst>
            <pc:docMk/>
            <pc:sldMk cId="324725456" sldId="478"/>
            <ac:spMk id="12" creationId="{958C8BB8-EDF2-408C-815C-B1008369BD4E}"/>
          </ac:spMkLst>
        </pc:spChg>
        <pc:spChg chg="add mod">
          <ac:chgData name="Leanda Adams-Collett (QNC) SSOT ICB" userId="250b9152-5793-478e-b768-b700b43da5ee" providerId="ADAL" clId="{9A0FC264-A21D-4CBD-B332-616FC7993F23}" dt="2023-03-01T10:28:39.086" v="350" actId="207"/>
          <ac:spMkLst>
            <pc:docMk/>
            <pc:sldMk cId="324725456" sldId="478"/>
            <ac:spMk id="13" creationId="{9A47AC31-1E97-F6E8-7153-70F36F4A85F1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9.089" v="6" actId="478"/>
          <ac:spMkLst>
            <pc:docMk/>
            <pc:sldMk cId="324725456" sldId="478"/>
            <ac:spMk id="14" creationId="{69BA5537-2EDB-46FA-861F-5D0E2F3CB594}"/>
          </ac:spMkLst>
        </pc:spChg>
        <pc:spChg chg="add mod">
          <ac:chgData name="Leanda Adams-Collett (QNC) SSOT ICB" userId="250b9152-5793-478e-b768-b700b43da5ee" providerId="ADAL" clId="{9A0FC264-A21D-4CBD-B332-616FC7993F23}" dt="2023-03-01T10:29:04.504" v="356" actId="207"/>
          <ac:spMkLst>
            <pc:docMk/>
            <pc:sldMk cId="324725456" sldId="478"/>
            <ac:spMk id="15" creationId="{BD84879A-B8A1-E998-223A-EE161197B676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9.089" v="6" actId="478"/>
          <ac:spMkLst>
            <pc:docMk/>
            <pc:sldMk cId="324725456" sldId="478"/>
            <ac:spMk id="16" creationId="{7BD0056D-A579-420B-B88B-D24B6B308ED7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9.089" v="6" actId="478"/>
          <ac:spMkLst>
            <pc:docMk/>
            <pc:sldMk cId="324725456" sldId="478"/>
            <ac:spMk id="22" creationId="{8089B68D-5F11-405C-8507-80374F942539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9.089" v="6" actId="478"/>
          <ac:spMkLst>
            <pc:docMk/>
            <pc:sldMk cId="324725456" sldId="478"/>
            <ac:spMk id="24" creationId="{BF7494BE-4448-4E19-A8AA-4AA6B94554DD}"/>
          </ac:spMkLst>
        </pc:spChg>
        <pc:spChg chg="mod topLvl">
          <ac:chgData name="Leanda Adams-Collett (QNC) SSOT ICB" userId="250b9152-5793-478e-b768-b700b43da5ee" providerId="ADAL" clId="{9A0FC264-A21D-4CBD-B332-616FC7993F23}" dt="2023-03-01T10:17:59.207" v="16" actId="164"/>
          <ac:spMkLst>
            <pc:docMk/>
            <pc:sldMk cId="324725456" sldId="478"/>
            <ac:spMk id="27" creationId="{2E9959E7-EEFA-4ACB-A1FD-7036A443C878}"/>
          </ac:spMkLst>
        </pc:spChg>
        <pc:spChg chg="mod">
          <ac:chgData name="Leanda Adams-Collett (QNC) SSOT ICB" userId="250b9152-5793-478e-b768-b700b43da5ee" providerId="ADAL" clId="{9A0FC264-A21D-4CBD-B332-616FC7993F23}" dt="2023-03-01T10:17:50.065" v="15" actId="165"/>
          <ac:spMkLst>
            <pc:docMk/>
            <pc:sldMk cId="324725456" sldId="478"/>
            <ac:spMk id="32" creationId="{5A66B899-F54D-401D-9C28-F85FC1A2F406}"/>
          </ac:spMkLst>
        </pc:spChg>
        <pc:spChg chg="mod">
          <ac:chgData name="Leanda Adams-Collett (QNC) SSOT ICB" userId="250b9152-5793-478e-b768-b700b43da5ee" providerId="ADAL" clId="{9A0FC264-A21D-4CBD-B332-616FC7993F23}" dt="2023-03-01T10:55:20.333" v="575" actId="14100"/>
          <ac:spMkLst>
            <pc:docMk/>
            <pc:sldMk cId="324725456" sldId="478"/>
            <ac:spMk id="33" creationId="{D81C8476-0F06-49F6-9CEE-439E79703B21}"/>
          </ac:spMkLst>
        </pc:spChg>
        <pc:spChg chg="mod topLvl">
          <ac:chgData name="Leanda Adams-Collett (QNC) SSOT ICB" userId="250b9152-5793-478e-b768-b700b43da5ee" providerId="ADAL" clId="{9A0FC264-A21D-4CBD-B332-616FC7993F23}" dt="2023-03-01T10:17:59.207" v="16" actId="164"/>
          <ac:spMkLst>
            <pc:docMk/>
            <pc:sldMk cId="324725456" sldId="478"/>
            <ac:spMk id="36" creationId="{B8EA9D15-EBFC-4C4A-96FA-BDDBE71BE45A}"/>
          </ac:spMkLst>
        </pc:spChg>
        <pc:spChg chg="mod topLvl">
          <ac:chgData name="Leanda Adams-Collett (QNC) SSOT ICB" userId="250b9152-5793-478e-b768-b700b43da5ee" providerId="ADAL" clId="{9A0FC264-A21D-4CBD-B332-616FC7993F23}" dt="2023-03-01T10:55:50.698" v="596" actId="14100"/>
          <ac:spMkLst>
            <pc:docMk/>
            <pc:sldMk cId="324725456" sldId="478"/>
            <ac:spMk id="38" creationId="{57A6FF7D-0F9B-44DB-A936-1BCD8BDFFD3B}"/>
          </ac:spMkLst>
        </pc:spChg>
        <pc:spChg chg="mod topLvl">
          <ac:chgData name="Leanda Adams-Collett (QNC) SSOT ICB" userId="250b9152-5793-478e-b768-b700b43da5ee" providerId="ADAL" clId="{9A0FC264-A21D-4CBD-B332-616FC7993F23}" dt="2023-03-01T11:07:55.229" v="985" actId="14100"/>
          <ac:spMkLst>
            <pc:docMk/>
            <pc:sldMk cId="324725456" sldId="478"/>
            <ac:spMk id="40" creationId="{0A93BD0C-7F70-4FD1-AA37-F3AB3AB7B62C}"/>
          </ac:spMkLst>
        </pc:spChg>
        <pc:spChg chg="mod topLvl">
          <ac:chgData name="Leanda Adams-Collett (QNC) SSOT ICB" userId="250b9152-5793-478e-b768-b700b43da5ee" providerId="ADAL" clId="{9A0FC264-A21D-4CBD-B332-616FC7993F23}" dt="2023-03-01T11:07:49.887" v="983" actId="14100"/>
          <ac:spMkLst>
            <pc:docMk/>
            <pc:sldMk cId="324725456" sldId="478"/>
            <ac:spMk id="42" creationId="{FB03C551-E702-40A2-8384-740DAA52C5D3}"/>
          </ac:spMkLst>
        </pc:spChg>
        <pc:spChg chg="mod topLvl">
          <ac:chgData name="Leanda Adams-Collett (QNC) SSOT ICB" userId="250b9152-5793-478e-b768-b700b43da5ee" providerId="ADAL" clId="{9A0FC264-A21D-4CBD-B332-616FC7993F23}" dt="2023-03-01T11:07:59.004" v="986" actId="14100"/>
          <ac:spMkLst>
            <pc:docMk/>
            <pc:sldMk cId="324725456" sldId="478"/>
            <ac:spMk id="44" creationId="{D423964B-4660-4210-AE18-69408EBA7C95}"/>
          </ac:spMkLst>
        </pc:spChg>
        <pc:spChg chg="mod topLvl">
          <ac:chgData name="Leanda Adams-Collett (QNC) SSOT ICB" userId="250b9152-5793-478e-b768-b700b43da5ee" providerId="ADAL" clId="{9A0FC264-A21D-4CBD-B332-616FC7993F23}" dt="2023-03-01T11:08:11.183" v="989" actId="20577"/>
          <ac:spMkLst>
            <pc:docMk/>
            <pc:sldMk cId="324725456" sldId="478"/>
            <ac:spMk id="46" creationId="{AF7A36B7-9F1D-48D9-A620-823FE4670B9E}"/>
          </ac:spMkLst>
        </pc:spChg>
        <pc:spChg chg="mod topLvl">
          <ac:chgData name="Leanda Adams-Collett (QNC) SSOT ICB" userId="250b9152-5793-478e-b768-b700b43da5ee" providerId="ADAL" clId="{9A0FC264-A21D-4CBD-B332-616FC7993F23}" dt="2023-03-01T10:56:32.269" v="635" actId="113"/>
          <ac:spMkLst>
            <pc:docMk/>
            <pc:sldMk cId="324725456" sldId="478"/>
            <ac:spMk id="48" creationId="{A814DB69-E464-4969-9CEC-A475B8591F91}"/>
          </ac:spMkLst>
        </pc:spChg>
        <pc:spChg chg="mod topLvl">
          <ac:chgData name="Leanda Adams-Collett (QNC) SSOT ICB" userId="250b9152-5793-478e-b768-b700b43da5ee" providerId="ADAL" clId="{9A0FC264-A21D-4CBD-B332-616FC7993F23}" dt="2023-03-01T10:56:59.257" v="659" actId="404"/>
          <ac:spMkLst>
            <pc:docMk/>
            <pc:sldMk cId="324725456" sldId="478"/>
            <ac:spMk id="50" creationId="{B4BB4248-B94B-413F-8D72-FA70F8F768FA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1.940" v="5" actId="478"/>
          <ac:spMkLst>
            <pc:docMk/>
            <pc:sldMk cId="324725456" sldId="478"/>
            <ac:spMk id="52" creationId="{715436F9-364D-4D44-BE44-A5EBFEC5691B}"/>
          </ac:spMkLst>
        </pc:spChg>
        <pc:spChg chg="mod topLvl">
          <ac:chgData name="Leanda Adams-Collett (QNC) SSOT ICB" userId="250b9152-5793-478e-b768-b700b43da5ee" providerId="ADAL" clId="{9A0FC264-A21D-4CBD-B332-616FC7993F23}" dt="2023-03-01T10:57:24.519" v="683" actId="1037"/>
          <ac:spMkLst>
            <pc:docMk/>
            <pc:sldMk cId="324725456" sldId="478"/>
            <ac:spMk id="54" creationId="{A23789C1-C6A5-4AD9-B0C5-E757D8670B53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1.940" v="5" actId="478"/>
          <ac:spMkLst>
            <pc:docMk/>
            <pc:sldMk cId="324725456" sldId="478"/>
            <ac:spMk id="56" creationId="{E1C64F83-5E79-491E-AC26-7DECDE5923CE}"/>
          </ac:spMkLst>
        </pc:spChg>
        <pc:spChg chg="mod topLvl">
          <ac:chgData name="Leanda Adams-Collett (QNC) SSOT ICB" userId="250b9152-5793-478e-b768-b700b43da5ee" providerId="ADAL" clId="{9A0FC264-A21D-4CBD-B332-616FC7993F23}" dt="2023-03-01T10:57:48.103" v="704" actId="313"/>
          <ac:spMkLst>
            <pc:docMk/>
            <pc:sldMk cId="324725456" sldId="478"/>
            <ac:spMk id="58" creationId="{78C20384-977B-46E3-B282-A9028238848E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1.940" v="5" actId="478"/>
          <ac:spMkLst>
            <pc:docMk/>
            <pc:sldMk cId="324725456" sldId="478"/>
            <ac:spMk id="60" creationId="{A1FF0798-638D-44AA-B83F-7264D198AC46}"/>
          </ac:spMkLst>
        </pc:spChg>
        <pc:spChg chg="mod topLvl">
          <ac:chgData name="Leanda Adams-Collett (QNC) SSOT ICB" userId="250b9152-5793-478e-b768-b700b43da5ee" providerId="ADAL" clId="{9A0FC264-A21D-4CBD-B332-616FC7993F23}" dt="2023-03-01T10:57:59.399" v="720" actId="404"/>
          <ac:spMkLst>
            <pc:docMk/>
            <pc:sldMk cId="324725456" sldId="478"/>
            <ac:spMk id="62" creationId="{9EFBA90A-C2A1-414E-A0C1-256457F76794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1.940" v="5" actId="478"/>
          <ac:spMkLst>
            <pc:docMk/>
            <pc:sldMk cId="324725456" sldId="478"/>
            <ac:spMk id="64" creationId="{615FDD3C-2F94-4C2F-9C54-D72DEAB9A752}"/>
          </ac:spMkLst>
        </pc:spChg>
        <pc:spChg chg="mod topLvl">
          <ac:chgData name="Leanda Adams-Collett (QNC) SSOT ICB" userId="250b9152-5793-478e-b768-b700b43da5ee" providerId="ADAL" clId="{9A0FC264-A21D-4CBD-B332-616FC7993F23}" dt="2023-03-01T10:58:08.130" v="730" actId="404"/>
          <ac:spMkLst>
            <pc:docMk/>
            <pc:sldMk cId="324725456" sldId="478"/>
            <ac:spMk id="66" creationId="{074A10E7-BCD3-49B7-B19A-3485346423BD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16:21.940" v="5" actId="478"/>
          <ac:spMkLst>
            <pc:docMk/>
            <pc:sldMk cId="324725456" sldId="478"/>
            <ac:spMk id="68" creationId="{55A89999-EFC6-4082-99E6-F6A862E1ECF3}"/>
          </ac:spMkLst>
        </pc:spChg>
        <pc:spChg chg="mod topLvl">
          <ac:chgData name="Leanda Adams-Collett (QNC) SSOT ICB" userId="250b9152-5793-478e-b768-b700b43da5ee" providerId="ADAL" clId="{9A0FC264-A21D-4CBD-B332-616FC7993F23}" dt="2023-03-01T10:53:47.869" v="538" actId="113"/>
          <ac:spMkLst>
            <pc:docMk/>
            <pc:sldMk cId="324725456" sldId="478"/>
            <ac:spMk id="70" creationId="{2643EA65-85A4-4BC3-958E-6851780861B7}"/>
          </ac:spMkLst>
        </pc:spChg>
        <pc:spChg chg="mod topLvl">
          <ac:chgData name="Leanda Adams-Collett (QNC) SSOT ICB" userId="250b9152-5793-478e-b768-b700b43da5ee" providerId="ADAL" clId="{9A0FC264-A21D-4CBD-B332-616FC7993F23}" dt="2023-03-01T11:18:40.870" v="1338" actId="14100"/>
          <ac:spMkLst>
            <pc:docMk/>
            <pc:sldMk cId="324725456" sldId="478"/>
            <ac:spMk id="72" creationId="{1CF6AF5B-0FD4-4AED-8F24-17C412A74C12}"/>
          </ac:spMkLst>
        </pc:spChg>
        <pc:spChg chg="mod topLvl">
          <ac:chgData name="Leanda Adams-Collett (QNC) SSOT ICB" userId="250b9152-5793-478e-b768-b700b43da5ee" providerId="ADAL" clId="{9A0FC264-A21D-4CBD-B332-616FC7993F23}" dt="2023-03-01T10:55:20.333" v="575" actId="14100"/>
          <ac:spMkLst>
            <pc:docMk/>
            <pc:sldMk cId="324725456" sldId="478"/>
            <ac:spMk id="74" creationId="{5C3F2BE9-4507-463C-9862-0968C83D343E}"/>
          </ac:spMkLst>
        </pc:spChg>
        <pc:spChg chg="mod topLvl">
          <ac:chgData name="Leanda Adams-Collett (QNC) SSOT ICB" userId="250b9152-5793-478e-b768-b700b43da5ee" providerId="ADAL" clId="{9A0FC264-A21D-4CBD-B332-616FC7993F23}" dt="2023-03-01T10:28:49.374" v="353" actId="207"/>
          <ac:spMkLst>
            <pc:docMk/>
            <pc:sldMk cId="324725456" sldId="478"/>
            <ac:spMk id="76" creationId="{45870ABF-32E9-4A6A-A99B-6315917D5C6D}"/>
          </ac:spMkLst>
        </pc:spChg>
        <pc:spChg chg="mod topLvl">
          <ac:chgData name="Leanda Adams-Collett (QNC) SSOT ICB" userId="250b9152-5793-478e-b768-b700b43da5ee" providerId="ADAL" clId="{9A0FC264-A21D-4CBD-B332-616FC7993F23}" dt="2023-03-01T10:28:52.678" v="354" actId="207"/>
          <ac:spMkLst>
            <pc:docMk/>
            <pc:sldMk cId="324725456" sldId="478"/>
            <ac:spMk id="78" creationId="{2A602B51-3ECF-4230-9EC0-39DABE47777D}"/>
          </ac:spMkLst>
        </pc:spChg>
        <pc:spChg chg="mod topLvl">
          <ac:chgData name="Leanda Adams-Collett (QNC) SSOT ICB" userId="250b9152-5793-478e-b768-b700b43da5ee" providerId="ADAL" clId="{9A0FC264-A21D-4CBD-B332-616FC7993F23}" dt="2023-03-01T10:55:25.290" v="576" actId="113"/>
          <ac:spMkLst>
            <pc:docMk/>
            <pc:sldMk cId="324725456" sldId="478"/>
            <ac:spMk id="80" creationId="{A656C950-C04E-46DA-82F5-C3B20910AFF8}"/>
          </ac:spMkLst>
        </pc:spChg>
        <pc:spChg chg="mod topLvl">
          <ac:chgData name="Leanda Adams-Collett (QNC) SSOT ICB" userId="250b9152-5793-478e-b768-b700b43da5ee" providerId="ADAL" clId="{9A0FC264-A21D-4CBD-B332-616FC7993F23}" dt="2023-03-01T10:55:20.333" v="575" actId="14100"/>
          <ac:spMkLst>
            <pc:docMk/>
            <pc:sldMk cId="324725456" sldId="478"/>
            <ac:spMk id="82" creationId="{74D0F017-983F-4248-BB60-2193E208DB19}"/>
          </ac:spMkLst>
        </pc:spChg>
        <pc:spChg chg="mod topLvl">
          <ac:chgData name="Leanda Adams-Collett (QNC) SSOT ICB" userId="250b9152-5793-478e-b768-b700b43da5ee" providerId="ADAL" clId="{9A0FC264-A21D-4CBD-B332-616FC7993F23}" dt="2023-03-01T11:00:36.481" v="791" actId="113"/>
          <ac:spMkLst>
            <pc:docMk/>
            <pc:sldMk cId="324725456" sldId="478"/>
            <ac:spMk id="84" creationId="{475280B7-662A-4851-9750-18D84FEB18FA}"/>
          </ac:spMkLst>
        </pc:spChg>
        <pc:spChg chg="mod topLvl">
          <ac:chgData name="Leanda Adams-Collett (QNC) SSOT ICB" userId="250b9152-5793-478e-b768-b700b43da5ee" providerId="ADAL" clId="{9A0FC264-A21D-4CBD-B332-616FC7993F23}" dt="2023-03-01T11:01:32.764" v="812" actId="207"/>
          <ac:spMkLst>
            <pc:docMk/>
            <pc:sldMk cId="324725456" sldId="478"/>
            <ac:spMk id="86" creationId="{1359F592-0E36-4B4C-B78E-E39B23234843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58:35.318" v="733" actId="478"/>
          <ac:spMkLst>
            <pc:docMk/>
            <pc:sldMk cId="324725456" sldId="478"/>
            <ac:spMk id="88" creationId="{7558E393-A4BE-4C1C-8C1C-BFD213266FFB}"/>
          </ac:spMkLst>
        </pc:spChg>
        <pc:spChg chg="del mod topLvl">
          <ac:chgData name="Leanda Adams-Collett (QNC) SSOT ICB" userId="250b9152-5793-478e-b768-b700b43da5ee" providerId="ADAL" clId="{9A0FC264-A21D-4CBD-B332-616FC7993F23}" dt="2023-03-01T10:58:33.572" v="732" actId="478"/>
          <ac:spMkLst>
            <pc:docMk/>
            <pc:sldMk cId="324725456" sldId="478"/>
            <ac:spMk id="90" creationId="{34DA68A8-A4A4-4694-BFBC-DADB5C575488}"/>
          </ac:spMkLst>
        </pc:spChg>
        <pc:grpChg chg="add del mod">
          <ac:chgData name="Leanda Adams-Collett (QNC) SSOT ICB" userId="250b9152-5793-478e-b768-b700b43da5ee" providerId="ADAL" clId="{9A0FC264-A21D-4CBD-B332-616FC7993F23}" dt="2023-03-01T10:17:50.065" v="15" actId="165"/>
          <ac:grpSpMkLst>
            <pc:docMk/>
            <pc:sldMk cId="324725456" sldId="478"/>
            <ac:grpSpMk id="2" creationId="{77E0A9F4-3A48-4FAB-EAC6-709F6D02E21F}"/>
          </ac:grpSpMkLst>
        </pc:grpChg>
        <pc:grpChg chg="add mod">
          <ac:chgData name="Leanda Adams-Collett (QNC) SSOT ICB" userId="250b9152-5793-478e-b768-b700b43da5ee" providerId="ADAL" clId="{9A0FC264-A21D-4CBD-B332-616FC7993F23}" dt="2023-03-01T11:08:42.515" v="991" actId="1076"/>
          <ac:grpSpMkLst>
            <pc:docMk/>
            <pc:sldMk cId="324725456" sldId="478"/>
            <ac:grpSpMk id="10" creationId="{31836522-4C8D-FEBA-E6C6-98483A6A0D22}"/>
          </ac:grpSpMkLst>
        </pc:grpChg>
        <pc:grpChg chg="mod topLvl">
          <ac:chgData name="Leanda Adams-Collett (QNC) SSOT ICB" userId="250b9152-5793-478e-b768-b700b43da5ee" providerId="ADAL" clId="{9A0FC264-A21D-4CBD-B332-616FC7993F23}" dt="2023-03-01T10:17:59.207" v="16" actId="164"/>
          <ac:grpSpMkLst>
            <pc:docMk/>
            <pc:sldMk cId="324725456" sldId="478"/>
            <ac:grpSpMk id="28" creationId="{59236EA2-2172-413F-A781-0E8177DFA171}"/>
          </ac:grpSpMkLst>
        </pc:grpChg>
        <pc:grpChg chg="del">
          <ac:chgData name="Leanda Adams-Collett (QNC) SSOT ICB" userId="250b9152-5793-478e-b768-b700b43da5ee" providerId="ADAL" clId="{9A0FC264-A21D-4CBD-B332-616FC7993F23}" dt="2023-03-01T10:15:32.790" v="2" actId="165"/>
          <ac:grpSpMkLst>
            <pc:docMk/>
            <pc:sldMk cId="324725456" sldId="478"/>
            <ac:grpSpMk id="115" creationId="{3DA6D839-CDC0-450B-84D4-F5CE303BBCB8}"/>
          </ac:grpSpMkLst>
        </pc:grp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3" creationId="{F7E1B18C-07D9-4644-AE27-3E439FA3CA7C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34" creationId="{4B58D9A5-2F57-4271-AF29-3EDAF4C17D3F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92" creationId="{6F04F508-3BEF-4641-A783-9C42857C9DAA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94" creationId="{199A6424-4175-42CD-A963-070A00CC395C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98" creationId="{FF3274A2-6EAB-4961-BBFF-BAA522CA7FE4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00" creationId="{F46A00E0-D5EC-4903-A594-24523DD6648E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02" creationId="{01325412-EA3C-4BDE-92A2-805C1C2CAD87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04" creationId="{AE04E55A-E67B-4353-A8E6-D292F49C4724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06" creationId="{3DB5BF49-9963-4E34-98A0-481CE928686B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07" creationId="{09776E63-2058-4D02-85BB-E94DAED00B88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08" creationId="{7E1A72FA-7601-4762-87E6-6824AD944081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09" creationId="{8DDD18CC-79B0-4A4F-9482-2408E9601D39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10" creationId="{440F579C-9F23-465D-91E1-7C2740BE02E1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11" creationId="{23BDE06B-B496-4B53-831A-D68BBB6410B4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12" creationId="{9949A421-F617-443F-B74D-E98ADD49C0A4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13" creationId="{F3D87E11-4224-4E7C-9E13-00CD2D8FFFC9}"/>
          </ac:cxnSpMkLst>
        </pc:cxnChg>
        <pc:cxnChg chg="mod topLvl">
          <ac:chgData name="Leanda Adams-Collett (QNC) SSOT ICB" userId="250b9152-5793-478e-b768-b700b43da5ee" providerId="ADAL" clId="{9A0FC264-A21D-4CBD-B332-616FC7993F23}" dt="2023-03-01T10:17:59.207" v="16" actId="164"/>
          <ac:cxnSpMkLst>
            <pc:docMk/>
            <pc:sldMk cId="324725456" sldId="478"/>
            <ac:cxnSpMk id="114" creationId="{2ABA39C3-06B6-4D65-A928-48F3E39F2C78}"/>
          </ac:cxnSpMkLst>
        </pc:cxnChg>
      </pc:sldChg>
      <pc:sldChg chg="modSp mod">
        <pc:chgData name="Leanda Adams-Collett (QNC) SSOT ICB" userId="250b9152-5793-478e-b768-b700b43da5ee" providerId="ADAL" clId="{9A0FC264-A21D-4CBD-B332-616FC7993F23}" dt="2023-03-01T10:59:04.636" v="737" actId="14734"/>
        <pc:sldMkLst>
          <pc:docMk/>
          <pc:sldMk cId="3940435516" sldId="480"/>
        </pc:sldMkLst>
        <pc:graphicFrameChg chg="modGraphic">
          <ac:chgData name="Leanda Adams-Collett (QNC) SSOT ICB" userId="250b9152-5793-478e-b768-b700b43da5ee" providerId="ADAL" clId="{9A0FC264-A21D-4CBD-B332-616FC7993F23}" dt="2023-03-01T10:59:04.636" v="737" actId="14734"/>
          <ac:graphicFrameMkLst>
            <pc:docMk/>
            <pc:sldMk cId="3940435516" sldId="480"/>
            <ac:graphicFrameMk id="8" creationId="{97DF6EC3-8F09-4317-8567-D25988242CD4}"/>
          </ac:graphicFrameMkLst>
        </pc:graphicFrameChg>
      </pc:sldChg>
      <pc:sldChg chg="modSp mod">
        <pc:chgData name="Leanda Adams-Collett (QNC) SSOT ICB" userId="250b9152-5793-478e-b768-b700b43da5ee" providerId="ADAL" clId="{9A0FC264-A21D-4CBD-B332-616FC7993F23}" dt="2023-03-01T10:31:36.592" v="365" actId="207"/>
        <pc:sldMkLst>
          <pc:docMk/>
          <pc:sldMk cId="4137627982" sldId="487"/>
        </pc:sldMkLst>
        <pc:graphicFrameChg chg="mod modGraphic">
          <ac:chgData name="Leanda Adams-Collett (QNC) SSOT ICB" userId="250b9152-5793-478e-b768-b700b43da5ee" providerId="ADAL" clId="{9A0FC264-A21D-4CBD-B332-616FC7993F23}" dt="2023-03-01T10:31:36.592" v="365" actId="207"/>
          <ac:graphicFrameMkLst>
            <pc:docMk/>
            <pc:sldMk cId="4137627982" sldId="487"/>
            <ac:graphicFrameMk id="8" creationId="{97DF6EC3-8F09-4317-8567-D25988242CD4}"/>
          </ac:graphicFrameMkLst>
        </pc:graphicFrameChg>
      </pc:sldChg>
      <pc:sldChg chg="addSp delSp modSp mod">
        <pc:chgData name="Leanda Adams-Collett (QNC) SSOT ICB" userId="250b9152-5793-478e-b768-b700b43da5ee" providerId="ADAL" clId="{9A0FC264-A21D-4CBD-B332-616FC7993F23}" dt="2023-03-02T14:43:39.452" v="1800" actId="166"/>
        <pc:sldMkLst>
          <pc:docMk/>
          <pc:sldMk cId="3018169964" sldId="488"/>
        </pc:sldMkLst>
        <pc:spChg chg="add mod">
          <ac:chgData name="Leanda Adams-Collett (QNC) SSOT ICB" userId="250b9152-5793-478e-b768-b700b43da5ee" providerId="ADAL" clId="{9A0FC264-A21D-4CBD-B332-616FC7993F23}" dt="2023-03-01T10:29:15.801" v="358" actId="1076"/>
          <ac:spMkLst>
            <pc:docMk/>
            <pc:sldMk cId="3018169964" sldId="488"/>
            <ac:spMk id="2" creationId="{EBB288A5-33AC-3F67-DDAA-30042EA765F8}"/>
          </ac:spMkLst>
        </pc:spChg>
        <pc:spChg chg="add mod">
          <ac:chgData name="Leanda Adams-Collett (QNC) SSOT ICB" userId="250b9152-5793-478e-b768-b700b43da5ee" providerId="ADAL" clId="{9A0FC264-A21D-4CBD-B332-616FC7993F23}" dt="2023-03-01T10:29:15.801" v="358" actId="1076"/>
          <ac:spMkLst>
            <pc:docMk/>
            <pc:sldMk cId="3018169964" sldId="488"/>
            <ac:spMk id="3" creationId="{EC7ECABD-04D9-7A35-9522-ABC690531E9A}"/>
          </ac:spMkLst>
        </pc:spChg>
        <pc:spChg chg="add mod">
          <ac:chgData name="Leanda Adams-Collett (QNC) SSOT ICB" userId="250b9152-5793-478e-b768-b700b43da5ee" providerId="ADAL" clId="{9A0FC264-A21D-4CBD-B332-616FC7993F23}" dt="2023-03-01T10:29:15.801" v="358" actId="1076"/>
          <ac:spMkLst>
            <pc:docMk/>
            <pc:sldMk cId="3018169964" sldId="488"/>
            <ac:spMk id="4" creationId="{72546C60-3BAA-44BB-EEA3-D381A378420D}"/>
          </ac:spMkLst>
        </pc:spChg>
        <pc:spChg chg="mod">
          <ac:chgData name="Leanda Adams-Collett (QNC) SSOT ICB" userId="250b9152-5793-478e-b768-b700b43da5ee" providerId="ADAL" clId="{9A0FC264-A21D-4CBD-B332-616FC7993F23}" dt="2023-03-01T11:10:27.270" v="1105" actId="14100"/>
          <ac:spMkLst>
            <pc:docMk/>
            <pc:sldMk cId="3018169964" sldId="488"/>
            <ac:spMk id="29" creationId="{8BCF4D48-6362-41AB-9802-76683EF22F8F}"/>
          </ac:spMkLst>
        </pc:spChg>
        <pc:spChg chg="mod">
          <ac:chgData name="Leanda Adams-Collett (QNC) SSOT ICB" userId="250b9152-5793-478e-b768-b700b43da5ee" providerId="ADAL" clId="{9A0FC264-A21D-4CBD-B332-616FC7993F23}" dt="2023-03-01T10:22:49.819" v="192" actId="20577"/>
          <ac:spMkLst>
            <pc:docMk/>
            <pc:sldMk cId="3018169964" sldId="488"/>
            <ac:spMk id="32" creationId="{259E455B-3D46-447A-921A-71FC4C930977}"/>
          </ac:spMkLst>
        </pc:spChg>
        <pc:spChg chg="mod ord">
          <ac:chgData name="Leanda Adams-Collett (QNC) SSOT ICB" userId="250b9152-5793-478e-b768-b700b43da5ee" providerId="ADAL" clId="{9A0FC264-A21D-4CBD-B332-616FC7993F23}" dt="2023-03-01T11:21:41.664" v="1424" actId="14100"/>
          <ac:spMkLst>
            <pc:docMk/>
            <pc:sldMk cId="3018169964" sldId="488"/>
            <ac:spMk id="33" creationId="{ADD44460-D7AF-4735-9159-911CA0FDC135}"/>
          </ac:spMkLst>
        </pc:spChg>
        <pc:spChg chg="mod">
          <ac:chgData name="Leanda Adams-Collett (QNC) SSOT ICB" userId="250b9152-5793-478e-b768-b700b43da5ee" providerId="ADAL" clId="{9A0FC264-A21D-4CBD-B332-616FC7993F23}" dt="2023-03-01T11:22:24.668" v="1431" actId="14100"/>
          <ac:spMkLst>
            <pc:docMk/>
            <pc:sldMk cId="3018169964" sldId="488"/>
            <ac:spMk id="35" creationId="{C782CCDC-EFF4-4D67-8E88-340E7D1DF733}"/>
          </ac:spMkLst>
        </pc:spChg>
        <pc:spChg chg="mod ord">
          <ac:chgData name="Leanda Adams-Collett (QNC) SSOT ICB" userId="250b9152-5793-478e-b768-b700b43da5ee" providerId="ADAL" clId="{9A0FC264-A21D-4CBD-B332-616FC7993F23}" dt="2023-03-01T11:24:31.422" v="1509" actId="1037"/>
          <ac:spMkLst>
            <pc:docMk/>
            <pc:sldMk cId="3018169964" sldId="488"/>
            <ac:spMk id="43" creationId="{7FB0F2BD-B6C8-4247-BAF1-897376CB5269}"/>
          </ac:spMkLst>
        </pc:spChg>
        <pc:spChg chg="mod">
          <ac:chgData name="Leanda Adams-Collett (QNC) SSOT ICB" userId="250b9152-5793-478e-b768-b700b43da5ee" providerId="ADAL" clId="{9A0FC264-A21D-4CBD-B332-616FC7993F23}" dt="2023-03-01T11:24:48.431" v="1512" actId="14100"/>
          <ac:spMkLst>
            <pc:docMk/>
            <pc:sldMk cId="3018169964" sldId="488"/>
            <ac:spMk id="45" creationId="{C013B53C-7A8C-46E8-B219-39C74FC12E4C}"/>
          </ac:spMkLst>
        </pc:spChg>
        <pc:spChg chg="mod ord">
          <ac:chgData name="Leanda Adams-Collett (QNC) SSOT ICB" userId="250b9152-5793-478e-b768-b700b43da5ee" providerId="ADAL" clId="{9A0FC264-A21D-4CBD-B332-616FC7993F23}" dt="2023-03-01T11:24:54.290" v="1513" actId="14100"/>
          <ac:spMkLst>
            <pc:docMk/>
            <pc:sldMk cId="3018169964" sldId="488"/>
            <ac:spMk id="47" creationId="{74E76A93-6404-4338-86D3-010FD47B1458}"/>
          </ac:spMkLst>
        </pc:spChg>
        <pc:spChg chg="mod ord">
          <ac:chgData name="Leanda Adams-Collett (QNC) SSOT ICB" userId="250b9152-5793-478e-b768-b700b43da5ee" providerId="ADAL" clId="{9A0FC264-A21D-4CBD-B332-616FC7993F23}" dt="2023-03-01T11:26:26.109" v="1561" actId="166"/>
          <ac:spMkLst>
            <pc:docMk/>
            <pc:sldMk cId="3018169964" sldId="488"/>
            <ac:spMk id="51" creationId="{ED170C55-7020-4E54-B0D4-9B134EE04B33}"/>
          </ac:spMkLst>
        </pc:spChg>
        <pc:spChg chg="mod">
          <ac:chgData name="Leanda Adams-Collett (QNC) SSOT ICB" userId="250b9152-5793-478e-b768-b700b43da5ee" providerId="ADAL" clId="{9A0FC264-A21D-4CBD-B332-616FC7993F23}" dt="2023-03-02T14:39:11.725" v="1763" actId="1076"/>
          <ac:spMkLst>
            <pc:docMk/>
            <pc:sldMk cId="3018169964" sldId="488"/>
            <ac:spMk id="55" creationId="{8EFD8152-DF11-4AC1-BEFA-5B27103C8A5E}"/>
          </ac:spMkLst>
        </pc:spChg>
        <pc:spChg chg="mod">
          <ac:chgData name="Leanda Adams-Collett (QNC) SSOT ICB" userId="250b9152-5793-478e-b768-b700b43da5ee" providerId="ADAL" clId="{9A0FC264-A21D-4CBD-B332-616FC7993F23}" dt="2023-03-02T14:38:52.587" v="1762" actId="1036"/>
          <ac:spMkLst>
            <pc:docMk/>
            <pc:sldMk cId="3018169964" sldId="488"/>
            <ac:spMk id="59" creationId="{F5E85B0C-0102-45ED-A497-2A2EB5E0BE6B}"/>
          </ac:spMkLst>
        </pc:spChg>
        <pc:spChg chg="mod ord">
          <ac:chgData name="Leanda Adams-Collett (QNC) SSOT ICB" userId="250b9152-5793-478e-b768-b700b43da5ee" providerId="ADAL" clId="{9A0FC264-A21D-4CBD-B332-616FC7993F23}" dt="2023-03-02T14:41:42.597" v="1781" actId="1076"/>
          <ac:spMkLst>
            <pc:docMk/>
            <pc:sldMk cId="3018169964" sldId="488"/>
            <ac:spMk id="61" creationId="{249A2B4E-4C86-46CA-95EA-E89B30A25F72}"/>
          </ac:spMkLst>
        </pc:spChg>
        <pc:spChg chg="mod ord">
          <ac:chgData name="Leanda Adams-Collett (QNC) SSOT ICB" userId="250b9152-5793-478e-b768-b700b43da5ee" providerId="ADAL" clId="{9A0FC264-A21D-4CBD-B332-616FC7993F23}" dt="2023-03-02T14:43:39.452" v="1800" actId="166"/>
          <ac:spMkLst>
            <pc:docMk/>
            <pc:sldMk cId="3018169964" sldId="488"/>
            <ac:spMk id="63" creationId="{55CC3472-BFEB-451F-B18A-4E51A4350B09}"/>
          </ac:spMkLst>
        </pc:spChg>
        <pc:spChg chg="mod ord">
          <ac:chgData name="Leanda Adams-Collett (QNC) SSOT ICB" userId="250b9152-5793-478e-b768-b700b43da5ee" providerId="ADAL" clId="{9A0FC264-A21D-4CBD-B332-616FC7993F23}" dt="2023-03-02T14:43:03.824" v="1796" actId="166"/>
          <ac:spMkLst>
            <pc:docMk/>
            <pc:sldMk cId="3018169964" sldId="488"/>
            <ac:spMk id="65" creationId="{F239CB53-08BB-429A-82DC-44F76FA8280A}"/>
          </ac:spMkLst>
        </pc:spChg>
        <pc:spChg chg="mod ord">
          <ac:chgData name="Leanda Adams-Collett (QNC) SSOT ICB" userId="250b9152-5793-478e-b768-b700b43da5ee" providerId="ADAL" clId="{9A0FC264-A21D-4CBD-B332-616FC7993F23}" dt="2023-03-02T14:42:36.112" v="1792" actId="166"/>
          <ac:spMkLst>
            <pc:docMk/>
            <pc:sldMk cId="3018169964" sldId="488"/>
            <ac:spMk id="69" creationId="{C1EB71DF-DF3A-42B8-97F2-04EB1B86C1EA}"/>
          </ac:spMkLst>
        </pc:spChg>
        <pc:spChg chg="mod">
          <ac:chgData name="Leanda Adams-Collett (QNC) SSOT ICB" userId="250b9152-5793-478e-b768-b700b43da5ee" providerId="ADAL" clId="{9A0FC264-A21D-4CBD-B332-616FC7993F23}" dt="2023-03-01T11:36:07.687" v="1745" actId="1076"/>
          <ac:spMkLst>
            <pc:docMk/>
            <pc:sldMk cId="3018169964" sldId="488"/>
            <ac:spMk id="71" creationId="{173FA939-713C-458E-94F7-515F90382793}"/>
          </ac:spMkLst>
        </pc:spChg>
        <pc:spChg chg="mod">
          <ac:chgData name="Leanda Adams-Collett (QNC) SSOT ICB" userId="250b9152-5793-478e-b768-b700b43da5ee" providerId="ADAL" clId="{9A0FC264-A21D-4CBD-B332-616FC7993F23}" dt="2023-03-01T10:31:59.731" v="370" actId="207"/>
          <ac:spMkLst>
            <pc:docMk/>
            <pc:sldMk cId="3018169964" sldId="488"/>
            <ac:spMk id="77" creationId="{590E5512-079F-4D00-BFA5-93C2F66ED4AD}"/>
          </ac:spMkLst>
        </pc:spChg>
        <pc:spChg chg="mod ord">
          <ac:chgData name="Leanda Adams-Collett (QNC) SSOT ICB" userId="250b9152-5793-478e-b768-b700b43da5ee" providerId="ADAL" clId="{9A0FC264-A21D-4CBD-B332-616FC7993F23}" dt="2023-03-01T11:24:09.063" v="1485" actId="14100"/>
          <ac:spMkLst>
            <pc:docMk/>
            <pc:sldMk cId="3018169964" sldId="488"/>
            <ac:spMk id="88" creationId="{B377962F-BAA3-45C8-BDE3-5A178367E672}"/>
          </ac:spMkLst>
        </pc:spChg>
        <pc:spChg chg="mod">
          <ac:chgData name="Leanda Adams-Collett (QNC) SSOT ICB" userId="250b9152-5793-478e-b768-b700b43da5ee" providerId="ADAL" clId="{9A0FC264-A21D-4CBD-B332-616FC7993F23}" dt="2023-03-01T11:11:31.851" v="1155" actId="113"/>
          <ac:spMkLst>
            <pc:docMk/>
            <pc:sldMk cId="3018169964" sldId="488"/>
            <ac:spMk id="90" creationId="{E91A9B87-D23B-4537-87DF-8FEC8C1D93AF}"/>
          </ac:spMkLst>
        </pc:spChg>
        <pc:spChg chg="mod">
          <ac:chgData name="Leanda Adams-Collett (QNC) SSOT ICB" userId="250b9152-5793-478e-b768-b700b43da5ee" providerId="ADAL" clId="{9A0FC264-A21D-4CBD-B332-616FC7993F23}" dt="2023-03-01T11:11:34.588" v="1156" actId="113"/>
          <ac:spMkLst>
            <pc:docMk/>
            <pc:sldMk cId="3018169964" sldId="488"/>
            <ac:spMk id="92" creationId="{27F834B0-0F3A-4094-9E54-762F633AB995}"/>
          </ac:spMkLst>
        </pc:spChg>
        <pc:spChg chg="mod ord">
          <ac:chgData name="Leanda Adams-Collett (QNC) SSOT ICB" userId="250b9152-5793-478e-b768-b700b43da5ee" providerId="ADAL" clId="{9A0FC264-A21D-4CBD-B332-616FC7993F23}" dt="2023-03-01T11:28:23.429" v="1684" actId="1076"/>
          <ac:spMkLst>
            <pc:docMk/>
            <pc:sldMk cId="3018169964" sldId="488"/>
            <ac:spMk id="96" creationId="{7A972FA9-1B7F-4AD7-AD3B-D6A007B79997}"/>
          </ac:spMkLst>
        </pc:spChg>
        <pc:spChg chg="mod ord">
          <ac:chgData name="Leanda Adams-Collett (QNC) SSOT ICB" userId="250b9152-5793-478e-b768-b700b43da5ee" providerId="ADAL" clId="{9A0FC264-A21D-4CBD-B332-616FC7993F23}" dt="2023-03-01T11:28:23.429" v="1684" actId="1076"/>
          <ac:spMkLst>
            <pc:docMk/>
            <pc:sldMk cId="3018169964" sldId="488"/>
            <ac:spMk id="98" creationId="{66FE8B46-5A83-4638-A9A0-992B15E60D7F}"/>
          </ac:spMkLst>
        </pc:spChg>
        <pc:spChg chg="mod ord">
          <ac:chgData name="Leanda Adams-Collett (QNC) SSOT ICB" userId="250b9152-5793-478e-b768-b700b43da5ee" providerId="ADAL" clId="{9A0FC264-A21D-4CBD-B332-616FC7993F23}" dt="2023-03-01T11:30:09.279" v="1695" actId="1076"/>
          <ac:spMkLst>
            <pc:docMk/>
            <pc:sldMk cId="3018169964" sldId="488"/>
            <ac:spMk id="100" creationId="{9D1BD198-36CC-45E0-B9C2-C40DCA45F529}"/>
          </ac:spMkLst>
        </pc:spChg>
        <pc:spChg chg="mod ord">
          <ac:chgData name="Leanda Adams-Collett (QNC) SSOT ICB" userId="250b9152-5793-478e-b768-b700b43da5ee" providerId="ADAL" clId="{9A0FC264-A21D-4CBD-B332-616FC7993F23}" dt="2023-03-02T14:42:15.893" v="1786" actId="166"/>
          <ac:spMkLst>
            <pc:docMk/>
            <pc:sldMk cId="3018169964" sldId="488"/>
            <ac:spMk id="105" creationId="{98C9BE33-3B10-4245-9A60-91007B84D556}"/>
          </ac:spMkLst>
        </pc:spChg>
        <pc:spChg chg="mod">
          <ac:chgData name="Leanda Adams-Collett (QNC) SSOT ICB" userId="250b9152-5793-478e-b768-b700b43da5ee" providerId="ADAL" clId="{9A0FC264-A21D-4CBD-B332-616FC7993F23}" dt="2023-03-01T11:36:07.687" v="1745" actId="1076"/>
          <ac:spMkLst>
            <pc:docMk/>
            <pc:sldMk cId="3018169964" sldId="488"/>
            <ac:spMk id="106" creationId="{4B9290F9-EC0A-4490-9B0E-B738C2673D07}"/>
          </ac:spMkLst>
        </pc:spChg>
        <pc:spChg chg="mod">
          <ac:chgData name="Leanda Adams-Collett (QNC) SSOT ICB" userId="250b9152-5793-478e-b768-b700b43da5ee" providerId="ADAL" clId="{9A0FC264-A21D-4CBD-B332-616FC7993F23}" dt="2023-03-01T11:30:05.912" v="1694" actId="1076"/>
          <ac:spMkLst>
            <pc:docMk/>
            <pc:sldMk cId="3018169964" sldId="488"/>
            <ac:spMk id="114" creationId="{A7257469-8CEF-4099-B871-8B4E5EA351B8}"/>
          </ac:spMkLst>
        </pc:spChg>
        <pc:spChg chg="mod ord">
          <ac:chgData name="Leanda Adams-Collett (QNC) SSOT ICB" userId="250b9152-5793-478e-b768-b700b43da5ee" providerId="ADAL" clId="{9A0FC264-A21D-4CBD-B332-616FC7993F23}" dt="2023-03-01T11:20:11.742" v="1379" actId="14100"/>
          <ac:spMkLst>
            <pc:docMk/>
            <pc:sldMk cId="3018169964" sldId="488"/>
            <ac:spMk id="120" creationId="{00950CE3-242F-4D5F-A070-B46222627B37}"/>
          </ac:spMkLst>
        </pc:spChg>
        <pc:spChg chg="mod ord">
          <ac:chgData name="Leanda Adams-Collett (QNC) SSOT ICB" userId="250b9152-5793-478e-b768-b700b43da5ee" providerId="ADAL" clId="{9A0FC264-A21D-4CBD-B332-616FC7993F23}" dt="2023-03-01T11:30:20.826" v="1696" actId="1076"/>
          <ac:spMkLst>
            <pc:docMk/>
            <pc:sldMk cId="3018169964" sldId="488"/>
            <ac:spMk id="123" creationId="{7085F458-39C5-4927-9805-13900F357E25}"/>
          </ac:spMkLst>
        </pc:spChg>
        <pc:spChg chg="mod ord">
          <ac:chgData name="Leanda Adams-Collett (QNC) SSOT ICB" userId="250b9152-5793-478e-b768-b700b43da5ee" providerId="ADAL" clId="{9A0FC264-A21D-4CBD-B332-616FC7993F23}" dt="2023-03-01T11:29:26.588" v="1690" actId="166"/>
          <ac:spMkLst>
            <pc:docMk/>
            <pc:sldMk cId="3018169964" sldId="488"/>
            <ac:spMk id="127" creationId="{7801ECB8-2E05-463F-9E8D-D79600C8F50E}"/>
          </ac:spMkLst>
        </pc:spChg>
        <pc:spChg chg="mod ord">
          <ac:chgData name="Leanda Adams-Collett (QNC) SSOT ICB" userId="250b9152-5793-478e-b768-b700b43da5ee" providerId="ADAL" clId="{9A0FC264-A21D-4CBD-B332-616FC7993F23}" dt="2023-03-01T11:17:52.481" v="1308" actId="14100"/>
          <ac:spMkLst>
            <pc:docMk/>
            <pc:sldMk cId="3018169964" sldId="488"/>
            <ac:spMk id="129" creationId="{458B1EA8-92A1-401C-B1A6-123208913344}"/>
          </ac:spMkLst>
        </pc:spChg>
        <pc:spChg chg="mod">
          <ac:chgData name="Leanda Adams-Collett (QNC) SSOT ICB" userId="250b9152-5793-478e-b768-b700b43da5ee" providerId="ADAL" clId="{9A0FC264-A21D-4CBD-B332-616FC7993F23}" dt="2023-03-01T11:18:33.111" v="1337" actId="20577"/>
          <ac:spMkLst>
            <pc:docMk/>
            <pc:sldMk cId="3018169964" sldId="488"/>
            <ac:spMk id="209" creationId="{864F7059-6DF5-44CC-BB1D-729A805FA758}"/>
          </ac:spMkLst>
        </pc:spChg>
        <pc:spChg chg="mod ord">
          <ac:chgData name="Leanda Adams-Collett (QNC) SSOT ICB" userId="250b9152-5793-478e-b768-b700b43da5ee" providerId="ADAL" clId="{9A0FC264-A21D-4CBD-B332-616FC7993F23}" dt="2023-03-01T11:30:25.002" v="1697" actId="1076"/>
          <ac:spMkLst>
            <pc:docMk/>
            <pc:sldMk cId="3018169964" sldId="488"/>
            <ac:spMk id="213" creationId="{0C94B110-CB57-4C7D-AC94-696CF7193865}"/>
          </ac:spMkLst>
        </pc:spChg>
        <pc:grpChg chg="mod">
          <ac:chgData name="Leanda Adams-Collett (QNC) SSOT ICB" userId="250b9152-5793-478e-b768-b700b43da5ee" providerId="ADAL" clId="{9A0FC264-A21D-4CBD-B332-616FC7993F23}" dt="2023-03-02T14:40:57.611" v="1777" actId="1076"/>
          <ac:grpSpMkLst>
            <pc:docMk/>
            <pc:sldMk cId="3018169964" sldId="488"/>
            <ac:grpSpMk id="7" creationId="{478D0E5F-78FE-4D03-98FC-BDF710553A4E}"/>
          </ac:grpSpMkLst>
        </pc:grpChg>
        <pc:cxnChg chg="mod">
          <ac:chgData name="Leanda Adams-Collett (QNC) SSOT ICB" userId="250b9152-5793-478e-b768-b700b43da5ee" providerId="ADAL" clId="{9A0FC264-A21D-4CBD-B332-616FC7993F23}" dt="2023-03-01T11:17:10.920" v="1276" actId="14100"/>
          <ac:cxnSpMkLst>
            <pc:docMk/>
            <pc:sldMk cId="3018169964" sldId="488"/>
            <ac:cxnSpMk id="108" creationId="{CF3EA070-8097-462B-930E-896C012C860E}"/>
          </ac:cxnSpMkLst>
        </pc:cxnChg>
        <pc:cxnChg chg="mod">
          <ac:chgData name="Leanda Adams-Collett (QNC) SSOT ICB" userId="250b9152-5793-478e-b768-b700b43da5ee" providerId="ADAL" clId="{9A0FC264-A21D-4CBD-B332-616FC7993F23}" dt="2023-03-02T14:43:01.682" v="1795" actId="14100"/>
          <ac:cxnSpMkLst>
            <pc:docMk/>
            <pc:sldMk cId="3018169964" sldId="488"/>
            <ac:cxnSpMk id="110" creationId="{94E9CD3B-86B9-40AA-B5C5-5A6DDAC938E3}"/>
          </ac:cxnSpMkLst>
        </pc:cxnChg>
        <pc:cxnChg chg="del mod">
          <ac:chgData name="Leanda Adams-Collett (QNC) SSOT ICB" userId="250b9152-5793-478e-b768-b700b43da5ee" providerId="ADAL" clId="{9A0FC264-A21D-4CBD-B332-616FC7993F23}" dt="2023-03-02T14:40:32.754" v="1772" actId="478"/>
          <ac:cxnSpMkLst>
            <pc:docMk/>
            <pc:sldMk cId="3018169964" sldId="488"/>
            <ac:cxnSpMk id="111" creationId="{8602D97F-C074-4D1D-9C2C-95C5D7B66362}"/>
          </ac:cxnSpMkLst>
        </pc:cxnChg>
        <pc:cxnChg chg="del mod">
          <ac:chgData name="Leanda Adams-Collett (QNC) SSOT ICB" userId="250b9152-5793-478e-b768-b700b43da5ee" providerId="ADAL" clId="{9A0FC264-A21D-4CBD-B332-616FC7993F23}" dt="2023-03-02T14:40:38.955" v="1774" actId="478"/>
          <ac:cxnSpMkLst>
            <pc:docMk/>
            <pc:sldMk cId="3018169964" sldId="488"/>
            <ac:cxnSpMk id="115" creationId="{3EA46142-E636-4F58-A6DF-6EC2A4CA8356}"/>
          </ac:cxnSpMkLst>
        </pc:cxnChg>
        <pc:cxnChg chg="mod">
          <ac:chgData name="Leanda Adams-Collett (QNC) SSOT ICB" userId="250b9152-5793-478e-b768-b700b43da5ee" providerId="ADAL" clId="{9A0FC264-A21D-4CBD-B332-616FC7993F23}" dt="2023-03-02T14:40:21.026" v="1770" actId="1076"/>
          <ac:cxnSpMkLst>
            <pc:docMk/>
            <pc:sldMk cId="3018169964" sldId="488"/>
            <ac:cxnSpMk id="116" creationId="{7A85DA88-F62F-4DC6-B231-49AB2AE8984D}"/>
          </ac:cxnSpMkLst>
        </pc:cxnChg>
        <pc:cxnChg chg="mod">
          <ac:chgData name="Leanda Adams-Collett (QNC) SSOT ICB" userId="250b9152-5793-478e-b768-b700b43da5ee" providerId="ADAL" clId="{9A0FC264-A21D-4CBD-B332-616FC7993F23}" dt="2023-03-02T14:41:33.742" v="1780" actId="1076"/>
          <ac:cxnSpMkLst>
            <pc:docMk/>
            <pc:sldMk cId="3018169964" sldId="488"/>
            <ac:cxnSpMk id="117" creationId="{1EA1798A-9676-4383-A2F3-0E98B32AC18A}"/>
          </ac:cxnSpMkLst>
        </pc:cxnChg>
        <pc:cxnChg chg="mod">
          <ac:chgData name="Leanda Adams-Collett (QNC) SSOT ICB" userId="250b9152-5793-478e-b768-b700b43da5ee" providerId="ADAL" clId="{9A0FC264-A21D-4CBD-B332-616FC7993F23}" dt="2023-03-01T11:15:41.697" v="1234" actId="14100"/>
          <ac:cxnSpMkLst>
            <pc:docMk/>
            <pc:sldMk cId="3018169964" sldId="488"/>
            <ac:cxnSpMk id="122" creationId="{9C7D90F5-C9DD-4E72-A687-5B6546C6892F}"/>
          </ac:cxnSpMkLst>
        </pc:cxnChg>
        <pc:cxnChg chg="mod">
          <ac:chgData name="Leanda Adams-Collett (QNC) SSOT ICB" userId="250b9152-5793-478e-b768-b700b43da5ee" providerId="ADAL" clId="{9A0FC264-A21D-4CBD-B332-616FC7993F23}" dt="2023-03-01T11:28:36.809" v="1687" actId="14100"/>
          <ac:cxnSpMkLst>
            <pc:docMk/>
            <pc:sldMk cId="3018169964" sldId="488"/>
            <ac:cxnSpMk id="124" creationId="{CE3C7C8D-7966-47E3-B624-077F18A11CAA}"/>
          </ac:cxnSpMkLst>
        </pc:cxnChg>
        <pc:cxnChg chg="mod">
          <ac:chgData name="Leanda Adams-Collett (QNC) SSOT ICB" userId="250b9152-5793-478e-b768-b700b43da5ee" providerId="ADAL" clId="{9A0FC264-A21D-4CBD-B332-616FC7993F23}" dt="2023-03-01T11:28:32.653" v="1686" actId="14100"/>
          <ac:cxnSpMkLst>
            <pc:docMk/>
            <pc:sldMk cId="3018169964" sldId="488"/>
            <ac:cxnSpMk id="126" creationId="{878B3785-4838-4F84-9C11-2A17A1A14547}"/>
          </ac:cxnSpMkLst>
        </pc:cxnChg>
        <pc:cxnChg chg="mod">
          <ac:chgData name="Leanda Adams-Collett (QNC) SSOT ICB" userId="250b9152-5793-478e-b768-b700b43da5ee" providerId="ADAL" clId="{9A0FC264-A21D-4CBD-B332-616FC7993F23}" dt="2023-03-02T14:42:04.055" v="1784" actId="1038"/>
          <ac:cxnSpMkLst>
            <pc:docMk/>
            <pc:sldMk cId="3018169964" sldId="488"/>
            <ac:cxnSpMk id="130" creationId="{78580EE5-99E4-422E-A3EF-F749D6FBF521}"/>
          </ac:cxnSpMkLst>
        </pc:cxnChg>
        <pc:cxnChg chg="mod">
          <ac:chgData name="Leanda Adams-Collett (QNC) SSOT ICB" userId="250b9152-5793-478e-b768-b700b43da5ee" providerId="ADAL" clId="{9A0FC264-A21D-4CBD-B332-616FC7993F23}" dt="2023-03-01T11:22:03.932" v="1428" actId="1076"/>
          <ac:cxnSpMkLst>
            <pc:docMk/>
            <pc:sldMk cId="3018169964" sldId="488"/>
            <ac:cxnSpMk id="135" creationId="{7C8C8DCB-ED43-4824-9ED9-937B5DE7A0E7}"/>
          </ac:cxnSpMkLst>
        </pc:cxnChg>
        <pc:cxnChg chg="mod">
          <ac:chgData name="Leanda Adams-Collett (QNC) SSOT ICB" userId="250b9152-5793-478e-b768-b700b43da5ee" providerId="ADAL" clId="{9A0FC264-A21D-4CBD-B332-616FC7993F23}" dt="2023-03-01T11:24:15.863" v="1486" actId="14100"/>
          <ac:cxnSpMkLst>
            <pc:docMk/>
            <pc:sldMk cId="3018169964" sldId="488"/>
            <ac:cxnSpMk id="137" creationId="{574896C4-66B2-45E1-AD26-30DF335AB493}"/>
          </ac:cxnSpMkLst>
        </pc:cxnChg>
        <pc:cxnChg chg="mod">
          <ac:chgData name="Leanda Adams-Collett (QNC) SSOT ICB" userId="250b9152-5793-478e-b768-b700b43da5ee" providerId="ADAL" clId="{9A0FC264-A21D-4CBD-B332-616FC7993F23}" dt="2023-03-01T11:28:29.691" v="1685" actId="14100"/>
          <ac:cxnSpMkLst>
            <pc:docMk/>
            <pc:sldMk cId="3018169964" sldId="488"/>
            <ac:cxnSpMk id="139" creationId="{6EBC9EC5-49B6-49B9-A9E5-51DB41648B68}"/>
          </ac:cxnSpMkLst>
        </pc:cxnChg>
        <pc:cxnChg chg="mod">
          <ac:chgData name="Leanda Adams-Collett (QNC) SSOT ICB" userId="250b9152-5793-478e-b768-b700b43da5ee" providerId="ADAL" clId="{9A0FC264-A21D-4CBD-B332-616FC7993F23}" dt="2023-03-01T11:28:43.624" v="1688" actId="14100"/>
          <ac:cxnSpMkLst>
            <pc:docMk/>
            <pc:sldMk cId="3018169964" sldId="488"/>
            <ac:cxnSpMk id="145" creationId="{A7CD874E-98CD-4138-865D-29CE3E0A0169}"/>
          </ac:cxnSpMkLst>
        </pc:cxnChg>
        <pc:cxnChg chg="mod">
          <ac:chgData name="Leanda Adams-Collett (QNC) SSOT ICB" userId="250b9152-5793-478e-b768-b700b43da5ee" providerId="ADAL" clId="{9A0FC264-A21D-4CBD-B332-616FC7993F23}" dt="2023-03-01T11:24:59.308" v="1520" actId="1037"/>
          <ac:cxnSpMkLst>
            <pc:docMk/>
            <pc:sldMk cId="3018169964" sldId="488"/>
            <ac:cxnSpMk id="147" creationId="{1ECFDE54-7434-4546-AFF4-130153BCA774}"/>
          </ac:cxnSpMkLst>
        </pc:cxnChg>
        <pc:cxnChg chg="mod">
          <ac:chgData name="Leanda Adams-Collett (QNC) SSOT ICB" userId="250b9152-5793-478e-b768-b700b43da5ee" providerId="ADAL" clId="{9A0FC264-A21D-4CBD-B332-616FC7993F23}" dt="2023-03-01T11:25:03.944" v="1527" actId="1037"/>
          <ac:cxnSpMkLst>
            <pc:docMk/>
            <pc:sldMk cId="3018169964" sldId="488"/>
            <ac:cxnSpMk id="149" creationId="{8AA32EAA-39A7-45D8-937E-A33E54ED1726}"/>
          </ac:cxnSpMkLst>
        </pc:cxnChg>
        <pc:cxnChg chg="mod">
          <ac:chgData name="Leanda Adams-Collett (QNC) SSOT ICB" userId="250b9152-5793-478e-b768-b700b43da5ee" providerId="ADAL" clId="{9A0FC264-A21D-4CBD-B332-616FC7993F23}" dt="2023-03-01T11:22:10.098" v="1429" actId="1076"/>
          <ac:cxnSpMkLst>
            <pc:docMk/>
            <pc:sldMk cId="3018169964" sldId="488"/>
            <ac:cxnSpMk id="151" creationId="{F5F96D66-B5E7-4A6A-B77C-8DB59D86C1E3}"/>
          </ac:cxnSpMkLst>
        </pc:cxnChg>
        <pc:cxnChg chg="mod">
          <ac:chgData name="Leanda Adams-Collett (QNC) SSOT ICB" userId="250b9152-5793-478e-b768-b700b43da5ee" providerId="ADAL" clId="{9A0FC264-A21D-4CBD-B332-616FC7993F23}" dt="2023-03-01T11:26:21.781" v="1560" actId="14100"/>
          <ac:cxnSpMkLst>
            <pc:docMk/>
            <pc:sldMk cId="3018169964" sldId="488"/>
            <ac:cxnSpMk id="153" creationId="{B901A551-B9A6-4E46-B00E-D373E1A16378}"/>
          </ac:cxnSpMkLst>
        </pc:cxnChg>
        <pc:cxnChg chg="mod">
          <ac:chgData name="Leanda Adams-Collett (QNC) SSOT ICB" userId="250b9152-5793-478e-b768-b700b43da5ee" providerId="ADAL" clId="{9A0FC264-A21D-4CBD-B332-616FC7993F23}" dt="2023-03-02T14:43:36.475" v="1799" actId="14100"/>
          <ac:cxnSpMkLst>
            <pc:docMk/>
            <pc:sldMk cId="3018169964" sldId="488"/>
            <ac:cxnSpMk id="165" creationId="{D4005CC3-0EC1-47AB-9E37-EDB6410FCD89}"/>
          </ac:cxnSpMkLst>
        </pc:cxnChg>
        <pc:cxnChg chg="mod">
          <ac:chgData name="Leanda Adams-Collett (QNC) SSOT ICB" userId="250b9152-5793-478e-b768-b700b43da5ee" providerId="ADAL" clId="{9A0FC264-A21D-4CBD-B332-616FC7993F23}" dt="2023-03-01T11:29:32.050" v="1691" actId="1076"/>
          <ac:cxnSpMkLst>
            <pc:docMk/>
            <pc:sldMk cId="3018169964" sldId="488"/>
            <ac:cxnSpMk id="168" creationId="{5CC45231-45E5-43CF-A6B8-89F2B8D34910}"/>
          </ac:cxnSpMkLst>
        </pc:cxnChg>
        <pc:cxnChg chg="del mod">
          <ac:chgData name="Leanda Adams-Collett (QNC) SSOT ICB" userId="250b9152-5793-478e-b768-b700b43da5ee" providerId="ADAL" clId="{9A0FC264-A21D-4CBD-B332-616FC7993F23}" dt="2023-03-02T14:40:28.531" v="1771" actId="478"/>
          <ac:cxnSpMkLst>
            <pc:docMk/>
            <pc:sldMk cId="3018169964" sldId="488"/>
            <ac:cxnSpMk id="169" creationId="{804FBAEF-6C35-4AC7-AF2E-982E74C06040}"/>
          </ac:cxnSpMkLst>
        </pc:cxnChg>
        <pc:cxnChg chg="del mod">
          <ac:chgData name="Leanda Adams-Collett (QNC) SSOT ICB" userId="250b9152-5793-478e-b768-b700b43da5ee" providerId="ADAL" clId="{9A0FC264-A21D-4CBD-B332-616FC7993F23}" dt="2023-03-02T14:40:36.203" v="1773" actId="478"/>
          <ac:cxnSpMkLst>
            <pc:docMk/>
            <pc:sldMk cId="3018169964" sldId="488"/>
            <ac:cxnSpMk id="171" creationId="{D666D68D-DA1D-4512-A609-7CF363D06D58}"/>
          </ac:cxnSpMkLst>
        </pc:cxnChg>
        <pc:cxnChg chg="del mod">
          <ac:chgData name="Leanda Adams-Collett (QNC) SSOT ICB" userId="250b9152-5793-478e-b768-b700b43da5ee" providerId="ADAL" clId="{9A0FC264-A21D-4CBD-B332-616FC7993F23}" dt="2023-03-02T14:40:44.395" v="1775" actId="478"/>
          <ac:cxnSpMkLst>
            <pc:docMk/>
            <pc:sldMk cId="3018169964" sldId="488"/>
            <ac:cxnSpMk id="175" creationId="{CE951BD1-C3A7-4A01-9BE0-ECB18D0AA697}"/>
          </ac:cxnSpMkLst>
        </pc:cxnChg>
        <pc:cxnChg chg="mod">
          <ac:chgData name="Leanda Adams-Collett (QNC) SSOT ICB" userId="250b9152-5793-478e-b768-b700b43da5ee" providerId="ADAL" clId="{9A0FC264-A21D-4CBD-B332-616FC7993F23}" dt="2023-03-02T14:42:26.822" v="1790" actId="1037"/>
          <ac:cxnSpMkLst>
            <pc:docMk/>
            <pc:sldMk cId="3018169964" sldId="488"/>
            <ac:cxnSpMk id="177" creationId="{96F63098-32FA-4C3A-8CE8-EC7C97318F6A}"/>
          </ac:cxnSpMkLst>
        </pc:cxnChg>
        <pc:cxnChg chg="mod">
          <ac:chgData name="Leanda Adams-Collett (QNC) SSOT ICB" userId="250b9152-5793-478e-b768-b700b43da5ee" providerId="ADAL" clId="{9A0FC264-A21D-4CBD-B332-616FC7993F23}" dt="2023-03-01T11:30:27.576" v="1698" actId="14100"/>
          <ac:cxnSpMkLst>
            <pc:docMk/>
            <pc:sldMk cId="3018169964" sldId="488"/>
            <ac:cxnSpMk id="186" creationId="{88A85391-30AE-4B73-B981-3D99834005DF}"/>
          </ac:cxnSpMkLst>
        </pc:cxnChg>
        <pc:cxnChg chg="mod">
          <ac:chgData name="Leanda Adams-Collett (QNC) SSOT ICB" userId="250b9152-5793-478e-b768-b700b43da5ee" providerId="ADAL" clId="{9A0FC264-A21D-4CBD-B332-616FC7993F23}" dt="2023-03-01T11:20:30.623" v="1383" actId="1076"/>
          <ac:cxnSpMkLst>
            <pc:docMk/>
            <pc:sldMk cId="3018169964" sldId="488"/>
            <ac:cxnSpMk id="188" creationId="{6A506A48-5213-4603-9221-CD65F2CD369D}"/>
          </ac:cxnSpMkLst>
        </pc:cxnChg>
        <pc:cxnChg chg="mod">
          <ac:chgData name="Leanda Adams-Collett (QNC) SSOT ICB" userId="250b9152-5793-478e-b768-b700b43da5ee" providerId="ADAL" clId="{9A0FC264-A21D-4CBD-B332-616FC7993F23}" dt="2023-03-01T11:24:24.349" v="1497" actId="1038"/>
          <ac:cxnSpMkLst>
            <pc:docMk/>
            <pc:sldMk cId="3018169964" sldId="488"/>
            <ac:cxnSpMk id="191" creationId="{9424C81D-2258-4C0A-AD50-DA0FFD22AA57}"/>
          </ac:cxnSpMkLst>
        </pc:cxnChg>
        <pc:cxnChg chg="mod">
          <ac:chgData name="Leanda Adams-Collett (QNC) SSOT ICB" userId="250b9152-5793-478e-b768-b700b43da5ee" providerId="ADAL" clId="{9A0FC264-A21D-4CBD-B332-616FC7993F23}" dt="2023-03-01T11:29:43.277" v="1693" actId="14100"/>
          <ac:cxnSpMkLst>
            <pc:docMk/>
            <pc:sldMk cId="3018169964" sldId="488"/>
            <ac:cxnSpMk id="207" creationId="{70A8F91C-CDEE-4489-B6A8-DE2CC5A987BA}"/>
          </ac:cxnSpMkLst>
        </pc:cxnChg>
        <pc:cxnChg chg="mod">
          <ac:chgData name="Leanda Adams-Collett (QNC) SSOT ICB" userId="250b9152-5793-478e-b768-b700b43da5ee" providerId="ADAL" clId="{9A0FC264-A21D-4CBD-B332-616FC7993F23}" dt="2023-03-01T11:18:09.992" v="1313" actId="1076"/>
          <ac:cxnSpMkLst>
            <pc:docMk/>
            <pc:sldMk cId="3018169964" sldId="488"/>
            <ac:cxnSpMk id="211" creationId="{1DB3290C-AAE7-477F-A56C-F476D9CB5203}"/>
          </ac:cxnSpMkLst>
        </pc:cxnChg>
        <pc:cxnChg chg="mod">
          <ac:chgData name="Leanda Adams-Collett (QNC) SSOT ICB" userId="250b9152-5793-478e-b768-b700b43da5ee" providerId="ADAL" clId="{9A0FC264-A21D-4CBD-B332-616FC7993F23}" dt="2023-03-01T11:18:14.194" v="1314" actId="14100"/>
          <ac:cxnSpMkLst>
            <pc:docMk/>
            <pc:sldMk cId="3018169964" sldId="488"/>
            <ac:cxnSpMk id="212" creationId="{370EDE86-675B-43E8-99ED-2F9BE4222E2A}"/>
          </ac:cxnSpMkLst>
        </pc:cxnChg>
        <pc:cxnChg chg="mod">
          <ac:chgData name="Leanda Adams-Collett (QNC) SSOT ICB" userId="250b9152-5793-478e-b768-b700b43da5ee" providerId="ADAL" clId="{9A0FC264-A21D-4CBD-B332-616FC7993F23}" dt="2023-03-01T11:30:40.828" v="1702" actId="1038"/>
          <ac:cxnSpMkLst>
            <pc:docMk/>
            <pc:sldMk cId="3018169964" sldId="488"/>
            <ac:cxnSpMk id="215" creationId="{2C443ACC-1009-4C51-80E4-710E91355BDD}"/>
          </ac:cxnSpMkLst>
        </pc:cxnChg>
      </pc:sldChg>
    </pc:docChg>
  </pc:docChgLst>
  <pc:docChgLst>
    <pc:chgData name="Leanda Adams-Collett (QNC) SSOT ICB" userId="S::leanda.adams-collett@staffsstoke.icb.nhs.uk::250b9152-5793-478e-b768-b700b43da5ee" providerId="AD" clId="Web-{7BCAE507-0E81-1987-F645-BE0931C85920}"/>
    <pc:docChg chg="modSld">
      <pc:chgData name="Leanda Adams-Collett (QNC) SSOT ICB" userId="S::leanda.adams-collett@staffsstoke.icb.nhs.uk::250b9152-5793-478e-b768-b700b43da5ee" providerId="AD" clId="Web-{7BCAE507-0E81-1987-F645-BE0931C85920}" dt="2023-03-01T10:13:45.521" v="6" actId="1076"/>
      <pc:docMkLst>
        <pc:docMk/>
      </pc:docMkLst>
      <pc:sldChg chg="addSp modSp">
        <pc:chgData name="Leanda Adams-Collett (QNC) SSOT ICB" userId="S::leanda.adams-collett@staffsstoke.icb.nhs.uk::250b9152-5793-478e-b768-b700b43da5ee" providerId="AD" clId="Web-{7BCAE507-0E81-1987-F645-BE0931C85920}" dt="2023-03-01T10:13:45.521" v="6" actId="1076"/>
        <pc:sldMkLst>
          <pc:docMk/>
          <pc:sldMk cId="324725456" sldId="478"/>
        </pc:sldMkLst>
        <pc:spChg chg="add mod">
          <ac:chgData name="Leanda Adams-Collett (QNC) SSOT ICB" userId="S::leanda.adams-collett@staffsstoke.icb.nhs.uk::250b9152-5793-478e-b768-b700b43da5ee" providerId="AD" clId="Web-{7BCAE507-0E81-1987-F645-BE0931C85920}" dt="2023-03-01T10:13:42.568" v="5" actId="1076"/>
          <ac:spMkLst>
            <pc:docMk/>
            <pc:sldMk cId="324725456" sldId="478"/>
            <ac:spMk id="4" creationId="{C2599B28-AC60-3B8A-5107-BF1405BE4177}"/>
          </ac:spMkLst>
        </pc:spChg>
        <pc:spChg chg="mod">
          <ac:chgData name="Leanda Adams-Collett (QNC) SSOT ICB" userId="S::leanda.adams-collett@staffsstoke.icb.nhs.uk::250b9152-5793-478e-b768-b700b43da5ee" providerId="AD" clId="Web-{7BCAE507-0E81-1987-F645-BE0931C85920}" dt="2023-03-01T10:12:52.987" v="3"/>
          <ac:spMkLst>
            <pc:docMk/>
            <pc:sldMk cId="324725456" sldId="478"/>
            <ac:spMk id="48" creationId="{A814DB69-E464-4969-9CEC-A475B8591F91}"/>
          </ac:spMkLst>
        </pc:spChg>
        <pc:grpChg chg="mod">
          <ac:chgData name="Leanda Adams-Collett (QNC) SSOT ICB" userId="S::leanda.adams-collett@staffsstoke.icb.nhs.uk::250b9152-5793-478e-b768-b700b43da5ee" providerId="AD" clId="Web-{7BCAE507-0E81-1987-F645-BE0931C85920}" dt="2023-03-01T10:13:45.521" v="6" actId="1076"/>
          <ac:grpSpMkLst>
            <pc:docMk/>
            <pc:sldMk cId="324725456" sldId="478"/>
            <ac:grpSpMk id="115" creationId="{3DA6D839-CDC0-450B-84D4-F5CE303BBCB8}"/>
          </ac:grpSpMkLst>
        </pc:grpChg>
      </pc:sldChg>
      <pc:sldChg chg="modSp">
        <pc:chgData name="Leanda Adams-Collett (QNC) SSOT ICB" userId="S::leanda.adams-collett@staffsstoke.icb.nhs.uk::250b9152-5793-478e-b768-b700b43da5ee" providerId="AD" clId="Web-{7BCAE507-0E81-1987-F645-BE0931C85920}" dt="2023-03-01T10:12:21.016" v="2" actId="20577"/>
        <pc:sldMkLst>
          <pc:docMk/>
          <pc:sldMk cId="3585414102" sldId="482"/>
        </pc:sldMkLst>
        <pc:spChg chg="mod">
          <ac:chgData name="Leanda Adams-Collett (QNC) SSOT ICB" userId="S::leanda.adams-collett@staffsstoke.icb.nhs.uk::250b9152-5793-478e-b768-b700b43da5ee" providerId="AD" clId="Web-{7BCAE507-0E81-1987-F645-BE0931C85920}" dt="2023-03-01T10:12:21.016" v="2" actId="20577"/>
          <ac:spMkLst>
            <pc:docMk/>
            <pc:sldMk cId="3585414102" sldId="482"/>
            <ac:spMk id="3" creationId="{69866691-0F0B-2B87-979D-F2137BC8998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D0A68-D555-424D-BC53-94BBD9311C9A}" type="datetimeFigureOut">
              <a:rPr lang="en-GB" smtClean="0"/>
              <a:t>02/10/2023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3C879-26E1-BA47-AE9E-7C217F4DE1E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556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24C6ED-1A87-5548-96E1-DE2B9A47B4F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89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3C879-26E1-BA47-AE9E-7C217F4DE1E1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066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Logo Staffordshire and Stoke-on-Trent Integrated Care Board">
            <a:extLst>
              <a:ext uri="{FF2B5EF4-FFF2-40B4-BE49-F238E27FC236}">
                <a16:creationId xmlns:a16="http://schemas.microsoft.com/office/drawing/2014/main" id="{F53C1106-52D5-2558-AF96-E48A617033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BD79FF9-1BB0-9A06-D6D1-7C7F5A5CBB2F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E2F705-63CE-E33C-1FDB-7F34B161EB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E5667C-21FB-76BE-2984-1C28A64F24F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B51F1E4-9DC0-3B50-2FFB-06C76B835E1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9D90082-2C6A-7828-AA1A-CC2F56D4E1B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F44244-1FD3-4CB4-A734-8E37391523C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3702C6-9EBF-8366-823F-B1C8CE39EF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4D49FEF-8801-9B6E-E86F-1B23553634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DA0F8639-B5FC-4526-A454-7E38DDD4E4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046" y="501114"/>
            <a:ext cx="2816059" cy="779046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A120110B-B5D4-4062-9D6E-8493721EFE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910" y="4272598"/>
            <a:ext cx="8064500" cy="19939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DD90105-B7D3-4039-9225-C65819F1A4C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96C7021D-88FE-467F-B293-356BA8DD0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062B69-3D66-4DEC-BDD0-9C56E7DF74D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9935D99-6150-471C-A557-9D34E1246F9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F829A1F-A720-4E79-8FAB-1576D3851FA5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9FC64F9-B78D-4AE8-9D45-230C6BB34179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D2BA144-A70C-4E8E-BA14-BAA800E01A3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E4BE8FB-5BF3-4CE2-9B74-33AA86800F6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A8DF156-05C1-42B8-A719-E19283EB4BF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73807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A694B2-2ACB-39A1-7217-8FC6EE2FE028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42F2D4-7ABD-4E27-676E-0BFF2062A48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5474C9-CFA3-7E0B-D7FD-A9BEA8517D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4278329-F5BE-4E65-9F49-762459F88AE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FDC1E2F-B4A9-6F83-E91F-F8443D36869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3581377-A94D-DACD-6957-CF7C327BD8D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32F9AD-28F4-F48C-463C-AB40C4A940B6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9218C3-293F-7FA3-2975-86E826864DA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9ABF166-21C5-4C03-8AFD-E655973E8AB3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Colour group">
            <a:extLst>
              <a:ext uri="{FF2B5EF4-FFF2-40B4-BE49-F238E27FC236}">
                <a16:creationId xmlns:a16="http://schemas.microsoft.com/office/drawing/2014/main" id="{24916219-7C17-4690-B231-A12A5F4D7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FD9252B-E96E-4FD0-B3E0-90F00F9A4D5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9F63480-515F-43C7-817F-2B3273E8D4C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0B4A4EB-C2A6-47FD-8AA3-2C98DA4F837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B93D2BB-2762-45D3-90C3-3988F7ED5B8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E43BA5B-AD2F-4CD0-A5B0-841BBBD9AED6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CD3FFBB-42A6-402F-859C-438EF064D26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211CC27-1E34-4825-8C0A-C5974485266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63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A12B39-385A-73B0-F1E9-1FDFC726ED5B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21D8A2-F1D6-2E39-2B92-F6DBEF6052F1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2E588D-6451-D6CD-DE86-9AD6DE359CD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164EAE-491A-45C0-1F40-68C9C5BFCB0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F7CD94-3A03-33B3-060B-E62AB54816F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1409EC-2013-38C5-C4DA-6BEA87658A3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8D6C8D-4644-8532-CF14-3DF218C525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2F5A24-7B68-1842-F4A2-74E620C6C37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9C45773-845C-4DFF-B9A2-E05760146E0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Colour group">
            <a:extLst>
              <a:ext uri="{FF2B5EF4-FFF2-40B4-BE49-F238E27FC236}">
                <a16:creationId xmlns:a16="http://schemas.microsoft.com/office/drawing/2014/main" id="{BD9E091E-99CF-494F-AE01-8627C6291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43C05EA-065A-4CF8-8A66-05C6842F01A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E9C70D0-3D5C-4892-B8AF-7F6AC73383A4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4BC800-92D5-42DB-8C54-25A67A6EE24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5621DB6-1D99-4103-A8EA-F4A79A68981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FF6AE25-A467-4199-85DF-9F4D71ED3E1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1677399-E487-4BE5-A8EF-822E088B265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51F4CB5-BE2A-46E0-A076-5EAE541982C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27886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r>
              <a:rPr lang="en-US" dirty="0"/>
              <a:t>Click icon to add SmartArt graphic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9D1FAC-83AE-74BF-E7C6-AA3167064D16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063851F-BFDE-00B7-ADB4-ACB2FF38565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ECD3F4C-13DB-32A2-CE85-D288E11DCDB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C0B7CB6-08FB-2246-E7F9-7022585BEBE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646F05-A3B0-60D8-5A95-5FE497297AAD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41CAD5-623E-2AED-F3C7-97BC12F6E00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4737BB-17B4-5DA4-E4F6-52FAFCA17E7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7D89828-7BF0-CAAC-313D-77155913A6D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06B6F9-84DA-47A5-8D10-DFD9D840FB2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Colour group">
            <a:extLst>
              <a:ext uri="{FF2B5EF4-FFF2-40B4-BE49-F238E27FC236}">
                <a16:creationId xmlns:a16="http://schemas.microsoft.com/office/drawing/2014/main" id="{6C6EFF77-8A65-4F41-9A4B-7859D13BF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B9C2F25-50AF-45AD-BFC3-31BAA49E15F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FFF3C9-6DA4-4650-853B-6FC39CE996A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90C29B-AEC1-4AF5-999C-D47EADFBF260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5E331ED-4B58-49F0-90B5-4AA7FD54E58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89940F8-5981-4F1B-B78A-EDCB4165D15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CE9FEDD-7C73-4FE6-BF71-47B2A6F43526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D7DC692-86DF-46B9-8B22-76505B1022C3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82859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B3A067-2183-9E8B-292A-518F405CEBFD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41DAE1-F4D3-78D2-C558-D234E8944E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1699CB2-25D6-4D0F-09D7-357620C8E89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6AFB90B-F6A5-19E3-517A-8B56C2F35E2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5B489E-655B-0195-F6EF-1261FD26A02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DC9491-4DC3-DE0A-8CDA-E0DE0F3E223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76B8749-AE86-BC6F-1761-B414F459CC5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398B04-6BDA-0636-D194-51EA458171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A07A9B3-A89B-4627-926E-1CA5DD6AD4D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Colour group">
            <a:extLst>
              <a:ext uri="{FF2B5EF4-FFF2-40B4-BE49-F238E27FC236}">
                <a16:creationId xmlns:a16="http://schemas.microsoft.com/office/drawing/2014/main" id="{BA35D08F-65F3-4955-964A-8734BA1FCE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C396F37-9EB3-4428-92C8-0C66828F7498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E739F50-301F-4DF0-87EA-722E1B8B9D03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73394A-1AE7-4420-A263-2B5A64EB45F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C23554-8A6B-445F-83EE-D8CB86AAAEE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EC416E2-337E-4F65-8BF4-DC1D80C3F42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BCB07A9-B9F7-4060-A482-8CE08E77D22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9535128-129B-437A-9402-29BCC49C15F8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38577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E86-13A8-BAD7-6C7E-DCC5DF3D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6577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1E24D-2628-2E30-F848-9CC5516DA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782EC-DD17-C69A-3212-E4A43F1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4820-AACA-CE4B-ACA3-C7B242F7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1"/>
            <a:ext cx="2743200" cy="273050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92ECB9-74EC-5C91-50FE-6F2630C9E9AB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9F89176-399C-F466-177B-8E8A900A42E6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965BC8E-F1C1-46A5-F031-B39355AA139B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2DB28F-0EB7-0C64-85CE-992C36034BE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D1211DD-6E95-6E6F-C4FB-D47E4BE21DE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A60A9B-D84F-AE7E-07CD-0401C2B64E28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2E948A0-2683-540B-5F77-62EE2FD8A3F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05F1B26-C215-C54C-92D7-0412368C8C1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0FDA5BA-9A6E-0629-4E99-6851CBE8092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215CDF-6256-415E-9B79-A532EBE5FD4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Colour group">
            <a:extLst>
              <a:ext uri="{FF2B5EF4-FFF2-40B4-BE49-F238E27FC236}">
                <a16:creationId xmlns:a16="http://schemas.microsoft.com/office/drawing/2014/main" id="{AD2CC855-A2CF-4375-9347-D9F42D55F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2A2356A-08A7-4D49-83B7-077CAD54CD11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F673543-E837-4AE0-945F-8E8CFDA048A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4614124-EE4E-412C-A282-54C280120AFB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851BE0E-32FB-4EBD-AC69-4DDFDCE4659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2E63B61-A727-4B40-985C-1BE526242D5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1722C25-2EC0-4CEE-8C8A-C18B9422D54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0C4FF0-18C9-47C6-8396-DE4728852B0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32233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59093"/>
            <a:ext cx="5181600" cy="4147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9093"/>
            <a:ext cx="5181600" cy="4147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9E7786-A3AA-D5D4-CEBA-FE72D6AB12BC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013847-C80E-33B3-0DB6-013B5956114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A350DC-6C1F-9207-05D6-D2F668D82B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B1EE1C6-D18C-6827-991D-CF03B358F16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75B61C-06D5-D96C-6A79-C339BBF027A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EDE772-7357-E375-D244-FFE10BBC474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D316C2-B284-58DE-B5D3-1EC0470D6B8C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7D944E7-DAF2-A641-1A10-F6FD9C58684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493E8BC9-5A60-D7E1-002A-D56F914A0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28" name="Slide Number Placeholder 8">
            <a:extLst>
              <a:ext uri="{FF2B5EF4-FFF2-40B4-BE49-F238E27FC236}">
                <a16:creationId xmlns:a16="http://schemas.microsoft.com/office/drawing/2014/main" id="{9EDDA0EF-5B90-7B14-DF18-988F3FAE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5A9500-D5D2-42BA-AAEA-77DEC6704276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A450F791-EB3A-4F78-A291-DD96DC155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99670C-9DB6-4E94-948D-5B95397A143A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D94B188-7AAB-48F9-97FF-D024F0DCDC46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49B0C0C-3DB6-44CE-B328-1303E149B61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7131DAC-A406-495F-BF0A-B355C5228A1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34D0B84-8741-4BA4-BFFF-B06C7159B5D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527FA29-536C-481F-A086-7E0C0AC2BF6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3D1CCC8-14A8-4924-BA66-DE771F766FD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1212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298029-1278-49DC-C916-37AA8A31F53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228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2322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33399"/>
            <a:ext cx="4622800" cy="5524495"/>
          </a:xfrm>
        </p:spPr>
        <p:txBody>
          <a:bodyPr t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43597C-11DE-DB3C-5D4C-FB09B65F124C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00E4A2-9A8D-8105-9246-1722375A02EB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50ACFA-9C90-8CA9-E683-2F905B38CE3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D75FCA-ED8B-45FB-56FA-A1A851B3215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F6FF956-64E9-803A-9EEF-374B87AD4CA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7A5085C-5188-7C7A-6B4E-350118B0F40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C242A8-5926-CE1C-8B5C-0BFEF0DF442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1061F79-05FC-D7A3-EAAB-E3132674305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FE4FFB-D79C-2A55-01BE-B3E6D526CF7F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D051917D-BE77-06D2-C4A2-560B1208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4D2A3B8D-9A15-56DB-24E4-698EF3BA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7164F0-47B5-4F9C-A85F-6294D31EFE4B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D632A6-CB33-41E7-9BEA-238DD8513CF6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1A10BB42-9BFB-42DC-BF0D-16AE0D7063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850" y="5313121"/>
            <a:ext cx="6192000" cy="1530935"/>
          </a:xfrm>
          <a:prstGeom prst="rect">
            <a:avLst/>
          </a:prstGeom>
        </p:spPr>
      </p:pic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39196598-E255-4728-ABF5-7D8606BCDE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D9946E5-309A-41BE-9321-17DCC7B9036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EED5703-0E7E-453F-9F6E-5ED5897FB83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1D9A1FC-3BE8-4F34-9DDF-B4A5C16A089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B40649E-51AB-4A37-BAFF-49C48BDEA0DA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C9BE30B-35F2-4934-ABD2-28F1E0C1F1A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80FD8EF-1331-48EE-8401-88110853DDE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FDA4AAE-AA28-44E3-B7AE-0965BD46AA5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88645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50B89-B31D-3545-3502-7A9F7139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95E-1BAC-2C64-6A1C-637EC9E94472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8A3E14-06AA-CEC6-3F0F-49686F17DC6A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E3ECF9-B4EE-6436-ECBB-CC978305293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BBF0656-C61A-9F94-411F-57BE4F87A2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4D5836C-404A-3607-6C38-778D69441DA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109ABEE-F7FB-F7D4-8920-42534B6AEA6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46673F-E86D-D83D-6ECC-C05BB768C5F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B647D56-FC30-19D3-41E3-6F34989803C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5100A3B-EBB4-4077-0D95-68040AF00E4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B1478130-7DB8-A14A-7CC3-A7331662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2C1F337-237F-46AC-8C9F-5B02F886080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Colour group">
            <a:extLst>
              <a:ext uri="{FF2B5EF4-FFF2-40B4-BE49-F238E27FC236}">
                <a16:creationId xmlns:a16="http://schemas.microsoft.com/office/drawing/2014/main" id="{0F701C0A-B69A-4C3A-85AF-AC9FA009B2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F00C1F-7D91-40FE-AFA6-200966087B2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39B510-5CD3-4867-AB18-00C3AE2CBEA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5292177-389E-4315-8F87-23696F417A2B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9F2D8C1-9FFD-4DB4-84DE-FFB61AE19ED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85076E-1453-4CE0-97C2-7EBCFBD5C90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C223F4A-8AF4-4611-B16C-63A9A762B882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6270A55-9E5B-41E7-AD0D-22A46280F0C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49476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4F1DF-7F41-F82D-6821-F79D615D9097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7F18E0-5994-59F9-D115-DB49EC2074A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ED4A0B-BF2C-CBF7-296B-8A1482A5924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B3D2989-3C02-FBAA-2493-7BE8E9D681F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966BB7E-0780-6F69-8B5C-94443A4D5D6E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2FC118-6718-23B1-5349-E493B811F50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A01E400-2292-DEDD-5ECC-EC0A4F2871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F6D3B3-6034-EF82-46C8-81DF107C720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EE89F7-D2C6-4217-B5DD-453449FE1FD0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236F39B9-DDE3-4208-B9E4-42E136E44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3056883-1992-4F78-AC53-809F50DA2AC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7F4534F-14C8-4404-946B-DA04C275CE3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612A5C9-64C4-4D8C-8BE5-AD6D08FE635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2EF335F-C7DC-470F-9B40-5D4FD0F17CF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538AE19-46EB-4678-822F-493418F50E66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B747574-0CA4-4C12-9393-D4FDDFFE0A2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65A4CDC-6CB6-4A5D-8B6A-D4413112AA8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67812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46004E-513A-83D7-FAAE-66AB3B9B4CAF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99D4677-5C61-20FD-33B0-FE0F1E4C411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686EB93-5666-CDD8-4244-BB81C1D5AA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F305D5-3A49-6E10-92FF-2CA097891A2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D45C2E3-E3C8-08D3-1299-5766AD217F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32089A2-864C-9196-3783-75296AAAC23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2507EAF-2846-CE5D-9812-44DC2DC7BE4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5B6E7D-8B70-D5A1-FF12-7B9EE32258F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BFF0FA-DE30-49F9-A1A1-59BBD41E6936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11206AEC-6BD0-4AE0-90D4-EF7BFE029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CD8413A-B629-466A-8557-EFD0E06EFE55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A5E622-8621-421E-B2FD-8FE0B391BC4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0063D0-57B0-4D34-8552-020064FC502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BBF2145-DCFF-487D-A6AB-3E16CDC19029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133F9E3-0FA6-41D9-BE29-1CB3089C0CA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261E0BA-22FB-4ACF-8A21-60DB8FDCBF5D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770C9C3-A740-445F-99AE-C47C3D3015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9421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>
            <a:alpha val="849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ogo Staffordshire and Stoke-on-Trent Integrated Care Board">
            <a:extLst>
              <a:ext uri="{FF2B5EF4-FFF2-40B4-BE49-F238E27FC236}">
                <a16:creationId xmlns:a16="http://schemas.microsoft.com/office/drawing/2014/main" id="{468820F5-D84C-B8C1-4BCE-7996241229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DE0B68-B72D-89D6-833C-D1E0713E26E1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7C67556-89E7-3C68-A7BB-C3A1D96A35D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5103B52-E3FD-2BD4-E152-380FED281CD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7B1F8FC-02DE-B2C6-2B79-05E8FD75D41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28A4BC-3813-75A9-50C5-539D48574E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10A64B-E8CE-B0A5-638C-343B334F01F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F09C517-EF36-E58E-877B-4DCE7BC76FA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E7D5D7-0F89-31E8-9F2A-F5CD828A6DE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 descr="Logo for Staffordshire and Stoke-on-Trent Integrated Care System">
            <a:extLst>
              <a:ext uri="{FF2B5EF4-FFF2-40B4-BE49-F238E27FC236}">
                <a16:creationId xmlns:a16="http://schemas.microsoft.com/office/drawing/2014/main" id="{64AC8018-906A-4175-A1BD-8E04AB3CA1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38200" y="500231"/>
            <a:ext cx="2906027" cy="777408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83B5F1FE-415D-42E6-BBA8-1C6BCCBBB8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910" y="4272598"/>
            <a:ext cx="8064500" cy="19939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1830AC0-44BD-4174-8697-1C2A48B06CEE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C9C332B7-95E5-439B-952B-0E32F4D18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DABB6FB-C295-47C2-A113-E51FEC8C455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4A5CE74-7BF0-42A4-801E-55A7104BD44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5EDFC19-58D4-4BA1-AC4A-176F59BCC7F4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EC3AF25-D32C-4BC1-BAE2-9A98CCC1248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8C0778-C5D4-43EF-9C61-9D954BD588D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640D7C2-1722-4C59-9024-EF780E69AA5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7846F1F-E208-4313-9712-AB82C454C2C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18125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737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n-US" dirty="0"/>
              <a:t>Click icon to add SmartArt graphic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9BA4ED-3826-CA6E-CF70-1681D0446B30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F2B68A8-D99F-D47B-098A-AFE4CB6E0605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DC579A-3228-F640-0921-58FE52F3478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F15C7B-8575-56E4-1718-26508FCFE48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E4F6581-27D3-1028-DD6A-3DB96169D01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6937AEF-DF15-D47F-7E22-BB5FE728BB5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6BA2F8F-9327-1716-5FE9-437D7CB8AA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19E605-8CA0-7185-897C-0E7EB52A723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C7AB382-DFFB-4222-BA23-625A78B8B16D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B85E0A03-E121-499B-8AC2-95495678D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CB40C78-4E04-400D-9B7F-F73E52A70A1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68CFDCC-CFCF-4598-9A17-9601BE201D0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537741-1C3B-42AE-B597-44C51831560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BEFD1-AAC3-431B-9731-DE8DF406500A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86E8C53-1246-4493-ABEC-F5669788C78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B5F67A4-54CC-41CF-9582-B89BA8FBB0E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90E6978-B725-4FD2-AC74-A013737AD7BB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91478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E035FAC-10CF-1011-402B-40F8D93DCBD5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55CC4F-E3BF-4EBC-3F23-96DF7B129AF4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0F220E4-9E0D-0299-527D-09AA7FA6ED6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F960B72-17CC-5E10-4A82-B776E50F45C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9746CA7-9256-352F-8A6B-B48317E89022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F4A251-3D46-3587-F75D-40EBDA343CE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E9C0268-8546-2887-95C2-FCD1CDDCA9E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EDE332B-F0BD-40E4-B879-3CC5B505D9F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86BDD9-5CB5-4119-B379-DEFB901AF2F6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1F77D156-E7B7-49E2-AF5A-2E29DD012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BFCE06-3837-41C2-8A44-8F97C9A064A8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8F3B886-C7D1-487C-A0C1-764AAD4C09C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A29026B-97F4-4391-BCE3-8D74B8673DE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B3ADBE6-49E9-49F1-9AE9-DC1E96A56FB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0E1712A-D618-4EC2-8161-3488232C149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E9CEE84-6B99-4592-9734-BE5EDC9B0A1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3F68173-2598-43D5-95D5-28FE964487A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90196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231"/>
            <a:ext cx="10515600" cy="2557940"/>
          </a:xfrm>
        </p:spPr>
        <p:txBody>
          <a:bodyPr/>
          <a:lstStyle>
            <a:lvl1pPr algn="ctr">
              <a:defRPr b="0" i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Picture Placeholder 4">
            <a:extLst>
              <a:ext uri="{FF2B5EF4-FFF2-40B4-BE49-F238E27FC236}">
                <a16:creationId xmlns:a16="http://schemas.microsoft.com/office/drawing/2014/main" id="{50E0D8E5-5FC7-5384-8B9C-59B4B5A42D8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31" name="Picture 30" descr="Shape, circle&#10;&#10;Description automatically generated">
            <a:extLst>
              <a:ext uri="{FF2B5EF4-FFF2-40B4-BE49-F238E27FC236}">
                <a16:creationId xmlns:a16="http://schemas.microsoft.com/office/drawing/2014/main" id="{E04C6B2A-0C6F-286C-10B4-69C07DE443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E03D4CB8-ED2D-8013-ABDA-FE8D43720F3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30" name="Picture 29" descr="Shape, circle&#10;&#10;Description automatically generated">
            <a:extLst>
              <a:ext uri="{FF2B5EF4-FFF2-40B4-BE49-F238E27FC236}">
                <a16:creationId xmlns:a16="http://schemas.microsoft.com/office/drawing/2014/main" id="{2AF8E31B-067A-5F55-256B-1F6A4306BE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33" name="Picture 32" descr="Circle&#10;&#10;Description automatically generated">
            <a:extLst>
              <a:ext uri="{FF2B5EF4-FFF2-40B4-BE49-F238E27FC236}">
                <a16:creationId xmlns:a16="http://schemas.microsoft.com/office/drawing/2014/main" id="{E6F4C53A-4C5C-D138-3A2F-4B26B208D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728BB60E-128C-2611-C26A-A3EA16027C7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C1D1B348-46B3-CD9B-6101-752049A775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52" name="Slide Number Placeholder 8">
            <a:extLst>
              <a:ext uri="{FF2B5EF4-FFF2-40B4-BE49-F238E27FC236}">
                <a16:creationId xmlns:a16="http://schemas.microsoft.com/office/drawing/2014/main" id="{A84ED0A8-23A7-642A-AC85-B17248A273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32DCF73-075B-29B9-C2E9-4DC3B5213AF5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5125A89-142D-DB52-E61F-6EEB7046A8F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F83B885-643B-7D99-805D-3AD14781384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3568761-977D-BEDC-B9C2-29BFFE6C696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6041A93-4D81-DD14-7E24-656DADE7F6A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EFD2FDE-4992-31CE-FBD1-162873C3C58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E9280E9-A135-48B8-A28B-F050158E34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9243612-3CFF-E665-2A44-436250945BF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29505196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bg>
      <p:bgPr>
        <a:solidFill>
          <a:schemeClr val="accent2">
            <a:alpha val="8470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51824"/>
          </a:xfrm>
        </p:spPr>
        <p:txBody>
          <a:bodyPr/>
          <a:lstStyle>
            <a:lvl1pPr algn="ctr">
              <a:defRPr b="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9B2D9598-82B7-DB61-327B-EB373CE2547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4" name="Picture 13" descr="Shape, circle&#10;&#10;Description automatically generated">
            <a:extLst>
              <a:ext uri="{FF2B5EF4-FFF2-40B4-BE49-F238E27FC236}">
                <a16:creationId xmlns:a16="http://schemas.microsoft.com/office/drawing/2014/main" id="{04E3FFA7-7EC2-726F-2A8A-D4A7982362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D72689EC-E982-D573-29A7-D948C231375E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C634B850-5BF5-FD81-5FF2-419AB53610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E227F66C-0220-BB22-2FD6-D014069156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492A40DF-B9BD-C349-09D7-0144FD24941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612DF721-9878-1B67-4208-86873782278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37" name="Slide Number Placeholder 8">
            <a:extLst>
              <a:ext uri="{FF2B5EF4-FFF2-40B4-BE49-F238E27FC236}">
                <a16:creationId xmlns:a16="http://schemas.microsoft.com/office/drawing/2014/main" id="{5BAB8452-FF70-CB65-EB26-AF14C8459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01FB1BD-5C4A-2AC3-D2A8-E686866F6FBE}"/>
              </a:ext>
            </a:extLst>
          </p:cNvPr>
          <p:cNvGrpSpPr/>
          <p:nvPr/>
        </p:nvGrpSpPr>
        <p:grpSpPr>
          <a:xfrm>
            <a:off x="-519" y="0"/>
            <a:ext cx="127000" cy="6847369"/>
            <a:chOff x="123871" y="0"/>
            <a:chExt cx="127000" cy="684736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106CD83-93A0-5681-63E8-5559C660DCD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B7BACDD-EBC5-736C-AE78-CDD9D250D08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43BCDE2-661F-DA20-1411-59146604F6A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181955C-EF08-E6CB-7D06-9AD1DD03C689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2E4AEF7-CAE2-314A-C6C2-D8446A59D6E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0FF2D06-7018-0E9B-A11B-19CD5CDF008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1C86F0-93B9-FFC4-7C9D-F5AA857DAF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90567777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11FF498-6EFB-5C69-EF8B-E8720E78338C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8355CDE-5396-4224-93F5-83337A036ED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D70B97-2262-CE7B-D435-B522B4C01E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E13673-BD61-6294-D945-E6555BAE66D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C5BDE0F-F4A7-A58B-CDF7-5B351D4BD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4A9672-2D43-1E16-72B3-176280B2DAC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A0DE52A-41E1-A675-1871-DCE1448407E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8A6917A-5681-9D64-6F41-03857DB383E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8896DB5-8031-BF66-B752-DFF36DB4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23" name="Slide Number Placeholder 8">
            <a:extLst>
              <a:ext uri="{FF2B5EF4-FFF2-40B4-BE49-F238E27FC236}">
                <a16:creationId xmlns:a16="http://schemas.microsoft.com/office/drawing/2014/main" id="{CD15AAA1-4479-F8EF-1EA7-1F7308B2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2E7735-0387-C627-F249-6E101ED8B3F8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24BFF69-9D21-48E2-B256-874FC94775CA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Colour group">
            <a:extLst>
              <a:ext uri="{FF2B5EF4-FFF2-40B4-BE49-F238E27FC236}">
                <a16:creationId xmlns:a16="http://schemas.microsoft.com/office/drawing/2014/main" id="{D2068491-A700-4410-B22D-52E88DF262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38154EE-A1B8-49AA-BDDC-7C4B959CAC4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109F348-5B23-4B9A-8994-1BDE45AC8AC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86C67EB-3A7A-4709-9C29-423A79626F2B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D2CA798-4CFE-4336-90CF-8EA7F13C524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2370737-F189-4810-8751-80837923F78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256EFAF-8EBD-4EBE-B1DF-BC4B45BF54A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81AF2B4-9C57-4CB0-BC24-8652E429973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391387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79C121BE-B2E1-6E2B-D48C-F832CF76EE94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400076-CD81-F413-655D-398CF3DAEBF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4412B1-0E2D-C935-9A5B-ABD097845BE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E1D241-E6D6-4EDD-F857-CFA1DD3D8906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3594F1-B0D6-8830-AC85-10CFDD1CD66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09CD387-399D-35C6-1179-C78B6FEE351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CD86756-FA1E-AE52-EC49-F6411E5CC8A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CA764A2-A09B-ABF8-E418-3D5B1A6ECAF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5127705-5A48-DFDD-E23A-D2D78145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037F613B-732A-02C2-005B-C371CAAD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CE72F4-CE45-5380-8370-5CED4E016C42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3CE8BD7-10EF-419D-AA20-FEC139AEEC4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Colour group">
            <a:extLst>
              <a:ext uri="{FF2B5EF4-FFF2-40B4-BE49-F238E27FC236}">
                <a16:creationId xmlns:a16="http://schemas.microsoft.com/office/drawing/2014/main" id="{81EB1030-B2E4-4E1E-9544-638510B225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F0E497A-F7F7-4873-A271-2E12D999B56A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1835AAE-4C1C-4785-A743-6CED455BE13A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E91BCD-B660-4517-8EB7-3134340AB11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31127E2-825D-4EA9-B5C1-786D2D17192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CC21BAC-60BD-4315-84CE-0DA5677A541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4D2FCF3-55F6-41AA-9B22-41389BAE84AC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FCC24C7-B980-4E67-BC90-37FBCB7A06B7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63334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C76A-44AF-7A4E-A651-07EA8F58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552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DBA4E-5E5D-8327-8673-22BF9D9BE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931D-D66D-A571-7096-A79982B34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6FE98A-BE3C-D2D0-FAD0-CCDB2C0EE739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E79791-3743-8320-B467-91F2505E78A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5AB99D-6F3D-B87C-5F0B-C004B32C8923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70A4EC-2AFA-6460-6D94-DB72266771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10AB31-C82D-CB7A-612D-60866884409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C5FBF8-3A35-B671-9F29-1A9FC47A788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49CF89-5C8D-499D-1169-1B5E8DBF5E5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F8946A0-4D9E-4BEB-420E-2169BA0E999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59A25A1F-6553-4292-11B3-0B8DAA2F7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19FFA98-9387-25EF-6089-D27F1DF71D45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8474426-FA4F-B2A9-601E-D88494BE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BB18947-FDF5-4C8B-A729-F051DE7804C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Colour group">
            <a:extLst>
              <a:ext uri="{FF2B5EF4-FFF2-40B4-BE49-F238E27FC236}">
                <a16:creationId xmlns:a16="http://schemas.microsoft.com/office/drawing/2014/main" id="{0E84D435-2845-4540-973E-4916BBA9C2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3B701A1-F3E3-4B1B-97A3-AD9F4D5EF9D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BD8845E-C2A4-403F-BD88-E0BA45AC377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26E5A33-98A4-48B5-BFFE-74A2845AF64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A89579C-EA89-48F1-A5D1-4482849DDED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79BDF39-6850-41AC-BDC6-0BA4C41A9F9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9C59CF5-1168-44BD-ABAE-CF5BEA94915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8E7F153-F262-4720-8B36-4EC9886EE2AF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762268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3A6D-7395-E75A-7F9C-E0B88BC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1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5E76E-D73A-1D80-596F-EDF65CD96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C75D1-322B-B6CF-D43F-1D50CA4DB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3642"/>
            <a:ext cx="3932237" cy="359534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7FDAB8-CDF5-F2FB-308A-0CF948F34A94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D654ED-5986-5838-D7AB-308656FC843A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CE3B8F4-6936-56DB-4F0E-D26ABCBA699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B87C88E-7E8B-24E2-F2DB-031281CF789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5861785-5E45-4E67-9E5B-5C2191539DE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2A5B20E-B5D8-894F-2EB1-DC3BDAC4EF7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E8B503-7D19-351B-CEF3-6735C5CDAE1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611FCB-0700-4AEE-66DA-74415FF62FC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C2968A59-30B4-9803-E391-546E9A85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ECB1DCB-B0E9-1843-1D42-9C26AEE76EF7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FFABC50-23CA-E531-B0BE-4B8DA2EC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D40AF51-88C6-4F55-9C09-0CC82ABF1B0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Colour group">
            <a:extLst>
              <a:ext uri="{FF2B5EF4-FFF2-40B4-BE49-F238E27FC236}">
                <a16:creationId xmlns:a16="http://schemas.microsoft.com/office/drawing/2014/main" id="{C118D588-DC8D-4B2F-A075-55BCB5BD0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A95A677-9EC8-4C1E-874B-F8008CE1013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C083016-D470-4FE1-82FB-0A3EB9AC5746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576B77-FDB4-497A-BBA5-1D38534603C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5293883-8277-4AF6-8CEC-76AFE981EB4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03E7CB1-DD0E-427B-B5B0-7747FEEB1A7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CD50323-8555-43D6-868C-4EE157C3CC4D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A949BA4-5BC0-4D08-B93E-BF41C602AE07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664722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046" y="501114"/>
            <a:ext cx="2816059" cy="779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79FD7FF-F92E-BC38-AF3B-FD1B2EF80BE6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82979" y="408610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35358787-8A68-0518-95ED-1118E954643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634979" y="270609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72C18D2-86C6-28D8-721E-0327D2C16EE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162041" y="3785390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0" name="Picture 19" descr="Shape, circle&#10;&#10;Description automatically generated">
            <a:extLst>
              <a:ext uri="{FF2B5EF4-FFF2-40B4-BE49-F238E27FC236}">
                <a16:creationId xmlns:a16="http://schemas.microsoft.com/office/drawing/2014/main" id="{A56E8CF8-8483-0D19-F549-700938DDB7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106" y="2306596"/>
            <a:ext cx="2340100" cy="924484"/>
          </a:xfrm>
          <a:prstGeom prst="rect">
            <a:avLst/>
          </a:prstGeom>
        </p:spPr>
      </p:pic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F4873A54-E789-655E-4157-595C6E8097E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78" y="3699441"/>
            <a:ext cx="1429821" cy="832753"/>
          </a:xfrm>
          <a:prstGeom prst="rect">
            <a:avLst/>
          </a:prstGeom>
        </p:spPr>
      </p:pic>
      <p:pic>
        <p:nvPicPr>
          <p:cNvPr id="24" name="Picture 23" descr="Circle&#10;&#10;Description automatically generated">
            <a:extLst>
              <a:ext uri="{FF2B5EF4-FFF2-40B4-BE49-F238E27FC236}">
                <a16:creationId xmlns:a16="http://schemas.microsoft.com/office/drawing/2014/main" id="{ED4AE311-1205-4418-6EA3-31EF8A26A56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460" y="3485244"/>
            <a:ext cx="1082907" cy="541454"/>
          </a:xfrm>
          <a:prstGeom prst="rect">
            <a:avLst/>
          </a:prstGeom>
        </p:spPr>
      </p:pic>
      <p:grpSp>
        <p:nvGrpSpPr>
          <p:cNvPr id="23" name="Colour group">
            <a:extLst>
              <a:ext uri="{FF2B5EF4-FFF2-40B4-BE49-F238E27FC236}">
                <a16:creationId xmlns:a16="http://schemas.microsoft.com/office/drawing/2014/main" id="{5B048484-5047-E354-504D-D77FC8DE7B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AEB258E-8551-C96E-87C2-538A0F37F72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46EA209-8599-00CC-F81E-EF6422E7DD2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D88BD3-1F46-7E45-EB37-83BC84808AC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49C07E6-6E26-C7BD-E1B9-3181EFACB5B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A3C0CFB-6F14-4A8E-51CF-EB504389FDF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7D1F97A-A85F-6BEA-84E4-404872A6927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E398F63-8ADD-1D71-3055-503424B81B4B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8603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chemeClr val="tx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EF7255CE-F762-B3F3-2936-97FF07B71C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38199" y="500229"/>
            <a:ext cx="2906744" cy="777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79FD7FF-F92E-BC38-AF3B-FD1B2EF80BE6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82979" y="408610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35358787-8A68-0518-95ED-1118E954643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634979" y="270609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72C18D2-86C6-28D8-721E-0327D2C16EE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162041" y="3785390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0" name="Picture 19" descr="Shape, circle&#10;&#10;Description automatically generated">
            <a:extLst>
              <a:ext uri="{FF2B5EF4-FFF2-40B4-BE49-F238E27FC236}">
                <a16:creationId xmlns:a16="http://schemas.microsoft.com/office/drawing/2014/main" id="{A56E8CF8-8483-0D19-F549-700938DDB7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106" y="2306596"/>
            <a:ext cx="2340100" cy="924484"/>
          </a:xfrm>
          <a:prstGeom prst="rect">
            <a:avLst/>
          </a:prstGeom>
        </p:spPr>
      </p:pic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F4873A54-E789-655E-4157-595C6E8097E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78" y="3699441"/>
            <a:ext cx="1429821" cy="832753"/>
          </a:xfrm>
          <a:prstGeom prst="rect">
            <a:avLst/>
          </a:prstGeom>
        </p:spPr>
      </p:pic>
      <p:pic>
        <p:nvPicPr>
          <p:cNvPr id="24" name="Picture 23" descr="Circle&#10;&#10;Description automatically generated">
            <a:extLst>
              <a:ext uri="{FF2B5EF4-FFF2-40B4-BE49-F238E27FC236}">
                <a16:creationId xmlns:a16="http://schemas.microsoft.com/office/drawing/2014/main" id="{ED4AE311-1205-4418-6EA3-31EF8A26A56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460" y="3485244"/>
            <a:ext cx="1082907" cy="541454"/>
          </a:xfrm>
          <a:prstGeom prst="rect">
            <a:avLst/>
          </a:prstGeom>
        </p:spPr>
      </p:pic>
      <p:grpSp>
        <p:nvGrpSpPr>
          <p:cNvPr id="25" name="Colour group">
            <a:extLst>
              <a:ext uri="{FF2B5EF4-FFF2-40B4-BE49-F238E27FC236}">
                <a16:creationId xmlns:a16="http://schemas.microsoft.com/office/drawing/2014/main" id="{799122C6-593D-0043-F30A-218914D2B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854DE95-6053-0C50-72D4-46959A247FD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08F2079-A8D1-0963-223A-FAAC33B3ED9A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9E7C13C-B119-4EAC-BD80-995F2619984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15F358E-6BCF-D974-6CD1-A706C456703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C3CB1B8-AF70-15F1-6182-40B09FC307A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E50023-B4E7-DA2D-EB9E-05CEE476826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FF6552-6121-A63A-4491-0D2C70652C6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8417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ECD36D-1E5E-C4C4-7159-130AB412803A}"/>
              </a:ext>
            </a:extLst>
          </p:cNvPr>
          <p:cNvGrpSpPr/>
          <p:nvPr/>
        </p:nvGrpSpPr>
        <p:grpSpPr>
          <a:xfrm>
            <a:off x="0" y="0"/>
            <a:ext cx="125999" cy="6858000"/>
            <a:chOff x="123871" y="0"/>
            <a:chExt cx="127000" cy="68473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6B240A-9106-147F-8775-14B89B46BA28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9217B68-2F05-D731-C649-9B5631C5085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1CDBDD3-1A6A-247B-4871-11AC0C67A87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5405CBF-22DB-B9F0-2325-A62BDFA87E2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62A9DE4-83B5-CC09-5286-C8B17819E8A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DF47D12-B7D6-9FA7-9A2D-E87626A2F1D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28F8BF-26A6-94A8-F151-1B86D516AB84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AEFE7548-0EF2-5B82-23DA-44086B0B329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2B412725-637C-BA62-FE74-0F9BDB6800A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582C032C-DAA4-AD40-B0F3-594DE37205DD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25" name="Picture 24" descr="Shape, circle&#10;&#10;Description automatically generated">
            <a:extLst>
              <a:ext uri="{FF2B5EF4-FFF2-40B4-BE49-F238E27FC236}">
                <a16:creationId xmlns:a16="http://schemas.microsoft.com/office/drawing/2014/main" id="{34F05ABF-CA49-CA56-07E8-C85F69E504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26" name="Picture 25" descr="Shape, circle&#10;&#10;Description automatically generated">
            <a:extLst>
              <a:ext uri="{FF2B5EF4-FFF2-40B4-BE49-F238E27FC236}">
                <a16:creationId xmlns:a16="http://schemas.microsoft.com/office/drawing/2014/main" id="{E9BF52DD-5B55-CA1C-98E7-D983A706F3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AC3CB654-6140-A851-9CDE-71F7AE53AA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28" name="Picture 27" descr="Logo Staffordshire and Stoke-on-Trent Integrated Care Board">
            <a:extLst>
              <a:ext uri="{FF2B5EF4-FFF2-40B4-BE49-F238E27FC236}">
                <a16:creationId xmlns:a16="http://schemas.microsoft.com/office/drawing/2014/main" id="{CF82078F-BAD7-388F-E0CA-0CD519E787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493646"/>
      </p:ext>
    </p:extLst>
  </p:cSld>
  <p:clrMapOvr>
    <a:masterClrMapping/>
  </p:clrMapOvr>
  <p:hf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1" name="Colour group">
            <a:extLst>
              <a:ext uri="{FF2B5EF4-FFF2-40B4-BE49-F238E27FC236}">
                <a16:creationId xmlns:a16="http://schemas.microsoft.com/office/drawing/2014/main" id="{53AFCC34-BE5A-EC37-ABA6-CE19BB82F8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CE0AEBF-1AC7-9FAC-1F03-382917401F1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134F624-D5B7-FB36-3F67-6CB2C5EED670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444FD3A-6827-689A-1664-0DE90A42735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B8D4256-DBF9-211E-1F68-496FD01D77E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B5F750E-9CDB-3E08-1FB9-FC83947E64B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602355E-DEF1-5E7B-B561-47C34CDE548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842D61D-13A3-8C94-E054-439251020D08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745757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4" name="Colour group">
            <a:extLst>
              <a:ext uri="{FF2B5EF4-FFF2-40B4-BE49-F238E27FC236}">
                <a16:creationId xmlns:a16="http://schemas.microsoft.com/office/drawing/2014/main" id="{77E91A67-B8DD-3E0D-B926-6993C8EF0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0A3992D-12A1-007A-CFD5-EA3696098F2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6D54277-7BDD-9B81-D734-8D750CF5F87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716D740-07E9-CE95-A3BE-92BD55EEC950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1E4374-E7B7-EE12-16C1-800866AC4D7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AEEC6BD-93CD-5BC6-D27C-A54B95B0F58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ACC4D9F-AE6F-2BBB-6DC2-8E79EDE4B33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41DFC40-EC26-B7F3-29FD-31D1F025C21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669795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218BBEF0-C5B4-C61C-4A83-24C85C3C18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C8683F8-A0C7-81A4-9D64-388A1A9DE09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B152834-5448-3BFB-D553-B0DB856FCD66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C3C96D-2786-8361-E902-EE406565995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38D4FA0-B6B5-38A1-1306-08D9645D5E1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B712F7B-FA5C-9308-1D25-3F900B5C489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F63A76E-1915-C038-834A-CE775685084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7CBF32C-5FEC-A7E2-6FF3-DE2AE1469D1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559578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FDBBDA3F-217C-B8E7-B765-040AFB1C6B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784CCE7-23D8-71F5-D509-D32657B0FFF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20E461E-AA4F-0A7D-F548-D28E14ECDF1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069032A-3CD8-38E7-2B4F-BC5A29FE634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70DE06-49C6-6F4A-D6DF-6AF11875F58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35845DC-03AE-9788-DC7A-F485CBA0A2E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E638E0C-F6DE-7A55-BAEF-CDD22A1E0C12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1CA0CD4-5686-F9FF-A6E8-0FD347B98D43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12981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5B15AB36-ABCE-5225-6523-6A38FD1D0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E4C63-E7C4-CC53-593F-81B438428A9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26820-3E4B-FBCD-636B-E687A622C67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907CD50-5BE9-A057-ACDF-D9E895ADB3B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7197365-93D4-4C92-74EC-DBC35C1CE0F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26131DB-0281-2F44-4E74-9D7F78EA1E0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9072499-6D93-65C3-2951-5709F3529F8D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736182C-E86F-8EC6-B26A-DC545BF59BD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14022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C2915A99-9343-4C1A-9569-18CEDBCFA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04C427-B006-6F10-0406-8ED317E741B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A735ACE-49D0-6730-BCE0-0DBF936602A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C72A686-3417-5B4D-7EA2-C9F8A94C2EB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EC4540-A166-1DD4-E930-B00102430E3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40E554-C184-2EA3-BCFC-BD04F630D76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7AEBEE4-45B5-3E8F-B48D-EDEA6741DAE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BE72A05-51B1-3F0E-FC0F-BD7F2FBD07B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997966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346770E2-07C3-B1B0-353C-F075F105B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9F8B74F-06B5-94F6-4E6E-881D8494832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07AD208-2802-C082-87B7-A84CCB81BE7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D9A616-7B80-3DFD-04E2-E3E2384CD6E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D32132-906B-C38B-C46D-020357E57932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1601E33-1738-4822-83BC-A0998BB7AE1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EAE9942-FD3A-DD65-351C-71DE03398EF0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974E7AC-90DA-FF23-2F43-F5F60A45C837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5056154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6287D8A0-FC65-A693-AE50-F1F72C3A1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566B593-B588-28DF-ED72-F9A6F80A316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EA6A8F7-0BD7-2081-D1F1-1B7E4FEC587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F07BA8F-423E-8C89-FFC7-39627AE896C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E74403E-F0B5-0AD8-151E-9BD0F636A50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A6F2A22-E256-72BD-E63E-353756216EE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7D8168-2903-D302-E310-4B24F911B8B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2A28539-6AAE-C5D7-FBB1-7241DCFEDD8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073420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049D6A06-ED9A-42DC-C70B-DE5F0E4B7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8383BEA-7511-8F9F-28FF-AB246E86155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B2B5693-D6D2-3E70-3E1C-2D8111C90B0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4E0F0D4-EB2A-9831-5CEC-DE7683CFC8A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906465-13C4-146C-1695-2BA0754F976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8CB864D-EE6A-CD6F-3E53-94FBE2AC853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B72F8E9-18E3-0031-604C-D7638EC3165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3F01BB-C1B7-A82F-1715-56BF8E966F5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56685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8E386E35-FF8E-D565-1951-6153B537B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CA93192-652B-F295-1B51-251B56B6216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25825F2-D389-6222-1E61-65BE32BDDC4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E5E9999-87A8-2F5F-BB5D-E5895F20741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53A824-45B2-9216-CFB7-E9D858833C9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26158CA-B3A1-89FE-3E99-49CEEE7B1BB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24E02D4-1CBC-07F7-C08F-FBD7248554F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ADA9785-4A3C-9CD7-15DB-BF2CD0E4F05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33990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CD0971-C671-F393-F28E-F4AD67AD1D08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62CBF20-9ABC-E169-E6B1-8C42DAE38DA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F4E73D9-2301-110F-4E91-FAC4191D8E3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0E66F73-F18E-6D93-6843-3E7272AA064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5877281-043B-3392-64A4-F852784DE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4907599-4B31-C347-6240-D7F8788B08A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CE688C5-89D0-A584-CA7F-ABE864F212B0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8081612-BCDF-D907-A720-DA9AD4F0BA1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9" name="Picture Placeholder 4">
            <a:extLst>
              <a:ext uri="{FF2B5EF4-FFF2-40B4-BE49-F238E27FC236}">
                <a16:creationId xmlns:a16="http://schemas.microsoft.com/office/drawing/2014/main" id="{DE5FC371-39DA-483A-25B2-D6D68F5B207D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0" name="Picture Placeholder 4">
            <a:extLst>
              <a:ext uri="{FF2B5EF4-FFF2-40B4-BE49-F238E27FC236}">
                <a16:creationId xmlns:a16="http://schemas.microsoft.com/office/drawing/2014/main" id="{A7829464-5DCA-DC26-229F-58F237A273E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5A0E2FAE-C273-A730-037A-ED29A381EC4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42" name="Picture 41" descr="Shape, circle&#10;&#10;Description automatically generated">
            <a:extLst>
              <a:ext uri="{FF2B5EF4-FFF2-40B4-BE49-F238E27FC236}">
                <a16:creationId xmlns:a16="http://schemas.microsoft.com/office/drawing/2014/main" id="{A5CC7C0C-B2F0-960D-A5D7-D65C337FF3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43" name="Picture 42" descr="Shape, circle&#10;&#10;Description automatically generated">
            <a:extLst>
              <a:ext uri="{FF2B5EF4-FFF2-40B4-BE49-F238E27FC236}">
                <a16:creationId xmlns:a16="http://schemas.microsoft.com/office/drawing/2014/main" id="{13BCA277-3413-4FFF-8DFC-79F6B6F211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44" name="Picture 43" descr="Circle&#10;&#10;Description automatically generated">
            <a:extLst>
              <a:ext uri="{FF2B5EF4-FFF2-40B4-BE49-F238E27FC236}">
                <a16:creationId xmlns:a16="http://schemas.microsoft.com/office/drawing/2014/main" id="{10C4AC1B-39FC-EB4B-B2D7-6E32FC38FC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5" name="Picture 44" descr="Logo Staffordshire and Stoke-on-Trent Integrated Care Board">
            <a:extLst>
              <a:ext uri="{FF2B5EF4-FFF2-40B4-BE49-F238E27FC236}">
                <a16:creationId xmlns:a16="http://schemas.microsoft.com/office/drawing/2014/main" id="{8AAE4919-A435-1ACA-22A1-63CA1FA4B7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pic>
        <p:nvPicPr>
          <p:cNvPr id="19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7558C5F1-624E-47FB-8515-CF5EB61B60C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046" y="501114"/>
            <a:ext cx="2816059" cy="779046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55B5F54A-B5AA-4E19-A7DE-BC7BCE55BC4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pic>
        <p:nvPicPr>
          <p:cNvPr id="21" name="Picture 20" descr="Shape, circle&#10;&#10;Description automatically generated">
            <a:extLst>
              <a:ext uri="{FF2B5EF4-FFF2-40B4-BE49-F238E27FC236}">
                <a16:creationId xmlns:a16="http://schemas.microsoft.com/office/drawing/2014/main" id="{065D39BC-D7F9-45E5-A585-624EE41235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106" y="2306596"/>
            <a:ext cx="2340100" cy="924484"/>
          </a:xfrm>
          <a:prstGeom prst="rect">
            <a:avLst/>
          </a:prstGeom>
        </p:spPr>
      </p:pic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E43465EE-25A6-43D8-85AB-E66E9545D2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78" y="3699441"/>
            <a:ext cx="1429821" cy="832753"/>
          </a:xfrm>
          <a:prstGeom prst="rect">
            <a:avLst/>
          </a:prstGeom>
        </p:spPr>
      </p:pic>
      <p:pic>
        <p:nvPicPr>
          <p:cNvPr id="23" name="Picture 22" descr="Circle&#10;&#10;Description automatically generated">
            <a:extLst>
              <a:ext uri="{FF2B5EF4-FFF2-40B4-BE49-F238E27FC236}">
                <a16:creationId xmlns:a16="http://schemas.microsoft.com/office/drawing/2014/main" id="{CD38B3D9-0300-4C36-A0B2-8088AB61F7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460" y="3485244"/>
            <a:ext cx="1082907" cy="541454"/>
          </a:xfrm>
          <a:prstGeom prst="rect">
            <a:avLst/>
          </a:prstGeom>
        </p:spPr>
      </p:pic>
      <p:grpSp>
        <p:nvGrpSpPr>
          <p:cNvPr id="24" name="Colour group">
            <a:extLst>
              <a:ext uri="{FF2B5EF4-FFF2-40B4-BE49-F238E27FC236}">
                <a16:creationId xmlns:a16="http://schemas.microsoft.com/office/drawing/2014/main" id="{13F99E3B-AB93-402B-8D80-AE05E51B86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BB67CC3-D975-47BC-9164-2541DBCFB95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9298443-F85F-4B42-A561-5C9648E6D36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BE74FE-CD0B-482B-AEBF-44369825D30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E91ADB8-E4B3-424F-9DF9-CC2DAA16DA4D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F6D3CDF-3045-4AEA-A963-A319D5D9C07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F396C1-53D1-4262-9FAD-63A280311730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76C4ADB-C4D4-4725-8E15-D9A612EF263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519166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Logo Staffordshire and Stoke-on-Trent Integrated Care Board">
            <a:extLst>
              <a:ext uri="{FF2B5EF4-FFF2-40B4-BE49-F238E27FC236}">
                <a16:creationId xmlns:a16="http://schemas.microsoft.com/office/drawing/2014/main" id="{F53C1106-52D5-2558-AF96-E48A617033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BD79FF9-1BB0-9A06-D6D1-7C7F5A5CBB2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E2F705-63CE-E33C-1FDB-7F34B161EB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E5667C-21FB-76BE-2984-1C28A64F24F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B51F1E4-9DC0-3B50-2FFB-06C76B835E1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9D90082-2C6A-7828-AA1A-CC2F56D4E1B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F44244-1FD3-4CB4-A734-8E37391523C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3702C6-9EBF-8366-823F-B1C8CE39EF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4D49FEF-8801-9B6E-E86F-1B23553634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031970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>
            <a:alpha val="849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ogo Staffordshire and Stoke-on-Trent Integrated Care Board">
            <a:extLst>
              <a:ext uri="{FF2B5EF4-FFF2-40B4-BE49-F238E27FC236}">
                <a16:creationId xmlns:a16="http://schemas.microsoft.com/office/drawing/2014/main" id="{468820F5-D84C-B8C1-4BCE-7996241229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DE0B68-B72D-89D6-833C-D1E0713E26E1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7C67556-89E7-3C68-A7BB-C3A1D96A35D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5103B52-E3FD-2BD4-E152-380FED281CD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7B1F8FC-02DE-B2C6-2B79-05E8FD75D41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28A4BC-3813-75A9-50C5-539D48574E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10A64B-E8CE-B0A5-638C-343B334F01F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F09C517-EF36-E58E-877B-4DCE7BC76FA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E7D5D7-0F89-31E8-9F2A-F5CD828A6DE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30055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737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ECD36D-1E5E-C4C4-7159-130AB412803A}"/>
              </a:ext>
            </a:extLst>
          </p:cNvPr>
          <p:cNvGrpSpPr/>
          <p:nvPr userDrawn="1"/>
        </p:nvGrpSpPr>
        <p:grpSpPr>
          <a:xfrm>
            <a:off x="0" y="0"/>
            <a:ext cx="125999" cy="6858000"/>
            <a:chOff x="123871" y="0"/>
            <a:chExt cx="127000" cy="68473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6B240A-9106-147F-8775-14B89B46BA28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9217B68-2F05-D731-C649-9B5631C5085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1CDBDD3-1A6A-247B-4871-11AC0C67A87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5405CBF-22DB-B9F0-2325-A62BDFA87E2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62A9DE4-83B5-CC09-5286-C8B17819E8A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DF47D12-B7D6-9FA7-9A2D-E87626A2F1D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28F8BF-26A6-94A8-F151-1B86D516AB84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AEFE7548-0EF2-5B82-23DA-44086B0B329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2B412725-637C-BA62-FE74-0F9BDB6800A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582C032C-DAA4-AD40-B0F3-594DE37205DD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5" name="Picture 24" descr="Shape, circle&#10;&#10;Description automatically generated">
            <a:extLst>
              <a:ext uri="{FF2B5EF4-FFF2-40B4-BE49-F238E27FC236}">
                <a16:creationId xmlns:a16="http://schemas.microsoft.com/office/drawing/2014/main" id="{34F05ABF-CA49-CA56-07E8-C85F69E50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26" name="Picture 25" descr="Shape, circle&#10;&#10;Description automatically generated">
            <a:extLst>
              <a:ext uri="{FF2B5EF4-FFF2-40B4-BE49-F238E27FC236}">
                <a16:creationId xmlns:a16="http://schemas.microsoft.com/office/drawing/2014/main" id="{E9BF52DD-5B55-CA1C-98E7-D983A706F3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AC3CB654-6140-A851-9CDE-71F7AE53AA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28" name="Picture 27" descr="Logo Staffordshire and Stoke-on-Trent Integrated Care Board">
            <a:extLst>
              <a:ext uri="{FF2B5EF4-FFF2-40B4-BE49-F238E27FC236}">
                <a16:creationId xmlns:a16="http://schemas.microsoft.com/office/drawing/2014/main" id="{CF82078F-BAD7-388F-E0CA-0CD519E7878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205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CD0971-C671-F393-F28E-F4AD67AD1D08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62CBF20-9ABC-E169-E6B1-8C42DAE38DA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F4E73D9-2301-110F-4E91-FAC4191D8E3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0E66F73-F18E-6D93-6843-3E7272AA064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5877281-043B-3392-64A4-F852784DE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4907599-4B31-C347-6240-D7F8788B08A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CE688C5-89D0-A584-CA7F-ABE864F212B0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8081612-BCDF-D907-A720-DA9AD4F0BA1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9" name="Picture Placeholder 4">
            <a:extLst>
              <a:ext uri="{FF2B5EF4-FFF2-40B4-BE49-F238E27FC236}">
                <a16:creationId xmlns:a16="http://schemas.microsoft.com/office/drawing/2014/main" id="{DE5FC371-39DA-483A-25B2-D6D68F5B207D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0" name="Picture Placeholder 4">
            <a:extLst>
              <a:ext uri="{FF2B5EF4-FFF2-40B4-BE49-F238E27FC236}">
                <a16:creationId xmlns:a16="http://schemas.microsoft.com/office/drawing/2014/main" id="{A7829464-5DCA-DC26-229F-58F237A273E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5A0E2FAE-C273-A730-037A-ED29A381EC4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42" name="Picture 41" descr="Shape, circle&#10;&#10;Description automatically generated">
            <a:extLst>
              <a:ext uri="{FF2B5EF4-FFF2-40B4-BE49-F238E27FC236}">
                <a16:creationId xmlns:a16="http://schemas.microsoft.com/office/drawing/2014/main" id="{A5CC7C0C-B2F0-960D-A5D7-D65C337FF3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43" name="Picture 42" descr="Shape, circle&#10;&#10;Description automatically generated">
            <a:extLst>
              <a:ext uri="{FF2B5EF4-FFF2-40B4-BE49-F238E27FC236}">
                <a16:creationId xmlns:a16="http://schemas.microsoft.com/office/drawing/2014/main" id="{13BCA277-3413-4FFF-8DFC-79F6B6F211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44" name="Picture 43" descr="Circle&#10;&#10;Description automatically generated">
            <a:extLst>
              <a:ext uri="{FF2B5EF4-FFF2-40B4-BE49-F238E27FC236}">
                <a16:creationId xmlns:a16="http://schemas.microsoft.com/office/drawing/2014/main" id="{10C4AC1B-39FC-EB4B-B2D7-6E32FC38FC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5" name="Picture 44" descr="Logo Staffordshire and Stoke-on-Trent Integrated Care Board">
            <a:extLst>
              <a:ext uri="{FF2B5EF4-FFF2-40B4-BE49-F238E27FC236}">
                <a16:creationId xmlns:a16="http://schemas.microsoft.com/office/drawing/2014/main" id="{8AAE4919-A435-1ACA-22A1-63CA1FA4B7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35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accent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83EC6A0-9813-4688-34B5-8CE8B5F560B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78F94AD-F416-AA1A-3581-B8D9E8AD49C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B232A0-C896-9E28-316B-08AF3433B70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61CD0B0-3BB8-13A6-56FB-5D64848627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29E9B5-CB81-A4B0-1ACD-A0061E43B49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07E6BA4-14A4-6A19-67F8-F04120B4708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5578ECD-230E-14D0-9D30-A8AC2EA6353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3578EC-328A-EBBB-F54B-10B0549C665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EA655B6B-497F-549D-342F-9B6E7BC8CA4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791E3882-8BE7-3CF0-7396-3391106416B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5" name="Picture Placeholder 4">
            <a:extLst>
              <a:ext uri="{FF2B5EF4-FFF2-40B4-BE49-F238E27FC236}">
                <a16:creationId xmlns:a16="http://schemas.microsoft.com/office/drawing/2014/main" id="{0E2CE0D6-6470-33AD-FB21-7C2D8D76FEE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6" name="Picture 35" descr="Shape, circle&#10;&#10;Description automatically generated">
            <a:extLst>
              <a:ext uri="{FF2B5EF4-FFF2-40B4-BE49-F238E27FC236}">
                <a16:creationId xmlns:a16="http://schemas.microsoft.com/office/drawing/2014/main" id="{E202A545-31D4-C082-2E7A-758EF9CFB5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37" name="Picture 36" descr="Shape, circle&#10;&#10;Description automatically generated">
            <a:extLst>
              <a:ext uri="{FF2B5EF4-FFF2-40B4-BE49-F238E27FC236}">
                <a16:creationId xmlns:a16="http://schemas.microsoft.com/office/drawing/2014/main" id="{32C0471E-F55D-C4DA-F815-4317C4EEEB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38" name="Picture 37" descr="Circle&#10;&#10;Description automatically generated">
            <a:extLst>
              <a:ext uri="{FF2B5EF4-FFF2-40B4-BE49-F238E27FC236}">
                <a16:creationId xmlns:a16="http://schemas.microsoft.com/office/drawing/2014/main" id="{7F1D859D-D01F-F8FD-0963-6955D48378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0" name="Picture 39" descr="Logo Staffordshire and Stoke-on-Trent Integrated Care Board">
            <a:extLst>
              <a:ext uri="{FF2B5EF4-FFF2-40B4-BE49-F238E27FC236}">
                <a16:creationId xmlns:a16="http://schemas.microsoft.com/office/drawing/2014/main" id="{F27AB835-233A-ACA2-ABCC-BBFB84B340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95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48EA43F-D427-54C7-3C8B-EDB1FF4E6F9A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F17FF54-E627-CD59-89FC-498CB2DD889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5F4027C-A696-1659-67A2-FD40B4D7C0E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94D0518-7399-555A-5379-5E91618E93F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7373A44-4AA6-9046-E6C8-19699E76773A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AE2C2AA-E5F3-2055-9AC3-6CB988F6E48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C916993-94A6-B835-121F-F8A77189951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6386573-10C3-F3D9-F64C-7CBC63E4F1E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476167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60BA61-BE5F-C3D4-2B5F-A99CFBE00CF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12F3E80-8FB6-E004-3628-483A3FB7D56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5628349-8455-1120-5EC8-781DD11ED5A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82738D6-580D-84B9-1834-557F89AF67A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F01A535-EDDE-6640-B596-345833C1E01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5E84024-DE3B-1692-B2F0-50F820EE11B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F8647B8-E410-EEF7-6947-06C30491F1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5167C62-2216-AD87-613F-C91E95CF19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071160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7C692760-4E8A-3B8C-2E91-A97FFF68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26FBD5-446C-D95A-1C11-EDFE1FCAAA3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CC6E7B3-8D67-BDE2-6678-EE6D7DC057D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A7DE62-ECF2-B9D3-F223-B135D21903A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0C4C54A-7348-6422-2F63-FC7D577C59D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C4CC310-22D5-CD5B-192C-B98ABE85AC9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D26E1D-0222-021A-EB85-6EF4CE123EF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81F89B-784C-F9FE-9761-C372699DC33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C0A8C8-3AD3-335C-FC72-76321D3970C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879CEDCE-759E-4DE0-C63E-0375FE1B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5725733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accent2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D94E3274-D17D-4C44-88F3-3945C715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3D721D-B975-3CD9-2589-A860B74131F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8B4E66-E5FE-FDD6-1BE8-D5EA66CB865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9EE386-EA28-3206-C6FF-D64B774A09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257DB20-44BE-4769-B539-67EE0CB7099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E3D400-7686-9AD7-4759-6A3485C5919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0D15111-61E8-AD75-5687-11123472023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02FE7A-AB0C-5B52-2EBE-F26F703CD17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879FA65-FCF3-1C42-9596-B0CD4FBAE9D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5FA62487-0E7B-B3AB-C57B-48B1E619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9885493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A694B2-2ACB-39A1-7217-8FC6EE2FE028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42F2D4-7ABD-4E27-676E-0BFF2062A48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5474C9-CFA3-7E0B-D7FD-A9BEA8517D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4278329-F5BE-4E65-9F49-762459F88AE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FDC1E2F-B4A9-6F83-E91F-F8443D36869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3581377-A94D-DACD-6957-CF7C327BD8D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32F9AD-28F4-F48C-463C-AB40C4A940B6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9218C3-293F-7FA3-2975-86E826864DA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13406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bg>
      <p:bgPr>
        <a:solidFill>
          <a:schemeClr val="accent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83EC6A0-9813-4688-34B5-8CE8B5F560B5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78F94AD-F416-AA1A-3581-B8D9E8AD49C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B232A0-C896-9E28-316B-08AF3433B70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61CD0B0-3BB8-13A6-56FB-5D64848627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29E9B5-CB81-A4B0-1ACD-A0061E43B49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07E6BA4-14A4-6A19-67F8-F04120B4708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5578ECD-230E-14D0-9D30-A8AC2EA6353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3578EC-328A-EBBB-F54B-10B0549C665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EA655B6B-497F-549D-342F-9B6E7BC8CA4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791E3882-8BE7-3CF0-7396-3391106416B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4">
            <a:extLst>
              <a:ext uri="{FF2B5EF4-FFF2-40B4-BE49-F238E27FC236}">
                <a16:creationId xmlns:a16="http://schemas.microsoft.com/office/drawing/2014/main" id="{0E2CE0D6-6470-33AD-FB21-7C2D8D76FEE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36" name="Picture 35" descr="Shape, circle&#10;&#10;Description automatically generated">
            <a:extLst>
              <a:ext uri="{FF2B5EF4-FFF2-40B4-BE49-F238E27FC236}">
                <a16:creationId xmlns:a16="http://schemas.microsoft.com/office/drawing/2014/main" id="{E202A545-31D4-C082-2E7A-758EF9CFB5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37" name="Picture 36" descr="Shape, circle&#10;&#10;Description automatically generated">
            <a:extLst>
              <a:ext uri="{FF2B5EF4-FFF2-40B4-BE49-F238E27FC236}">
                <a16:creationId xmlns:a16="http://schemas.microsoft.com/office/drawing/2014/main" id="{32C0471E-F55D-C4DA-F815-4317C4EEEB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38" name="Picture 37" descr="Circle&#10;&#10;Description automatically generated">
            <a:extLst>
              <a:ext uri="{FF2B5EF4-FFF2-40B4-BE49-F238E27FC236}">
                <a16:creationId xmlns:a16="http://schemas.microsoft.com/office/drawing/2014/main" id="{7F1D859D-D01F-F8FD-0963-6955D48378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0" name="Picture 39" descr="Logo Staffordshire and Stoke-on-Trent Integrated Care Board">
            <a:extLst>
              <a:ext uri="{FF2B5EF4-FFF2-40B4-BE49-F238E27FC236}">
                <a16:creationId xmlns:a16="http://schemas.microsoft.com/office/drawing/2014/main" id="{F27AB835-233A-ACA2-ABCC-BBFB84B340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  <p:pic>
        <p:nvPicPr>
          <p:cNvPr id="19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A71F1872-1E4D-4696-83D0-806FB1B3A5A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838199" y="500229"/>
            <a:ext cx="2906744" cy="777600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8277320F-2686-41CB-B8A1-EA67B35DA8C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pic>
        <p:nvPicPr>
          <p:cNvPr id="21" name="Picture 20" descr="Shape, circle&#10;&#10;Description automatically generated">
            <a:extLst>
              <a:ext uri="{FF2B5EF4-FFF2-40B4-BE49-F238E27FC236}">
                <a16:creationId xmlns:a16="http://schemas.microsoft.com/office/drawing/2014/main" id="{C780C697-9C20-4F81-BB00-BCF2866226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106" y="2306596"/>
            <a:ext cx="2340100" cy="924484"/>
          </a:xfrm>
          <a:prstGeom prst="rect">
            <a:avLst/>
          </a:prstGeom>
        </p:spPr>
      </p:pic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05CB3A4B-7B34-47B3-A8B3-CDCFD1720E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78" y="3699441"/>
            <a:ext cx="1429821" cy="832753"/>
          </a:xfrm>
          <a:prstGeom prst="rect">
            <a:avLst/>
          </a:prstGeom>
        </p:spPr>
      </p:pic>
      <p:pic>
        <p:nvPicPr>
          <p:cNvPr id="23" name="Picture 22" descr="Circle&#10;&#10;Description automatically generated">
            <a:extLst>
              <a:ext uri="{FF2B5EF4-FFF2-40B4-BE49-F238E27FC236}">
                <a16:creationId xmlns:a16="http://schemas.microsoft.com/office/drawing/2014/main" id="{F1FF7C18-B4CC-4483-8192-1392F61457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460" y="3485244"/>
            <a:ext cx="1082907" cy="541454"/>
          </a:xfrm>
          <a:prstGeom prst="rect">
            <a:avLst/>
          </a:prstGeom>
        </p:spPr>
      </p:pic>
      <p:grpSp>
        <p:nvGrpSpPr>
          <p:cNvPr id="24" name="Colour group">
            <a:extLst>
              <a:ext uri="{FF2B5EF4-FFF2-40B4-BE49-F238E27FC236}">
                <a16:creationId xmlns:a16="http://schemas.microsoft.com/office/drawing/2014/main" id="{69EB45A3-F05D-4BB6-94C5-CD94A03BA0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DA6F66E-931C-4AD5-8E91-5C9F17C15B1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66CF07D-E8B9-4935-A7B6-F4DE693EB9C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352AE69-C1E3-4A66-A3EB-A4D6943E292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569A89-403B-4A9B-A041-FAB207D886E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BAB1E7D-19DD-4165-BDA0-2CF4E900F4A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26FF949-ED06-4F68-94D5-B519C2E2EFA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B697371-F746-47AA-BDCB-B6D9D31AE49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76869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A12B39-385A-73B0-F1E9-1FDFC726ED5B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21D8A2-F1D6-2E39-2B92-F6DBEF6052F1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2E588D-6451-D6CD-DE86-9AD6DE359CD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164EAE-491A-45C0-1F40-68C9C5BFCB0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F7CD94-3A03-33B3-060B-E62AB54816F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1409EC-2013-38C5-C4DA-6BEA87658A3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8D6C8D-4644-8532-CF14-3DF218C525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2F5A24-7B68-1842-F4A2-74E620C6C37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054628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9D1FAC-83AE-74BF-E7C6-AA3167064D16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063851F-BFDE-00B7-ADB4-ACB2FF38565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ECD3F4C-13DB-32A2-CE85-D288E11DCDB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C0B7CB6-08FB-2246-E7F9-7022585BEBE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646F05-A3B0-60D8-5A95-5FE497297AAD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41CAD5-623E-2AED-F3C7-97BC12F6E00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4737BB-17B4-5DA4-E4F6-52FAFCA17E7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7D89828-7BF0-CAAC-313D-77155913A6D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443972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B3A067-2183-9E8B-292A-518F405CEBFD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41DAE1-F4D3-78D2-C558-D234E8944E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1699CB2-25D6-4D0F-09D7-357620C8E89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6AFB90B-F6A5-19E3-517A-8B56C2F35E2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5B489E-655B-0195-F6EF-1261FD26A02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DC9491-4DC3-DE0A-8CDA-E0DE0F3E223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76B8749-AE86-BC6F-1761-B414F459CC5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398B04-6BDA-0636-D194-51EA458171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101157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E86-13A8-BAD7-6C7E-DCC5DF3D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6577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1E24D-2628-2E30-F848-9CC5516DA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782EC-DD17-C69A-3212-E4A43F1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4820-AACA-CE4B-ACA3-C7B242F7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1"/>
            <a:ext cx="2743200" cy="273050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92ECB9-74EC-5C91-50FE-6F2630C9E9A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9F89176-399C-F466-177B-8E8A900A42E6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965BC8E-F1C1-46A5-F031-B39355AA139B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2DB28F-0EB7-0C64-85CE-992C36034BE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D1211DD-6E95-6E6F-C4FB-D47E4BE21DE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A60A9B-D84F-AE7E-07CD-0401C2B64E28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2E948A0-2683-540B-5F77-62EE2FD8A3F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05F1B26-C215-C54C-92D7-0412368C8C1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0FDA5BA-9A6E-0629-4E99-6851CBE8092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433432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59093"/>
            <a:ext cx="5181600" cy="41477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9093"/>
            <a:ext cx="5181600" cy="41477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9E7786-A3AA-D5D4-CEBA-FE72D6AB12BC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013847-C80E-33B3-0DB6-013B5956114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A350DC-6C1F-9207-05D6-D2F668D82B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B1EE1C6-D18C-6827-991D-CF03B358F16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75B61C-06D5-D96C-6A79-C339BBF027A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EDE772-7357-E375-D244-FFE10BBC474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D316C2-B284-58DE-B5D3-1EC0470D6B8C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7D944E7-DAF2-A641-1A10-F6FD9C58684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493E8BC9-5A60-D7E1-002A-D56F914A0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28" name="Slide Number Placeholder 8">
            <a:extLst>
              <a:ext uri="{FF2B5EF4-FFF2-40B4-BE49-F238E27FC236}">
                <a16:creationId xmlns:a16="http://schemas.microsoft.com/office/drawing/2014/main" id="{9EDDA0EF-5B90-7B14-DF18-988F3FAE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0742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298029-1278-49DC-C916-37AA8A31F532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228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2322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33399"/>
            <a:ext cx="4622800" cy="5524495"/>
          </a:xfrm>
        </p:spPr>
        <p:txBody>
          <a:bodyPr t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43597C-11DE-DB3C-5D4C-FB09B65F124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00E4A2-9A8D-8105-9246-1722375A02EB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50ACFA-9C90-8CA9-E683-2F905B38CE3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D75FCA-ED8B-45FB-56FA-A1A851B3215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F6FF956-64E9-803A-9EEF-374B87AD4CA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7A5085C-5188-7C7A-6B4E-350118B0F40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C242A8-5926-CE1C-8B5C-0BFEF0DF442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1061F79-05FC-D7A3-EAAB-E3132674305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FE4FFB-D79C-2A55-01BE-B3E6D526CF7F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D051917D-BE77-06D2-C4A2-560B1208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4D2A3B8D-9A15-56DB-24E4-698EF3BA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142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50B89-B31D-3545-3502-7A9F7139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95E-1BAC-2C64-6A1C-637EC9E9447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8A3E14-06AA-CEC6-3F0F-49686F17DC6A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E3ECF9-B4EE-6436-ECBB-CC978305293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BBF0656-C61A-9F94-411F-57BE4F87A2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4D5836C-404A-3607-6C38-778D69441DA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109ABEE-F7FB-F7D4-8920-42534B6AEA6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46673F-E86D-D83D-6ECC-C05BB768C5F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B647D56-FC30-19D3-41E3-6F34989803C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5100A3B-EBB4-4077-0D95-68040AF00E4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B1478130-7DB8-A14A-7CC3-A7331662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3229039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4F1DF-7F41-F82D-6821-F79D615D9097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7F18E0-5994-59F9-D115-DB49EC2074A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ED4A0B-BF2C-CBF7-296B-8A1482A5924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B3D2989-3C02-FBAA-2493-7BE8E9D681F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966BB7E-0780-6F69-8B5C-94443A4D5D6E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2FC118-6718-23B1-5349-E493B811F50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A01E400-2292-DEDD-5ECC-EC0A4F2871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F6D3B3-6034-EF82-46C8-81DF107C720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323629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46004E-513A-83D7-FAAE-66AB3B9B4CA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99D4677-5C61-20FD-33B0-FE0F1E4C411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686EB93-5666-CDD8-4244-BB81C1D5AA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F305D5-3A49-6E10-92FF-2CA097891A2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D45C2E3-E3C8-08D3-1299-5766AD217F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32089A2-864C-9196-3783-75296AAAC23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2507EAF-2846-CE5D-9812-44DC2DC7BE4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5B6E7D-8B70-D5A1-FF12-7B9EE32258F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877067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9BA4ED-3826-CA6E-CF70-1681D0446B30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F2B68A8-D99F-D47B-098A-AFE4CB6E0605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DC579A-3228-F640-0921-58FE52F3478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F15C7B-8575-56E4-1718-26508FCFE48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E4F6581-27D3-1028-DD6A-3DB96169D01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6937AEF-DF15-D47F-7E22-BB5FE728BB5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6BA2F8F-9327-1716-5FE9-437D7CB8AA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19E605-8CA0-7185-897C-0E7EB52A723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9779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48EA43F-D427-54C7-3C8B-EDB1FF4E6F9A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F17FF54-E627-CD59-89FC-498CB2DD889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5F4027C-A696-1659-67A2-FD40B4D7C0E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94D0518-7399-555A-5379-5E91618E93F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7373A44-4AA6-9046-E6C8-19699E76773A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AE2C2AA-E5F3-2055-9AC3-6CB988F6E48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C916993-94A6-B835-121F-F8A77189951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6386573-10C3-F3D9-F64C-7CBC63E4F1E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223F3ED-5682-480A-AE13-E6F135EE51B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Colour group">
            <a:extLst>
              <a:ext uri="{FF2B5EF4-FFF2-40B4-BE49-F238E27FC236}">
                <a16:creationId xmlns:a16="http://schemas.microsoft.com/office/drawing/2014/main" id="{493AF5E3-ECFC-462C-9BEA-29D76725F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95CA237-B672-423A-9407-5232F2276515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72A08CD-25F2-4B8E-8514-88FC0A5A9AC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A76EEF9-D6F9-44BC-907F-13B12F750A2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E7E9B7A-E6EE-4DCA-AE5D-F4583552C8B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DC539DA-C36F-4D09-9E6A-AA1936FAC50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C9E2DAE-9E18-42EE-8C88-1829777C451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5307B8A-8EBA-4D88-84FF-1652DE92092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800601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E035FAC-10CF-1011-402B-40F8D93DCBD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55CC4F-E3BF-4EBC-3F23-96DF7B129AF4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0F220E4-9E0D-0299-527D-09AA7FA6ED6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F960B72-17CC-5E10-4A82-B776E50F45C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9746CA7-9256-352F-8A6B-B48317E89022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F4A251-3D46-3587-F75D-40EBDA343CE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E9C0268-8546-2887-95C2-FCD1CDDCA9E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EDE332B-F0BD-40E4-B879-3CC5B505D9F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206966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231"/>
            <a:ext cx="10515600" cy="2557940"/>
          </a:xfrm>
        </p:spPr>
        <p:txBody>
          <a:bodyPr/>
          <a:lstStyle>
            <a:lvl1pPr algn="ctr">
              <a:defRPr b="0" i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9" name="Picture Placeholder 4">
            <a:extLst>
              <a:ext uri="{FF2B5EF4-FFF2-40B4-BE49-F238E27FC236}">
                <a16:creationId xmlns:a16="http://schemas.microsoft.com/office/drawing/2014/main" id="{50E0D8E5-5FC7-5384-8B9C-59B4B5A42D8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1" name="Picture 30" descr="Shape, circle&#10;&#10;Description automatically generated">
            <a:extLst>
              <a:ext uri="{FF2B5EF4-FFF2-40B4-BE49-F238E27FC236}">
                <a16:creationId xmlns:a16="http://schemas.microsoft.com/office/drawing/2014/main" id="{E04C6B2A-0C6F-286C-10B4-69C07DE44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E03D4CB8-ED2D-8013-ABDA-FE8D43720F3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0" name="Picture 29" descr="Shape, circle&#10;&#10;Description automatically generated">
            <a:extLst>
              <a:ext uri="{FF2B5EF4-FFF2-40B4-BE49-F238E27FC236}">
                <a16:creationId xmlns:a16="http://schemas.microsoft.com/office/drawing/2014/main" id="{2AF8E31B-067A-5F55-256B-1F6A4306BE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33" name="Picture 32" descr="Circle&#10;&#10;Description automatically generated">
            <a:extLst>
              <a:ext uri="{FF2B5EF4-FFF2-40B4-BE49-F238E27FC236}">
                <a16:creationId xmlns:a16="http://schemas.microsoft.com/office/drawing/2014/main" id="{E6F4C53A-4C5C-D138-3A2F-4B26B208D1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728BB60E-128C-2611-C26A-A3EA16027C7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C1D1B348-46B3-CD9B-6101-752049A775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52" name="Slide Number Placeholder 8">
            <a:extLst>
              <a:ext uri="{FF2B5EF4-FFF2-40B4-BE49-F238E27FC236}">
                <a16:creationId xmlns:a16="http://schemas.microsoft.com/office/drawing/2014/main" id="{A84ED0A8-23A7-642A-AC85-B17248A273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32DCF73-075B-29B9-C2E9-4DC3B5213AF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5125A89-142D-DB52-E61F-6EEB7046A8F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F83B885-643B-7D99-805D-3AD14781384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3568761-977D-BEDC-B9C2-29BFFE6C696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6041A93-4D81-DD14-7E24-656DADE7F6A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EFD2FDE-4992-31CE-FBD1-162873C3C58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E9280E9-A135-48B8-A28B-F050158E34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9243612-3CFF-E665-2A44-436250945BF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17617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accent2">
            <a:alpha val="8470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51824"/>
          </a:xfrm>
        </p:spPr>
        <p:txBody>
          <a:bodyPr/>
          <a:lstStyle>
            <a:lvl1pPr algn="ctr">
              <a:defRPr b="0"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9B2D9598-82B7-DB61-327B-EB373CE2547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4" name="Picture 13" descr="Shape, circle&#10;&#10;Description automatically generated">
            <a:extLst>
              <a:ext uri="{FF2B5EF4-FFF2-40B4-BE49-F238E27FC236}">
                <a16:creationId xmlns:a16="http://schemas.microsoft.com/office/drawing/2014/main" id="{04E3FFA7-7EC2-726F-2A8A-D4A7982362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D72689EC-E982-D573-29A7-D948C231375E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C634B850-5BF5-FD81-5FF2-419AB5361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E227F66C-0220-BB22-2FD6-D0140691561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492A40DF-B9BD-C349-09D7-0144FD24941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612DF721-9878-1B67-4208-86873782278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37" name="Slide Number Placeholder 8">
            <a:extLst>
              <a:ext uri="{FF2B5EF4-FFF2-40B4-BE49-F238E27FC236}">
                <a16:creationId xmlns:a16="http://schemas.microsoft.com/office/drawing/2014/main" id="{5BAB8452-FF70-CB65-EB26-AF14C8459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01FB1BD-5C4A-2AC3-D2A8-E686866F6FBE}"/>
              </a:ext>
            </a:extLst>
          </p:cNvPr>
          <p:cNvGrpSpPr/>
          <p:nvPr userDrawn="1"/>
        </p:nvGrpSpPr>
        <p:grpSpPr>
          <a:xfrm>
            <a:off x="-519" y="0"/>
            <a:ext cx="127000" cy="6847369"/>
            <a:chOff x="123871" y="0"/>
            <a:chExt cx="127000" cy="684736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106CD83-93A0-5681-63E8-5559C660DCD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B7BACDD-EBC5-736C-AE78-CDD9D250D08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43BCDE2-661F-DA20-1411-59146604F6A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181955C-EF08-E6CB-7D06-9AD1DD03C689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2E4AEF7-CAE2-314A-C6C2-D8446A59D6E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0FF2D06-7018-0E9B-A11B-19CD5CDF008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1C86F0-93B9-FFC4-7C9D-F5AA857DAF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031506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11FF498-6EFB-5C69-EF8B-E8720E78338C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8355CDE-5396-4224-93F5-83337A036ED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D70B97-2262-CE7B-D435-B522B4C01E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E13673-BD61-6294-D945-E6555BAE66D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C5BDE0F-F4A7-A58B-CDF7-5B351D4BD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4A9672-2D43-1E16-72B3-176280B2DAC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A0DE52A-41E1-A675-1871-DCE1448407E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8A6917A-5681-9D64-6F41-03857DB383E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8896DB5-8031-BF66-B752-DFF36DB4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23" name="Slide Number Placeholder 8">
            <a:extLst>
              <a:ext uri="{FF2B5EF4-FFF2-40B4-BE49-F238E27FC236}">
                <a16:creationId xmlns:a16="http://schemas.microsoft.com/office/drawing/2014/main" id="{CD15AAA1-4479-F8EF-1EA7-1F7308B2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2E7735-0387-C627-F249-6E101ED8B3F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2810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79C121BE-B2E1-6E2B-D48C-F832CF76EE94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400076-CD81-F413-655D-398CF3DAEBF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4412B1-0E2D-C935-9A5B-ABD097845BE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E1D241-E6D6-4EDD-F857-CFA1DD3D8906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3594F1-B0D6-8830-AC85-10CFDD1CD66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09CD387-399D-35C6-1179-C78B6FEE351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CD86756-FA1E-AE52-EC49-F6411E5CC8A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CA764A2-A09B-ABF8-E418-3D5B1A6ECAF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5127705-5A48-DFDD-E23A-D2D78145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037F613B-732A-02C2-005B-C371CAAD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CE72F4-CE45-5380-8370-5CED4E016C4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1288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C76A-44AF-7A4E-A651-07EA8F58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552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DBA4E-5E5D-8327-8673-22BF9D9BE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931D-D66D-A571-7096-A79982B34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6FE98A-BE3C-D2D0-FAD0-CCDB2C0EE739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E79791-3743-8320-B467-91F2505E78A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5AB99D-6F3D-B87C-5F0B-C004B32C8923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70A4EC-2AFA-6460-6D94-DB72266771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10AB31-C82D-CB7A-612D-60866884409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C5FBF8-3A35-B671-9F29-1A9FC47A788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49CF89-5C8D-499D-1169-1B5E8DBF5E5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F8946A0-4D9E-4BEB-420E-2169BA0E999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59A25A1F-6553-4292-11B3-0B8DAA2F7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19FFA98-9387-25EF-6089-D27F1DF71D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8474426-FA4F-B2A9-601E-D88494BE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6589804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3A6D-7395-E75A-7F9C-E0B88BC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1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5E76E-D73A-1D80-596F-EDF65CD96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C75D1-322B-B6CF-D43F-1D50CA4DB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3642"/>
            <a:ext cx="3932237" cy="359534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7FDAB8-CDF5-F2FB-308A-0CF948F34A94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D654ED-5986-5838-D7AB-308656FC843A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CE3B8F4-6936-56DB-4F0E-D26ABCBA699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B87C88E-7E8B-24E2-F2DB-031281CF789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5861785-5E45-4E67-9E5B-5C2191539DE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2A5B20E-B5D8-894F-2EB1-DC3BDAC4EF7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E8B503-7D19-351B-CEF3-6735C5CDAE1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611FCB-0700-4AEE-66DA-74415FF62FC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C2968A59-30B4-9803-E391-546E9A85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ECB1DCB-B0E9-1843-1D42-9C26AEE76EF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FFABC50-23CA-E531-B0BE-4B8DA2EC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028499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60BA61-BE5F-C3D4-2B5F-A99CFBE00CFF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12F3E80-8FB6-E004-3628-483A3FB7D56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5628349-8455-1120-5EC8-781DD11ED5A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82738D6-580D-84B9-1834-557F89AF67A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F01A535-EDDE-6640-B596-345833C1E01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5E84024-DE3B-1692-B2F0-50F820EE11B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F8647B8-E410-EEF7-6947-06C30491F1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5167C62-2216-AD87-613F-C91E95CF19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9B28A61-C939-499B-A8DD-81B972EFA17D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Colour group">
            <a:extLst>
              <a:ext uri="{FF2B5EF4-FFF2-40B4-BE49-F238E27FC236}">
                <a16:creationId xmlns:a16="http://schemas.microsoft.com/office/drawing/2014/main" id="{C3A57B2E-CA66-4F67-BA45-6D0626D11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A14EAD5-5997-4607-A21F-E6D10BBF8D9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8169E5E-0FEF-4D97-B2CF-87447D284FB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5F1F4F3-78BC-49EB-A32F-9265B6DDF1C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4F06ADF-9B59-495F-BB6B-EA5480CFB0C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5952648-DEB3-4FDE-890B-D407644BFBC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70744E1-4DE8-4CCE-8A8B-129ED05C800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F50BE14-F5B4-42C6-B523-ABD0C1A6A74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0548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7C692760-4E8A-3B8C-2E91-A97FFF68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26FBD5-446C-D95A-1C11-EDFE1FCAAA3F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CC6E7B3-8D67-BDE2-6678-EE6D7DC057D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A7DE62-ECF2-B9D3-F223-B135D21903A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0C4C54A-7348-6422-2F63-FC7D577C59D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C4CC310-22D5-CD5B-192C-B98ABE85AC9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D26E1D-0222-021A-EB85-6EF4CE123EF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81F89B-784C-F9FE-9761-C372699DC33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C0A8C8-3AD3-335C-FC72-76321D3970C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879CEDCE-759E-4DE0-C63E-0375FE1B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9A7B60-70BC-4635-83B7-835D75CBC090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Colour group">
            <a:extLst>
              <a:ext uri="{FF2B5EF4-FFF2-40B4-BE49-F238E27FC236}">
                <a16:creationId xmlns:a16="http://schemas.microsoft.com/office/drawing/2014/main" id="{0F4837D8-E805-4949-946E-DEF842ACE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1A7D4AB-D7C6-414D-BC82-3CBCEAD9522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1ECD95A-96D5-41BF-BA18-269F406F916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0002419-3D30-41A7-A400-DD34D48B6AF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C51D846-0D9B-4D0F-AD97-A5A837745C78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ECB8645-262A-40FB-9498-4B376E2F14A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F1AB7A2-297F-4350-817D-63EE574B581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ECA6C26-F43F-472D-8E2E-2A86DF0861A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46575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accent2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D94E3274-D17D-4C44-88F3-3945C715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3D721D-B975-3CD9-2589-A860B74131FF}"/>
              </a:ext>
            </a:extLst>
          </p:cNvPr>
          <p:cNvGrpSpPr/>
          <p:nvPr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8B4E66-E5FE-FDD6-1BE8-D5EA66CB865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9EE386-EA28-3206-C6FF-D64B774A09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257DB20-44BE-4769-B539-67EE0CB7099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E3D400-7686-9AD7-4759-6A3485C5919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0D15111-61E8-AD75-5687-11123472023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02FE7A-AB0C-5B52-2EBE-F26F703CD17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879FA65-FCF3-1C42-9596-B0CD4FBAE9D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5FA62487-0E7B-B3AB-C57B-48B1E619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9E818A3-3581-4E7C-85A3-15006D88EBAE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Colour group">
            <a:extLst>
              <a:ext uri="{FF2B5EF4-FFF2-40B4-BE49-F238E27FC236}">
                <a16:creationId xmlns:a16="http://schemas.microsoft.com/office/drawing/2014/main" id="{2B2BFE89-5D2E-47C3-9BAD-D6901BD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8C76B1C-3E19-41DE-8AE3-CFD3CA3A2621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3A17538-762D-46AB-BC9D-2B922D41B04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A47F5E5-A673-4550-A867-6781173DD6B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AD40918-8E89-4B52-A940-4C56D8A30E6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D7BC047-5915-4192-AFDD-5D2C96768E7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EED1E8F-1E64-4039-89C7-FC0B709A76D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8871AFC-CF71-44CC-B0EB-75C0CFB5558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0430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26" Type="http://schemas.openxmlformats.org/officeDocument/2006/relationships/slideLayout" Target="../slideLayouts/slideLayout65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5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2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slideLayout" Target="../slideLayouts/slideLayout62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61.xml"/><Relationship Id="rId27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19DD4-AA60-02F8-D140-3D6E753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06855-3BA4-655A-CCDD-38109EFCE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32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  <p:sldLayoutId id="2147483702" r:id="rId24"/>
    <p:sldLayoutId id="2147483703" r:id="rId25"/>
    <p:sldLayoutId id="2147483704" r:id="rId26"/>
    <p:sldLayoutId id="2147483705" r:id="rId27"/>
    <p:sldLayoutId id="2147483662" r:id="rId28"/>
    <p:sldLayoutId id="2147483667" r:id="rId29"/>
    <p:sldLayoutId id="2147483676" r:id="rId30"/>
    <p:sldLayoutId id="2147483677" r:id="rId31"/>
    <p:sldLayoutId id="2147483660" r:id="rId32"/>
    <p:sldLayoutId id="2147483669" r:id="rId33"/>
    <p:sldLayoutId id="2147483670" r:id="rId34"/>
    <p:sldLayoutId id="2147483671" r:id="rId35"/>
    <p:sldLayoutId id="2147483672" r:id="rId36"/>
    <p:sldLayoutId id="2147483673" r:id="rId37"/>
    <p:sldLayoutId id="2147483674" r:id="rId38"/>
    <p:sldLayoutId id="2147483675" r:id="rId3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19DD4-AA60-02F8-D140-3D6E753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06855-3BA4-655A-CCDD-38109EFCE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87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  <p:sldLayoutId id="2147483728" r:id="rId21"/>
    <p:sldLayoutId id="2147483729" r:id="rId22"/>
    <p:sldLayoutId id="2147483730" r:id="rId23"/>
    <p:sldLayoutId id="2147483731" r:id="rId24"/>
    <p:sldLayoutId id="2147483732" r:id="rId25"/>
    <p:sldLayoutId id="2147483733" r:id="rId26"/>
    <p:sldLayoutId id="2147483734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3AAD4-8BD6-204B-1A4D-EEA43F0E48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Chief Medical Officer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866691-0F0B-2B87-979D-F2137BC899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1 March 2023</a:t>
            </a:r>
          </a:p>
        </p:txBody>
      </p:sp>
      <p:pic>
        <p:nvPicPr>
          <p:cNvPr id="14" name="Picture Placeholder 13" descr="Doctor and patient">
            <a:extLst>
              <a:ext uri="{FF2B5EF4-FFF2-40B4-BE49-F238E27FC236}">
                <a16:creationId xmlns:a16="http://schemas.microsoft.com/office/drawing/2014/main" id="{0BEA9A73-943B-AD5A-EA3D-72A0F641BCC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7928" y="4329280"/>
            <a:ext cx="1548000" cy="1548000"/>
          </a:xfrm>
        </p:spPr>
      </p:pic>
      <p:pic>
        <p:nvPicPr>
          <p:cNvPr id="12" name="Picture Placeholder 11" descr="Young child">
            <a:extLst>
              <a:ext uri="{FF2B5EF4-FFF2-40B4-BE49-F238E27FC236}">
                <a16:creationId xmlns:a16="http://schemas.microsoft.com/office/drawing/2014/main" id="{33DF9B65-65AE-A322-C9EB-5AA0B4E858B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7" name="Picture Placeholder 6" descr="A picture containing person&#10;&#10;Description automatically generated">
            <a:extLst>
              <a:ext uri="{FF2B5EF4-FFF2-40B4-BE49-F238E27FC236}">
                <a16:creationId xmlns:a16="http://schemas.microsoft.com/office/drawing/2014/main" id="{E9F44D15-9EEE-088A-4D42-C373D42A5F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35"/>
          <a:stretch/>
        </p:blipFill>
        <p:spPr>
          <a:xfrm>
            <a:off x="9164979" y="1909348"/>
            <a:ext cx="2520000" cy="2520000"/>
          </a:xfrm>
        </p:spPr>
      </p:pic>
    </p:spTree>
    <p:extLst>
      <p:ext uri="{BB962C8B-B14F-4D97-AF65-F5344CB8AC3E}">
        <p14:creationId xmlns:p14="http://schemas.microsoft.com/office/powerpoint/2010/main" val="358541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AA4063A-7978-4D5A-984C-17139C68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237" y="91642"/>
            <a:ext cx="4298956" cy="1544445"/>
          </a:xfrm>
        </p:spPr>
        <p:txBody>
          <a:bodyPr>
            <a:noAutofit/>
          </a:bodyPr>
          <a:lstStyle/>
          <a:p>
            <a:r>
              <a:rPr lang="en-GB" sz="2800" dirty="0"/>
              <a:t>Clinical and Professional Leadership</a:t>
            </a:r>
            <a:br>
              <a:rPr lang="en-GB" sz="2800" dirty="0"/>
            </a:br>
            <a:r>
              <a:rPr lang="en-GB" sz="2800" dirty="0"/>
              <a:t>Structure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1836522-4C8D-FEBA-E6C6-98483A6A0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1337" y="67706"/>
            <a:ext cx="11461186" cy="6256151"/>
            <a:chOff x="438264" y="816986"/>
            <a:chExt cx="11461186" cy="625615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7E1B18C-07D9-4644-AE27-3E439FA3CA7C}"/>
                </a:ext>
              </a:extLst>
            </p:cNvPr>
            <p:cNvCxnSpPr>
              <a:cxnSpLocks/>
            </p:cNvCxnSpPr>
            <p:nvPr/>
          </p:nvCxnSpPr>
          <p:spPr>
            <a:xfrm>
              <a:off x="3829956" y="2857188"/>
              <a:ext cx="2593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9236EA2-2172-413F-A781-0E8177DFA171}"/>
                </a:ext>
              </a:extLst>
            </p:cNvPr>
            <p:cNvGrpSpPr/>
            <p:nvPr/>
          </p:nvGrpSpPr>
          <p:grpSpPr>
            <a:xfrm>
              <a:off x="1338421" y="2501453"/>
              <a:ext cx="1091059" cy="638186"/>
              <a:chOff x="2392121" y="2380896"/>
              <a:chExt cx="1091059" cy="638186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A66B899-F54D-401D-9C28-F85FC1A2F406}"/>
                  </a:ext>
                </a:extLst>
              </p:cNvPr>
              <p:cNvSpPr/>
              <p:nvPr/>
            </p:nvSpPr>
            <p:spPr>
              <a:xfrm>
                <a:off x="2392121" y="2454180"/>
                <a:ext cx="1091059" cy="564902"/>
              </a:xfrm>
              <a:prstGeom prst="rect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81C8476-0F06-49F6-9CEE-439E79703B21}"/>
                  </a:ext>
                </a:extLst>
              </p:cNvPr>
              <p:cNvSpPr txBox="1"/>
              <p:nvPr/>
            </p:nvSpPr>
            <p:spPr>
              <a:xfrm>
                <a:off x="2392121" y="2380896"/>
                <a:ext cx="1091059" cy="63818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9714" numCol="1" spcCol="1270" anchor="ctr" anchorCtr="0">
                <a:noAutofit/>
              </a:bodyPr>
              <a:lstStyle/>
              <a:p>
                <a:pPr marL="0" lvl="0" indent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100" b="1" kern="1200" dirty="0">
                    <a:solidFill>
                      <a:schemeClr val="tx1"/>
                    </a:solidFill>
                  </a:rPr>
                  <a:t>Public Health Consultant (0.5)</a:t>
                </a:r>
              </a:p>
              <a:p>
                <a:pPr marL="0" lvl="0" indent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dirty="0">
                    <a:solidFill>
                      <a:schemeClr val="tx1"/>
                    </a:solidFill>
                  </a:rPr>
                  <a:t>Vacant</a:t>
                </a:r>
                <a:endParaRPr lang="en-GB" sz="1100" kern="12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B58D9A5-2F57-4271-AF29-3EDAF4C17D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9480" y="2851538"/>
              <a:ext cx="291193" cy="5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5635CF7-3A39-4589-AE98-5524304B144D}"/>
                </a:ext>
              </a:extLst>
            </p:cNvPr>
            <p:cNvSpPr/>
            <p:nvPr/>
          </p:nvSpPr>
          <p:spPr>
            <a:xfrm>
              <a:off x="4644954" y="3133989"/>
              <a:ext cx="110229" cy="60883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08839"/>
                  </a:lnTo>
                  <a:lnTo>
                    <a:pt x="110229" y="608839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A5FA727-65EE-4F95-B332-2142EBF2F603}"/>
                </a:ext>
              </a:extLst>
            </p:cNvPr>
            <p:cNvSpPr/>
            <p:nvPr/>
          </p:nvSpPr>
          <p:spPr>
            <a:xfrm>
              <a:off x="4458591" y="3133989"/>
              <a:ext cx="186363" cy="60883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86363" y="0"/>
                  </a:moveTo>
                  <a:lnTo>
                    <a:pt x="186363" y="608839"/>
                  </a:lnTo>
                  <a:lnTo>
                    <a:pt x="0" y="608839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E9959E7-EEFA-4ACB-A1FD-7036A443C878}"/>
                </a:ext>
              </a:extLst>
            </p:cNvPr>
            <p:cNvSpPr/>
            <p:nvPr/>
          </p:nvSpPr>
          <p:spPr>
            <a:xfrm>
              <a:off x="2229374" y="4916570"/>
              <a:ext cx="91440" cy="32638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326388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8EA9D15-EBFC-4C4A-96FA-BDDBE71BE45A}"/>
                </a:ext>
              </a:extLst>
            </p:cNvPr>
            <p:cNvSpPr/>
            <p:nvPr/>
          </p:nvSpPr>
          <p:spPr>
            <a:xfrm>
              <a:off x="939767" y="4916570"/>
              <a:ext cx="91440" cy="32638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326388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7A6FF7D-0F9B-44DB-A936-1BCD8BDFFD3B}"/>
                </a:ext>
              </a:extLst>
            </p:cNvPr>
            <p:cNvSpPr/>
            <p:nvPr/>
          </p:nvSpPr>
          <p:spPr>
            <a:xfrm>
              <a:off x="5320937" y="816986"/>
              <a:ext cx="158378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Chief Medical Officer</a:t>
              </a: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A93BD0C-7F70-4FD1-AA37-F3AB3AB7B62C}"/>
                </a:ext>
              </a:extLst>
            </p:cNvPr>
            <p:cNvSpPr/>
            <p:nvPr/>
          </p:nvSpPr>
          <p:spPr>
            <a:xfrm>
              <a:off x="439957" y="4351667"/>
              <a:ext cx="1170178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Deputy Chief Medical Officer</a:t>
              </a: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03C551-E702-40A2-8384-740DAA52C5D3}"/>
                </a:ext>
              </a:extLst>
            </p:cNvPr>
            <p:cNvSpPr/>
            <p:nvPr/>
          </p:nvSpPr>
          <p:spPr>
            <a:xfrm>
              <a:off x="439957" y="4976531"/>
              <a:ext cx="1170178" cy="869260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Place Leads (North)</a:t>
              </a: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23964B-4660-4210-AE18-69408EBA7C95}"/>
                </a:ext>
              </a:extLst>
            </p:cNvPr>
            <p:cNvSpPr/>
            <p:nvPr/>
          </p:nvSpPr>
          <p:spPr>
            <a:xfrm>
              <a:off x="1729564" y="4351667"/>
              <a:ext cx="117909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Deputy Chief Medical Officer</a:t>
              </a: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F7A36B7-9F1D-48D9-A620-823FE4670B9E}"/>
                </a:ext>
              </a:extLst>
            </p:cNvPr>
            <p:cNvSpPr/>
            <p:nvPr/>
          </p:nvSpPr>
          <p:spPr>
            <a:xfrm>
              <a:off x="1738485" y="4976531"/>
              <a:ext cx="1170178" cy="1531704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Place Leads</a:t>
              </a:r>
              <a:endParaRPr lang="en-GB" sz="1000" kern="1200" dirty="0">
                <a:solidFill>
                  <a:schemeClr val="tx1"/>
                </a:solidFill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814DB69-E464-4969-9CEC-A475B8591F91}"/>
                </a:ext>
              </a:extLst>
            </p:cNvPr>
            <p:cNvSpPr/>
            <p:nvPr/>
          </p:nvSpPr>
          <p:spPr>
            <a:xfrm>
              <a:off x="3027880" y="4351667"/>
              <a:ext cx="109105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Chief Pharmacist</a:t>
              </a:r>
            </a:p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00" dirty="0">
                  <a:solidFill>
                    <a:schemeClr val="tx1"/>
                  </a:solidFill>
                </a:rPr>
                <a:t>Vacant</a:t>
              </a:r>
              <a:endParaRPr lang="en-GB" sz="1100" kern="1200" dirty="0">
                <a:solidFill>
                  <a:schemeClr val="tx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4BB4248-B94B-413F-8D72-FA70F8F768FA}"/>
                </a:ext>
              </a:extLst>
            </p:cNvPr>
            <p:cNvSpPr/>
            <p:nvPr/>
          </p:nvSpPr>
          <p:spPr>
            <a:xfrm>
              <a:off x="5597708" y="4351667"/>
              <a:ext cx="109105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Strategic Lead</a:t>
              </a: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23789C1-C6A5-4AD9-B0C5-E757D8670B53}"/>
                </a:ext>
              </a:extLst>
            </p:cNvPr>
            <p:cNvSpPr/>
            <p:nvPr/>
          </p:nvSpPr>
          <p:spPr>
            <a:xfrm>
              <a:off x="6887309" y="4351667"/>
              <a:ext cx="1135672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Strategic Lead</a:t>
              </a: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8C20384-977B-46E3-B282-A9028238848E}"/>
                </a:ext>
              </a:extLst>
            </p:cNvPr>
            <p:cNvSpPr/>
            <p:nvPr/>
          </p:nvSpPr>
          <p:spPr>
            <a:xfrm>
              <a:off x="8211759" y="4351667"/>
              <a:ext cx="109105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Strategic Lead</a:t>
              </a: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EFBA90A-C2A1-414E-A0C1-256457F76794}"/>
                </a:ext>
              </a:extLst>
            </p:cNvPr>
            <p:cNvSpPr/>
            <p:nvPr/>
          </p:nvSpPr>
          <p:spPr>
            <a:xfrm>
              <a:off x="9518784" y="4351667"/>
              <a:ext cx="109105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Strategic Lead</a:t>
              </a: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74A10E7-BCD3-49B7-B19A-3485346423BD}"/>
                </a:ext>
              </a:extLst>
            </p:cNvPr>
            <p:cNvSpPr/>
            <p:nvPr/>
          </p:nvSpPr>
          <p:spPr>
            <a:xfrm>
              <a:off x="10808391" y="4351667"/>
              <a:ext cx="109105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Strategic Lead</a:t>
              </a:r>
            </a:p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00" dirty="0">
                  <a:solidFill>
                    <a:schemeClr val="tx1"/>
                  </a:solidFill>
                </a:rPr>
                <a:t>Vacant</a:t>
              </a:r>
              <a:endParaRPr lang="en-GB" sz="1100" kern="1200" dirty="0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643EA65-85A4-4BC3-958E-6851780861B7}"/>
                </a:ext>
              </a:extLst>
            </p:cNvPr>
            <p:cNvSpPr/>
            <p:nvPr/>
          </p:nvSpPr>
          <p:spPr>
            <a:xfrm>
              <a:off x="3070945" y="1502759"/>
              <a:ext cx="1387645" cy="739939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Executive Administration</a:t>
              </a: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1CF6AF5B-0FD4-4AED-8F24-17C412A74C12}"/>
                </a:ext>
              </a:extLst>
            </p:cNvPr>
            <p:cNvSpPr/>
            <p:nvPr/>
          </p:nvSpPr>
          <p:spPr>
            <a:xfrm>
              <a:off x="6946587" y="1502760"/>
              <a:ext cx="2005824" cy="939860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Safeguarding &amp; Named Doctors</a:t>
              </a: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C3F2BE9-4507-463C-9862-0968C83D343E}"/>
                </a:ext>
              </a:extLst>
            </p:cNvPr>
            <p:cNvSpPr/>
            <p:nvPr/>
          </p:nvSpPr>
          <p:spPr>
            <a:xfrm>
              <a:off x="4099424" y="2495803"/>
              <a:ext cx="1091059" cy="638186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Public Health Consultant (0.5)</a:t>
              </a: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5870ABF-32E9-4A6A-A99B-6315917D5C6D}"/>
                </a:ext>
              </a:extLst>
            </p:cNvPr>
            <p:cNvSpPr/>
            <p:nvPr/>
          </p:nvSpPr>
          <p:spPr>
            <a:xfrm>
              <a:off x="3367531" y="3460377"/>
              <a:ext cx="109105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kern="1200" dirty="0">
                  <a:solidFill>
                    <a:schemeClr val="tx1"/>
                  </a:solidFill>
                </a:rPr>
                <a:t>Public Health Registrar</a:t>
              </a: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A602B51-3ECF-4230-9EC0-39DABE47777D}"/>
                </a:ext>
              </a:extLst>
            </p:cNvPr>
            <p:cNvSpPr/>
            <p:nvPr/>
          </p:nvSpPr>
          <p:spPr>
            <a:xfrm>
              <a:off x="4755184" y="3460377"/>
              <a:ext cx="1091059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kern="1200" dirty="0">
                  <a:solidFill>
                    <a:schemeClr val="tx1"/>
                  </a:solidFill>
                </a:rPr>
                <a:t>ICS Public Health Registrars</a:t>
              </a: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56C950-C04E-46DA-82F5-C3B20910AFF8}"/>
                </a:ext>
              </a:extLst>
            </p:cNvPr>
            <p:cNvSpPr/>
            <p:nvPr/>
          </p:nvSpPr>
          <p:spPr>
            <a:xfrm>
              <a:off x="6565065" y="2616087"/>
              <a:ext cx="1414657" cy="796043"/>
            </a:xfrm>
            <a:custGeom>
              <a:avLst/>
              <a:gdLst>
                <a:gd name="connsiteX0" fmla="*/ 0 w 1414657"/>
                <a:gd name="connsiteY0" fmla="*/ 0 h 796043"/>
                <a:gd name="connsiteX1" fmla="*/ 1414657 w 1414657"/>
                <a:gd name="connsiteY1" fmla="*/ 0 h 796043"/>
                <a:gd name="connsiteX2" fmla="*/ 1414657 w 1414657"/>
                <a:gd name="connsiteY2" fmla="*/ 796043 h 796043"/>
                <a:gd name="connsiteX3" fmla="*/ 0 w 1414657"/>
                <a:gd name="connsiteY3" fmla="*/ 796043 h 796043"/>
                <a:gd name="connsiteX4" fmla="*/ 0 w 1414657"/>
                <a:gd name="connsiteY4" fmla="*/ 0 h 796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4657" h="796043">
                  <a:moveTo>
                    <a:pt x="0" y="0"/>
                  </a:moveTo>
                  <a:lnTo>
                    <a:pt x="1414657" y="0"/>
                  </a:lnTo>
                  <a:lnTo>
                    <a:pt x="1414657" y="796043"/>
                  </a:lnTo>
                  <a:lnTo>
                    <a:pt x="0" y="7960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/>
                <a:t>See CMO Staffing Structure</a:t>
              </a: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4D0F017-983F-4248-BB60-2193E208DB19}"/>
                </a:ext>
              </a:extLst>
            </p:cNvPr>
            <p:cNvSpPr/>
            <p:nvPr/>
          </p:nvSpPr>
          <p:spPr>
            <a:xfrm>
              <a:off x="2720673" y="2489422"/>
              <a:ext cx="1091059" cy="638186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Public Health Consultant (0.5)</a:t>
              </a: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475280B7-662A-4851-9750-18D84FEB18FA}"/>
                </a:ext>
              </a:extLst>
            </p:cNvPr>
            <p:cNvSpPr/>
            <p:nvPr/>
          </p:nvSpPr>
          <p:spPr>
            <a:xfrm>
              <a:off x="4312897" y="4356477"/>
              <a:ext cx="1091059" cy="1068973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Clinical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359F592-0E36-4B4C-B78E-E39B23234843}"/>
                </a:ext>
              </a:extLst>
            </p:cNvPr>
            <p:cNvSpPr/>
            <p:nvPr/>
          </p:nvSpPr>
          <p:spPr>
            <a:xfrm>
              <a:off x="4312897" y="5425450"/>
              <a:ext cx="1091059" cy="817653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Clinical Lead</a:t>
              </a:r>
            </a:p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CVD</a:t>
              </a:r>
              <a:r>
                <a:rPr lang="en-GB" sz="1000" dirty="0">
                  <a:solidFill>
                    <a:schemeClr val="tx1"/>
                  </a:solidFill>
                </a:rPr>
                <a:t>: Vacant</a:t>
              </a:r>
            </a:p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Diabetes</a:t>
              </a:r>
              <a:r>
                <a:rPr lang="en-GB" sz="1000" dirty="0">
                  <a:solidFill>
                    <a:schemeClr val="tx1"/>
                  </a:solidFill>
                </a:rPr>
                <a:t>: Vacant</a:t>
              </a:r>
              <a:endParaRPr lang="en-GB" sz="1000" kern="1200" dirty="0">
                <a:solidFill>
                  <a:schemeClr val="tx1"/>
                </a:solidFill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F04F508-3BEF-4641-A783-9C42857C9D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7518" y="1381888"/>
              <a:ext cx="21532" cy="28011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99A6424-4175-42CD-A963-070A00CC395C}"/>
                </a:ext>
              </a:extLst>
            </p:cNvPr>
            <p:cNvCxnSpPr/>
            <p:nvPr/>
          </p:nvCxnSpPr>
          <p:spPr>
            <a:xfrm>
              <a:off x="993279" y="4183010"/>
              <a:ext cx="104063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FF3274A2-6EAB-4961-BBFF-BAA522CA7FE4}"/>
                </a:ext>
              </a:extLst>
            </p:cNvPr>
            <p:cNvCxnSpPr/>
            <p:nvPr/>
          </p:nvCxnSpPr>
          <p:spPr>
            <a:xfrm>
              <a:off x="6097518" y="3014107"/>
              <a:ext cx="4675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F46A00E0-D5EC-4903-A594-24523DD6648E}"/>
                </a:ext>
              </a:extLst>
            </p:cNvPr>
            <p:cNvCxnSpPr/>
            <p:nvPr/>
          </p:nvCxnSpPr>
          <p:spPr>
            <a:xfrm flipH="1">
              <a:off x="5190483" y="2782835"/>
              <a:ext cx="9070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1325412-EA3C-4BDE-92A2-805C1C2CAD87}"/>
                </a:ext>
              </a:extLst>
            </p:cNvPr>
            <p:cNvCxnSpPr/>
            <p:nvPr/>
          </p:nvCxnSpPr>
          <p:spPr>
            <a:xfrm>
              <a:off x="4458591" y="1935110"/>
              <a:ext cx="165014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E04E55A-E67B-4353-A8E6-D292F49C4724}"/>
                </a:ext>
              </a:extLst>
            </p:cNvPr>
            <p:cNvCxnSpPr/>
            <p:nvPr/>
          </p:nvCxnSpPr>
          <p:spPr>
            <a:xfrm>
              <a:off x="6108740" y="1849385"/>
              <a:ext cx="837847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DB5BF49-9963-4E34-98A0-481CE928686B}"/>
                </a:ext>
              </a:extLst>
            </p:cNvPr>
            <p:cNvCxnSpPr/>
            <p:nvPr/>
          </p:nvCxnSpPr>
          <p:spPr>
            <a:xfrm>
              <a:off x="993279" y="4183010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9776E63-2058-4D02-85BB-E94DAED00B88}"/>
                </a:ext>
              </a:extLst>
            </p:cNvPr>
            <p:cNvCxnSpPr/>
            <p:nvPr/>
          </p:nvCxnSpPr>
          <p:spPr>
            <a:xfrm>
              <a:off x="2275093" y="4193544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E1A72FA-7601-4762-87E6-6824AD944081}"/>
                </a:ext>
              </a:extLst>
            </p:cNvPr>
            <p:cNvCxnSpPr/>
            <p:nvPr/>
          </p:nvCxnSpPr>
          <p:spPr>
            <a:xfrm>
              <a:off x="3597325" y="4193544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8DDD18CC-79B0-4A4F-9482-2408E9601D39}"/>
                </a:ext>
              </a:extLst>
            </p:cNvPr>
            <p:cNvCxnSpPr/>
            <p:nvPr/>
          </p:nvCxnSpPr>
          <p:spPr>
            <a:xfrm>
              <a:off x="4908108" y="4193544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440F579C-9F23-465D-91E1-7C2740BE02E1}"/>
                </a:ext>
              </a:extLst>
            </p:cNvPr>
            <p:cNvCxnSpPr/>
            <p:nvPr/>
          </p:nvCxnSpPr>
          <p:spPr>
            <a:xfrm>
              <a:off x="6181490" y="4193544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23BDE06B-B496-4B53-831A-D68BBB6410B4}"/>
                </a:ext>
              </a:extLst>
            </p:cNvPr>
            <p:cNvCxnSpPr/>
            <p:nvPr/>
          </p:nvCxnSpPr>
          <p:spPr>
            <a:xfrm>
              <a:off x="7454218" y="4193544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9949A421-F617-443F-B74D-E98ADD49C0A4}"/>
                </a:ext>
              </a:extLst>
            </p:cNvPr>
            <p:cNvCxnSpPr/>
            <p:nvPr/>
          </p:nvCxnSpPr>
          <p:spPr>
            <a:xfrm>
              <a:off x="8759345" y="4183010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F3D87E11-4224-4E7C-9E13-00CD2D8FFFC9}"/>
                </a:ext>
              </a:extLst>
            </p:cNvPr>
            <p:cNvCxnSpPr/>
            <p:nvPr/>
          </p:nvCxnSpPr>
          <p:spPr>
            <a:xfrm>
              <a:off x="10056845" y="4193544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ABA39C3-06B6-4D65-A928-48F3E39F2C78}"/>
                </a:ext>
              </a:extLst>
            </p:cNvPr>
            <p:cNvCxnSpPr/>
            <p:nvPr/>
          </p:nvCxnSpPr>
          <p:spPr>
            <a:xfrm>
              <a:off x="11399641" y="4193544"/>
              <a:ext cx="0" cy="173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DAA0C5B-8254-6172-EAA3-978FACA19F91}"/>
                </a:ext>
              </a:extLst>
            </p:cNvPr>
            <p:cNvSpPr/>
            <p:nvPr/>
          </p:nvSpPr>
          <p:spPr>
            <a:xfrm>
              <a:off x="438264" y="5846902"/>
              <a:ext cx="1170178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Place Leads (North)</a:t>
              </a:r>
            </a:p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00" dirty="0">
                  <a:solidFill>
                    <a:schemeClr val="tx1"/>
                  </a:solidFill>
                </a:rPr>
                <a:t>Vacant</a:t>
              </a:r>
              <a:endParaRPr lang="en-GB" sz="1100" kern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669071C-10E1-9F83-2ABE-FCEB7261006F}"/>
                </a:ext>
              </a:extLst>
            </p:cNvPr>
            <p:cNvSpPr/>
            <p:nvPr/>
          </p:nvSpPr>
          <p:spPr>
            <a:xfrm>
              <a:off x="1738485" y="6508235"/>
              <a:ext cx="1170178" cy="564902"/>
            </a:xfrm>
            <a:custGeom>
              <a:avLst/>
              <a:gdLst>
                <a:gd name="connsiteX0" fmla="*/ 0 w 1091059"/>
                <a:gd name="connsiteY0" fmla="*/ 0 h 564902"/>
                <a:gd name="connsiteX1" fmla="*/ 1091059 w 1091059"/>
                <a:gd name="connsiteY1" fmla="*/ 0 h 564902"/>
                <a:gd name="connsiteX2" fmla="*/ 1091059 w 1091059"/>
                <a:gd name="connsiteY2" fmla="*/ 564902 h 564902"/>
                <a:gd name="connsiteX3" fmla="*/ 0 w 1091059"/>
                <a:gd name="connsiteY3" fmla="*/ 564902 h 564902"/>
                <a:gd name="connsiteX4" fmla="*/ 0 w 1091059"/>
                <a:gd name="connsiteY4" fmla="*/ 0 h 56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059" h="564902">
                  <a:moveTo>
                    <a:pt x="0" y="0"/>
                  </a:moveTo>
                  <a:lnTo>
                    <a:pt x="1091059" y="0"/>
                  </a:lnTo>
                  <a:lnTo>
                    <a:pt x="1091059" y="564902"/>
                  </a:lnTo>
                  <a:lnTo>
                    <a:pt x="0" y="564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79714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CPL Place Leads (South)</a:t>
              </a:r>
            </a:p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00" dirty="0">
                  <a:solidFill>
                    <a:schemeClr val="tx1"/>
                  </a:solidFill>
                </a:rPr>
                <a:t>Vacant</a:t>
              </a:r>
              <a:endParaRPr lang="en-GB" sz="11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C8882A-BA33-9609-90C8-9465480A18E8}"/>
              </a:ext>
            </a:extLst>
          </p:cNvPr>
          <p:cNvSpPr/>
          <p:nvPr/>
        </p:nvSpPr>
        <p:spPr>
          <a:xfrm>
            <a:off x="9717332" y="534143"/>
            <a:ext cx="1220634" cy="293168"/>
          </a:xfrm>
          <a:custGeom>
            <a:avLst/>
            <a:gdLst>
              <a:gd name="connsiteX0" fmla="*/ 0 w 1091059"/>
              <a:gd name="connsiteY0" fmla="*/ 0 h 564902"/>
              <a:gd name="connsiteX1" fmla="*/ 1091059 w 1091059"/>
              <a:gd name="connsiteY1" fmla="*/ 0 h 564902"/>
              <a:gd name="connsiteX2" fmla="*/ 1091059 w 1091059"/>
              <a:gd name="connsiteY2" fmla="*/ 564902 h 564902"/>
              <a:gd name="connsiteX3" fmla="*/ 0 w 1091059"/>
              <a:gd name="connsiteY3" fmla="*/ 564902 h 564902"/>
              <a:gd name="connsiteX4" fmla="*/ 0 w 1091059"/>
              <a:gd name="connsiteY4" fmla="*/ 0 h 56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059" h="564902">
                <a:moveTo>
                  <a:pt x="0" y="0"/>
                </a:moveTo>
                <a:lnTo>
                  <a:pt x="1091059" y="0"/>
                </a:lnTo>
                <a:lnTo>
                  <a:pt x="1091059" y="564902"/>
                </a:lnTo>
                <a:lnTo>
                  <a:pt x="0" y="56490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6985" tIns="6985" rIns="6985" bIns="79714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100" kern="1200" dirty="0">
                <a:solidFill>
                  <a:schemeClr val="tx1"/>
                </a:solidFill>
              </a:rPr>
              <a:t>Vacant Post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A47AC31-1E97-F6E8-7153-70F36F4A85F1}"/>
              </a:ext>
            </a:extLst>
          </p:cNvPr>
          <p:cNvSpPr/>
          <p:nvPr/>
        </p:nvSpPr>
        <p:spPr>
          <a:xfrm>
            <a:off x="9728844" y="885386"/>
            <a:ext cx="1209122" cy="293168"/>
          </a:xfrm>
          <a:custGeom>
            <a:avLst/>
            <a:gdLst>
              <a:gd name="connsiteX0" fmla="*/ 0 w 1091059"/>
              <a:gd name="connsiteY0" fmla="*/ 0 h 564902"/>
              <a:gd name="connsiteX1" fmla="*/ 1091059 w 1091059"/>
              <a:gd name="connsiteY1" fmla="*/ 0 h 564902"/>
              <a:gd name="connsiteX2" fmla="*/ 1091059 w 1091059"/>
              <a:gd name="connsiteY2" fmla="*/ 564902 h 564902"/>
              <a:gd name="connsiteX3" fmla="*/ 0 w 1091059"/>
              <a:gd name="connsiteY3" fmla="*/ 564902 h 564902"/>
              <a:gd name="connsiteX4" fmla="*/ 0 w 1091059"/>
              <a:gd name="connsiteY4" fmla="*/ 0 h 56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059" h="564902">
                <a:moveTo>
                  <a:pt x="0" y="0"/>
                </a:moveTo>
                <a:lnTo>
                  <a:pt x="1091059" y="0"/>
                </a:lnTo>
                <a:lnTo>
                  <a:pt x="1091059" y="564902"/>
                </a:lnTo>
                <a:lnTo>
                  <a:pt x="0" y="56490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6985" tIns="6985" rIns="6985" bIns="79714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100" kern="1200" dirty="0">
                <a:solidFill>
                  <a:schemeClr val="tx1"/>
                </a:solidFill>
              </a:rPr>
              <a:t>External Resource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D84879A-B8A1-E998-223A-EE161197B676}"/>
              </a:ext>
            </a:extLst>
          </p:cNvPr>
          <p:cNvSpPr/>
          <p:nvPr/>
        </p:nvSpPr>
        <p:spPr>
          <a:xfrm>
            <a:off x="9728844" y="1236629"/>
            <a:ext cx="1209122" cy="293168"/>
          </a:xfrm>
          <a:custGeom>
            <a:avLst/>
            <a:gdLst>
              <a:gd name="connsiteX0" fmla="*/ 0 w 1091059"/>
              <a:gd name="connsiteY0" fmla="*/ 0 h 564902"/>
              <a:gd name="connsiteX1" fmla="*/ 1091059 w 1091059"/>
              <a:gd name="connsiteY1" fmla="*/ 0 h 564902"/>
              <a:gd name="connsiteX2" fmla="*/ 1091059 w 1091059"/>
              <a:gd name="connsiteY2" fmla="*/ 564902 h 564902"/>
              <a:gd name="connsiteX3" fmla="*/ 0 w 1091059"/>
              <a:gd name="connsiteY3" fmla="*/ 564902 h 564902"/>
              <a:gd name="connsiteX4" fmla="*/ 0 w 1091059"/>
              <a:gd name="connsiteY4" fmla="*/ 0 h 56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059" h="564902">
                <a:moveTo>
                  <a:pt x="0" y="0"/>
                </a:moveTo>
                <a:lnTo>
                  <a:pt x="1091059" y="0"/>
                </a:lnTo>
                <a:lnTo>
                  <a:pt x="1091059" y="564902"/>
                </a:lnTo>
                <a:lnTo>
                  <a:pt x="0" y="564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6985" tIns="6985" rIns="6985" bIns="79714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100" kern="1200" dirty="0">
                <a:solidFill>
                  <a:schemeClr val="tx1"/>
                </a:solidFill>
              </a:rPr>
              <a:t>Away from Post</a:t>
            </a:r>
          </a:p>
        </p:txBody>
      </p:sp>
    </p:spTree>
    <p:extLst>
      <p:ext uri="{BB962C8B-B14F-4D97-AF65-F5344CB8AC3E}">
        <p14:creationId xmlns:p14="http://schemas.microsoft.com/office/powerpoint/2010/main" val="32472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FF139-896B-428D-84CD-02ADA88F6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766" y="66675"/>
            <a:ext cx="644434" cy="6654800"/>
          </a:xfrm>
        </p:spPr>
        <p:txBody>
          <a:bodyPr vert="vert270">
            <a:normAutofit/>
          </a:bodyPr>
          <a:lstStyle/>
          <a:p>
            <a:pPr algn="ctr"/>
            <a:r>
              <a:rPr lang="en-GB" dirty="0"/>
              <a:t>C&amp;PL Roles - Names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F7FE75-F0B5-4EA7-AB95-5D0BBB9C2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0A610-87E4-4F4D-944E-97EC4585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97DF6EC3-8F09-4317-8567-D25988242CD4}"/>
              </a:ext>
            </a:extLst>
          </p:cNvPr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2502253785"/>
              </p:ext>
            </p:extLst>
          </p:nvPr>
        </p:nvGraphicFramePr>
        <p:xfrm>
          <a:off x="838199" y="66675"/>
          <a:ext cx="10515599" cy="4376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5823">
                  <a:extLst>
                    <a:ext uri="{9D8B030D-6E8A-4147-A177-3AD203B41FA5}">
                      <a16:colId xmlns:a16="http://schemas.microsoft.com/office/drawing/2014/main" val="2874926771"/>
                    </a:ext>
                  </a:extLst>
                </a:gridCol>
                <a:gridCol w="4969776">
                  <a:extLst>
                    <a:ext uri="{9D8B030D-6E8A-4147-A177-3AD203B41FA5}">
                      <a16:colId xmlns:a16="http://schemas.microsoft.com/office/drawing/2014/main" val="37866694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Job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27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Chief Medical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05561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086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Deputy Chief Medical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896927"/>
                  </a:ext>
                </a:extLst>
              </a:tr>
              <a:tr h="150981">
                <a:tc>
                  <a:txBody>
                    <a:bodyPr/>
                    <a:lstStyle/>
                    <a:p>
                      <a:r>
                        <a:rPr lang="en-GB" sz="1000" dirty="0"/>
                        <a:t>CPL Strategic Lead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834359"/>
                  </a:ext>
                </a:extLst>
              </a:tr>
              <a:tr h="183910">
                <a:tc>
                  <a:txBody>
                    <a:bodyPr/>
                    <a:lstStyle/>
                    <a:p>
                      <a:r>
                        <a:rPr lang="en-GB" sz="1000" dirty="0"/>
                        <a:t>CPL Clinical Lead - Chief Pharmacist</a:t>
                      </a:r>
                    </a:p>
                    <a:p>
                      <a:r>
                        <a:rPr lang="en-GB" sz="1000" dirty="0"/>
                        <a:t>CPL Clinical Lead - Digital</a:t>
                      </a:r>
                    </a:p>
                    <a:p>
                      <a:r>
                        <a:rPr lang="en-GB" sz="1000" dirty="0"/>
                        <a:t>CPL Clinical Lead - Respiratory</a:t>
                      </a:r>
                    </a:p>
                    <a:p>
                      <a:r>
                        <a:rPr lang="en-GB" sz="1000" dirty="0"/>
                        <a:t>CPL Clinical Lead - CVD</a:t>
                      </a:r>
                    </a:p>
                    <a:p>
                      <a:r>
                        <a:rPr lang="en-GB" sz="1000" dirty="0"/>
                        <a:t>CPL Clinical Lead - 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55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096059"/>
                  </a:ext>
                </a:extLst>
              </a:tr>
              <a:tr h="1054495">
                <a:tc>
                  <a:txBody>
                    <a:bodyPr/>
                    <a:lstStyle/>
                    <a:p>
                      <a:r>
                        <a:rPr lang="en-GB" sz="1000" dirty="0"/>
                        <a:t>CPL Place Lead (North and South)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59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GB" sz="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760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Public Health Consultant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946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Safeguarding - Designated Doctor (Adults)</a:t>
                      </a:r>
                    </a:p>
                    <a:p>
                      <a:r>
                        <a:rPr lang="en-GB" sz="1000" dirty="0"/>
                        <a:t>Safeguarding – Designated Doctor (Children)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606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Safeguarding – Named Doctor (Children)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979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Primary Care Clinical Lead – Digital (Primary Care Structure)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43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259E455B-3D46-447A-921A-71FC4C930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2" y="161643"/>
            <a:ext cx="5030564" cy="1012955"/>
          </a:xfrm>
        </p:spPr>
        <p:txBody>
          <a:bodyPr>
            <a:normAutofit/>
          </a:bodyPr>
          <a:lstStyle/>
          <a:p>
            <a:r>
              <a:rPr lang="en-GB" sz="2800" dirty="0"/>
              <a:t>CMO Staffing Structure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8D0E5F-78FE-4D03-98FC-BDF71055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02074" y="520005"/>
            <a:ext cx="11732528" cy="5714488"/>
            <a:chOff x="137982" y="477149"/>
            <a:chExt cx="11732528" cy="5714488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BCF4D48-6362-41AB-9802-76683EF22F8F}"/>
                </a:ext>
              </a:extLst>
            </p:cNvPr>
            <p:cNvSpPr/>
            <p:nvPr/>
          </p:nvSpPr>
          <p:spPr>
            <a:xfrm>
              <a:off x="5389703" y="477149"/>
              <a:ext cx="1209122" cy="572266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100" b="1" kern="1200" dirty="0">
                  <a:solidFill>
                    <a:schemeClr val="tx1"/>
                  </a:solidFill>
                </a:rPr>
                <a:t>Portfolio Director</a:t>
              </a:r>
            </a:p>
          </p:txBody>
        </p: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7AF406E-2BBF-4EE8-A853-3088A3EDB044}"/>
                </a:ext>
              </a:extLst>
            </p:cNvPr>
            <p:cNvCxnSpPr>
              <a:cxnSpLocks/>
            </p:cNvCxnSpPr>
            <p:nvPr/>
          </p:nvCxnSpPr>
          <p:spPr>
            <a:xfrm>
              <a:off x="1257516" y="1269616"/>
              <a:ext cx="8562183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BF1EF236-24DF-484C-850A-273DC7A2AAAF}"/>
                </a:ext>
              </a:extLst>
            </p:cNvPr>
            <p:cNvCxnSpPr>
              <a:cxnSpLocks/>
            </p:cNvCxnSpPr>
            <p:nvPr/>
          </p:nvCxnSpPr>
          <p:spPr>
            <a:xfrm>
              <a:off x="5979381" y="1043914"/>
              <a:ext cx="0" cy="22570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B7256734-FA54-41B2-A716-487238E0121C}"/>
                </a:ext>
              </a:extLst>
            </p:cNvPr>
            <p:cNvCxnSpPr>
              <a:cxnSpLocks/>
            </p:cNvCxnSpPr>
            <p:nvPr/>
          </p:nvCxnSpPr>
          <p:spPr>
            <a:xfrm>
              <a:off x="1270925" y="1296584"/>
              <a:ext cx="0" cy="45214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91A9B87-D23B-4537-87DF-8FEC8C1D93AF}"/>
                </a:ext>
              </a:extLst>
            </p:cNvPr>
            <p:cNvSpPr/>
            <p:nvPr/>
          </p:nvSpPr>
          <p:spPr>
            <a:xfrm>
              <a:off x="241021" y="2383405"/>
              <a:ext cx="968432" cy="623849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Portfolio  Transformation Lead ELF</a:t>
              </a: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7F834B0-0F3A-4094-9E54-762F633AB995}"/>
                </a:ext>
              </a:extLst>
            </p:cNvPr>
            <p:cNvSpPr/>
            <p:nvPr/>
          </p:nvSpPr>
          <p:spPr>
            <a:xfrm>
              <a:off x="1382926" y="2390439"/>
              <a:ext cx="963661" cy="604575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Portfolio Transformation  Lead ELF</a:t>
              </a: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F3EA070-8097-462B-930E-896C012C86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6060" y="1979690"/>
              <a:ext cx="3574" cy="33967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B05C82FB-59E5-460E-882D-41FB7F65948E}"/>
                </a:ext>
              </a:extLst>
            </p:cNvPr>
            <p:cNvCxnSpPr>
              <a:cxnSpLocks/>
            </p:cNvCxnSpPr>
            <p:nvPr/>
          </p:nvCxnSpPr>
          <p:spPr>
            <a:xfrm>
              <a:off x="712540" y="2319360"/>
              <a:ext cx="0" cy="6404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9C7D90F5-C9DD-4E72-A687-5B6546C6892F}"/>
                </a:ext>
              </a:extLst>
            </p:cNvPr>
            <p:cNvCxnSpPr>
              <a:cxnSpLocks/>
            </p:cNvCxnSpPr>
            <p:nvPr/>
          </p:nvCxnSpPr>
          <p:spPr>
            <a:xfrm>
              <a:off x="545440" y="3199917"/>
              <a:ext cx="1693495" cy="379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CE3C7C8D-7966-47E3-B624-077F18A11CAA}"/>
                </a:ext>
              </a:extLst>
            </p:cNvPr>
            <p:cNvCxnSpPr>
              <a:cxnSpLocks/>
            </p:cNvCxnSpPr>
            <p:nvPr/>
          </p:nvCxnSpPr>
          <p:spPr>
            <a:xfrm>
              <a:off x="1109988" y="3203708"/>
              <a:ext cx="0" cy="147741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6EBC9EC5-49B6-49B9-A9E5-51DB41648B68}"/>
                </a:ext>
              </a:extLst>
            </p:cNvPr>
            <p:cNvCxnSpPr>
              <a:cxnSpLocks/>
            </p:cNvCxnSpPr>
            <p:nvPr/>
          </p:nvCxnSpPr>
          <p:spPr>
            <a:xfrm>
              <a:off x="545440" y="3203708"/>
              <a:ext cx="0" cy="62598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A7CD874E-98CD-4138-865D-29CE3E0A0169}"/>
                </a:ext>
              </a:extLst>
            </p:cNvPr>
            <p:cNvCxnSpPr>
              <a:cxnSpLocks/>
            </p:cNvCxnSpPr>
            <p:nvPr/>
          </p:nvCxnSpPr>
          <p:spPr>
            <a:xfrm>
              <a:off x="2230226" y="3203708"/>
              <a:ext cx="0" cy="143895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30DB973D-32FE-4CFD-990D-4FBB25E93EC2}"/>
                </a:ext>
              </a:extLst>
            </p:cNvPr>
            <p:cNvCxnSpPr>
              <a:cxnSpLocks/>
            </p:cNvCxnSpPr>
            <p:nvPr/>
          </p:nvCxnSpPr>
          <p:spPr>
            <a:xfrm>
              <a:off x="9814104" y="1263524"/>
              <a:ext cx="0" cy="4736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EFD8152-DF11-4AC1-BEFA-5B27103C8A5E}"/>
                </a:ext>
              </a:extLst>
            </p:cNvPr>
            <p:cNvSpPr/>
            <p:nvPr/>
          </p:nvSpPr>
          <p:spPr>
            <a:xfrm>
              <a:off x="9530153" y="4588783"/>
              <a:ext cx="629943" cy="407696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kern="1200" dirty="0"/>
                <a:t>ICS HI Leads</a:t>
              </a: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5E85B0C-0102-45ED-A497-2A2EB5E0BE6B}"/>
                </a:ext>
              </a:extLst>
            </p:cNvPr>
            <p:cNvSpPr/>
            <p:nvPr/>
          </p:nvSpPr>
          <p:spPr>
            <a:xfrm>
              <a:off x="8249276" y="4629129"/>
              <a:ext cx="780929" cy="407696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kern="1200" dirty="0"/>
                <a:t>ICS Prevention Leads</a:t>
              </a: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73FA939-713C-458E-94F7-515F90382793}"/>
                </a:ext>
              </a:extLst>
            </p:cNvPr>
            <p:cNvSpPr/>
            <p:nvPr/>
          </p:nvSpPr>
          <p:spPr>
            <a:xfrm>
              <a:off x="10217346" y="3829694"/>
              <a:ext cx="787429" cy="619848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1" dirty="0">
                  <a:solidFill>
                    <a:schemeClr val="tx1"/>
                  </a:solidFill>
                </a:rPr>
                <a:t>Portfolio Manager IPH</a:t>
              </a: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B901A551-B9A6-4E46-B00E-D373E1A163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14306" y="2042245"/>
              <a:ext cx="5393" cy="108225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FC0B962D-2712-49A5-9738-AE5D1D86EA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1929" y="3735738"/>
              <a:ext cx="2792733" cy="713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9EF7A0B6-4364-4861-96B3-EC2C06E6F7A1}"/>
                </a:ext>
              </a:extLst>
            </p:cNvPr>
            <p:cNvCxnSpPr/>
            <p:nvPr/>
          </p:nvCxnSpPr>
          <p:spPr>
            <a:xfrm>
              <a:off x="8491929" y="3742876"/>
              <a:ext cx="0" cy="7981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D4005CC3-0EC1-47AB-9E37-EDB6410FCD89}"/>
                </a:ext>
              </a:extLst>
            </p:cNvPr>
            <p:cNvCxnSpPr>
              <a:cxnSpLocks/>
            </p:cNvCxnSpPr>
            <p:nvPr/>
          </p:nvCxnSpPr>
          <p:spPr>
            <a:xfrm>
              <a:off x="9795194" y="3516701"/>
              <a:ext cx="0" cy="20859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6BBD2C36-DD5E-47AD-9522-644008573CD0}"/>
                </a:ext>
              </a:extLst>
            </p:cNvPr>
            <p:cNvCxnSpPr/>
            <p:nvPr/>
          </p:nvCxnSpPr>
          <p:spPr>
            <a:xfrm>
              <a:off x="10405571" y="3735738"/>
              <a:ext cx="0" cy="7981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96F63098-32FA-4C3A-8CE8-EC7C97318F6A}"/>
                </a:ext>
              </a:extLst>
            </p:cNvPr>
            <p:cNvCxnSpPr>
              <a:cxnSpLocks/>
            </p:cNvCxnSpPr>
            <p:nvPr/>
          </p:nvCxnSpPr>
          <p:spPr>
            <a:xfrm>
              <a:off x="11051642" y="3725298"/>
              <a:ext cx="0" cy="193867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4B9290F9-EC0A-4490-9B0E-B738C2673D07}"/>
                </a:ext>
              </a:extLst>
            </p:cNvPr>
            <p:cNvSpPr/>
            <p:nvPr/>
          </p:nvSpPr>
          <p:spPr>
            <a:xfrm>
              <a:off x="11083081" y="3829694"/>
              <a:ext cx="787429" cy="619848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1" dirty="0">
                  <a:solidFill>
                    <a:schemeClr val="tx1"/>
                  </a:solidFill>
                </a:rPr>
                <a:t>Portfolio Manager IPH</a:t>
              </a:r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5A6E141E-C6BA-4246-A1C1-8CD5B9C525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84661" y="3735738"/>
              <a:ext cx="1" cy="7981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94E9CD3B-86B9-40AA-B5C5-5A6DDAC938E3}"/>
                </a:ext>
              </a:extLst>
            </p:cNvPr>
            <p:cNvCxnSpPr>
              <a:cxnSpLocks/>
            </p:cNvCxnSpPr>
            <p:nvPr/>
          </p:nvCxnSpPr>
          <p:spPr>
            <a:xfrm>
              <a:off x="9663324" y="3735738"/>
              <a:ext cx="10601" cy="27191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A85DA88-F62F-4DC6-B231-49AB2AE898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06953" y="4236842"/>
              <a:ext cx="8553" cy="34297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1EA1798A-9676-4383-A2F3-0E98B32AC18A}"/>
                </a:ext>
              </a:extLst>
            </p:cNvPr>
            <p:cNvCxnSpPr>
              <a:cxnSpLocks/>
            </p:cNvCxnSpPr>
            <p:nvPr/>
          </p:nvCxnSpPr>
          <p:spPr>
            <a:xfrm>
              <a:off x="8639740" y="4432065"/>
              <a:ext cx="0" cy="21060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8580EE5-99E4-422E-A3EF-F749D6FBF521}"/>
                </a:ext>
              </a:extLst>
            </p:cNvPr>
            <p:cNvCxnSpPr>
              <a:cxnSpLocks/>
            </p:cNvCxnSpPr>
            <p:nvPr/>
          </p:nvCxnSpPr>
          <p:spPr>
            <a:xfrm>
              <a:off x="9097733" y="3742876"/>
              <a:ext cx="0" cy="192109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013B53C-7A8C-46E8-B219-39C74FC12E4C}"/>
                </a:ext>
              </a:extLst>
            </p:cNvPr>
            <p:cNvSpPr/>
            <p:nvPr/>
          </p:nvSpPr>
          <p:spPr>
            <a:xfrm>
              <a:off x="5812645" y="3133975"/>
              <a:ext cx="787429" cy="489091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PHM Analyst – Strategic</a:t>
              </a: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90E5512-079F-4D00-BFA5-93C2F66ED4AD}"/>
                </a:ext>
              </a:extLst>
            </p:cNvPr>
            <p:cNvSpPr/>
            <p:nvPr/>
          </p:nvSpPr>
          <p:spPr>
            <a:xfrm>
              <a:off x="5812644" y="3790002"/>
              <a:ext cx="2084083" cy="476317"/>
            </a:xfrm>
            <a:custGeom>
              <a:avLst/>
              <a:gdLst>
                <a:gd name="connsiteX0" fmla="*/ 0 w 2529144"/>
                <a:gd name="connsiteY0" fmla="*/ 0 h 407696"/>
                <a:gd name="connsiteX1" fmla="*/ 2529144 w 2529144"/>
                <a:gd name="connsiteY1" fmla="*/ 0 h 407696"/>
                <a:gd name="connsiteX2" fmla="*/ 2529144 w 2529144"/>
                <a:gd name="connsiteY2" fmla="*/ 407696 h 407696"/>
                <a:gd name="connsiteX3" fmla="*/ 0 w 2529144"/>
                <a:gd name="connsiteY3" fmla="*/ 407696 h 407696"/>
                <a:gd name="connsiteX4" fmla="*/ 0 w 2529144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9144" h="407696">
                  <a:moveTo>
                    <a:pt x="0" y="0"/>
                  </a:moveTo>
                  <a:lnTo>
                    <a:pt x="2529144" y="0"/>
                  </a:lnTo>
                  <a:lnTo>
                    <a:pt x="2529144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kern="1200" dirty="0"/>
                <a:t>ICS Integrated Intelligence Collaborative</a:t>
              </a:r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ECE5B7AE-F37E-4764-A861-E532DA022F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1067" y="2841986"/>
              <a:ext cx="1161897" cy="1061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574896C4-66B2-45E1-AD26-30DF335AB493}"/>
                </a:ext>
              </a:extLst>
            </p:cNvPr>
            <p:cNvCxnSpPr>
              <a:cxnSpLocks/>
            </p:cNvCxnSpPr>
            <p:nvPr/>
          </p:nvCxnSpPr>
          <p:spPr>
            <a:xfrm>
              <a:off x="6678817" y="2069194"/>
              <a:ext cx="0" cy="77279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ECFDE54-7434-4546-AFF4-130153BCA7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4468" y="1915079"/>
              <a:ext cx="0" cy="187503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8AA32EAA-39A7-45D8-937E-A33E54ED1726}"/>
                </a:ext>
              </a:extLst>
            </p:cNvPr>
            <p:cNvCxnSpPr>
              <a:cxnSpLocks/>
            </p:cNvCxnSpPr>
            <p:nvPr/>
          </p:nvCxnSpPr>
          <p:spPr>
            <a:xfrm>
              <a:off x="7085356" y="1909397"/>
              <a:ext cx="70911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9424C81D-2258-4C0A-AD50-DA0FFD22AA57}"/>
                </a:ext>
              </a:extLst>
            </p:cNvPr>
            <p:cNvCxnSpPr>
              <a:cxnSpLocks/>
            </p:cNvCxnSpPr>
            <p:nvPr/>
          </p:nvCxnSpPr>
          <p:spPr>
            <a:xfrm>
              <a:off x="6678817" y="1263524"/>
              <a:ext cx="0" cy="48520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67548B48-4BE7-42BC-B19F-F75D193FBF22}"/>
                </a:ext>
              </a:extLst>
            </p:cNvPr>
            <p:cNvCxnSpPr>
              <a:cxnSpLocks/>
            </p:cNvCxnSpPr>
            <p:nvPr/>
          </p:nvCxnSpPr>
          <p:spPr>
            <a:xfrm>
              <a:off x="6101067" y="2841986"/>
              <a:ext cx="0" cy="29953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8F084A47-261E-4665-A5E5-6A235D87DC3F}"/>
                </a:ext>
              </a:extLst>
            </p:cNvPr>
            <p:cNvCxnSpPr>
              <a:cxnSpLocks/>
            </p:cNvCxnSpPr>
            <p:nvPr/>
          </p:nvCxnSpPr>
          <p:spPr>
            <a:xfrm>
              <a:off x="7262964" y="2852597"/>
              <a:ext cx="0" cy="29953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782CCDC-EFF4-4D67-8E88-340E7D1DF733}"/>
                </a:ext>
              </a:extLst>
            </p:cNvPr>
            <p:cNvSpPr/>
            <p:nvPr/>
          </p:nvSpPr>
          <p:spPr>
            <a:xfrm>
              <a:off x="4029515" y="3769491"/>
              <a:ext cx="893118" cy="476317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kern="1200" dirty="0"/>
                <a:t>ICS Research &amp; Innovation Teams</a:t>
              </a: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7C8C8DCB-ED43-4824-9ED9-937B5DE7A0E7}"/>
                </a:ext>
              </a:extLst>
            </p:cNvPr>
            <p:cNvCxnSpPr>
              <a:cxnSpLocks/>
            </p:cNvCxnSpPr>
            <p:nvPr/>
          </p:nvCxnSpPr>
          <p:spPr>
            <a:xfrm>
              <a:off x="4482833" y="2841986"/>
              <a:ext cx="0" cy="28209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F5F96D66-B5E7-4A6A-B77C-8DB59D86C1E3}"/>
                </a:ext>
              </a:extLst>
            </p:cNvPr>
            <p:cNvCxnSpPr>
              <a:cxnSpLocks/>
            </p:cNvCxnSpPr>
            <p:nvPr/>
          </p:nvCxnSpPr>
          <p:spPr>
            <a:xfrm>
              <a:off x="4482833" y="3567832"/>
              <a:ext cx="2084" cy="19289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8AC9206A-F9B7-4581-B26A-E7E80259CD0B}"/>
                </a:ext>
              </a:extLst>
            </p:cNvPr>
            <p:cNvCxnSpPr>
              <a:cxnSpLocks/>
            </p:cNvCxnSpPr>
            <p:nvPr/>
          </p:nvCxnSpPr>
          <p:spPr>
            <a:xfrm>
              <a:off x="3773655" y="2069194"/>
              <a:ext cx="0" cy="77352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5CC45231-45E5-43CF-A6B8-89F2B8D34910}"/>
                </a:ext>
              </a:extLst>
            </p:cNvPr>
            <p:cNvCxnSpPr>
              <a:cxnSpLocks/>
            </p:cNvCxnSpPr>
            <p:nvPr/>
          </p:nvCxnSpPr>
          <p:spPr>
            <a:xfrm>
              <a:off x="3394348" y="2851883"/>
              <a:ext cx="0" cy="28138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8A85391-30AE-4B73-B981-3D99834005DF}"/>
                </a:ext>
              </a:extLst>
            </p:cNvPr>
            <p:cNvCxnSpPr>
              <a:cxnSpLocks/>
            </p:cNvCxnSpPr>
            <p:nvPr/>
          </p:nvCxnSpPr>
          <p:spPr>
            <a:xfrm>
              <a:off x="3394348" y="3589809"/>
              <a:ext cx="0" cy="106113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6A506A48-5213-4603-9221-CD65F2CD369D}"/>
                </a:ext>
              </a:extLst>
            </p:cNvPr>
            <p:cNvCxnSpPr>
              <a:cxnSpLocks/>
            </p:cNvCxnSpPr>
            <p:nvPr/>
          </p:nvCxnSpPr>
          <p:spPr>
            <a:xfrm>
              <a:off x="3389092" y="4864105"/>
              <a:ext cx="0" cy="91983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70A8F91C-CDEE-4489-B6A8-DE2CC5A987BA}"/>
                </a:ext>
              </a:extLst>
            </p:cNvPr>
            <p:cNvCxnSpPr>
              <a:cxnSpLocks/>
            </p:cNvCxnSpPr>
            <p:nvPr/>
          </p:nvCxnSpPr>
          <p:spPr>
            <a:xfrm>
              <a:off x="3389092" y="2849126"/>
              <a:ext cx="1812443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962B6BF4-FDE9-4123-9423-5843193BD585}"/>
                </a:ext>
              </a:extLst>
            </p:cNvPr>
            <p:cNvCxnSpPr>
              <a:cxnSpLocks/>
            </p:cNvCxnSpPr>
            <p:nvPr/>
          </p:nvCxnSpPr>
          <p:spPr>
            <a:xfrm>
              <a:off x="3759307" y="1262002"/>
              <a:ext cx="0" cy="454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864F7059-6DF5-44CC-BB1D-729A805FA758}"/>
                </a:ext>
              </a:extLst>
            </p:cNvPr>
            <p:cNvSpPr/>
            <p:nvPr/>
          </p:nvSpPr>
          <p:spPr>
            <a:xfrm>
              <a:off x="4674774" y="2049550"/>
              <a:ext cx="1057756" cy="486928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Safeguarding &amp; Named Doctors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dirty="0">
                  <a:solidFill>
                    <a:schemeClr val="tx1"/>
                  </a:solidFill>
                </a:rPr>
                <a:t>See CPL Structure</a:t>
              </a:r>
              <a:endParaRPr lang="en-GB" sz="900" kern="1200" dirty="0">
                <a:solidFill>
                  <a:schemeClr val="tx1"/>
                </a:solidFill>
              </a:endParaRPr>
            </a:p>
          </p:txBody>
        </p: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1DB3290C-AAE7-477F-A56C-F476D9CB5203}"/>
                </a:ext>
              </a:extLst>
            </p:cNvPr>
            <p:cNvCxnSpPr>
              <a:cxnSpLocks/>
            </p:cNvCxnSpPr>
            <p:nvPr/>
          </p:nvCxnSpPr>
          <p:spPr>
            <a:xfrm>
              <a:off x="5016093" y="1879115"/>
              <a:ext cx="0" cy="16313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370EDE86-675B-43E8-99ED-2F9BE4222E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5612" y="1856257"/>
              <a:ext cx="730481" cy="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2C443ACC-1009-4C51-80E4-710E91355BDD}"/>
                </a:ext>
              </a:extLst>
            </p:cNvPr>
            <p:cNvCxnSpPr>
              <a:cxnSpLocks/>
            </p:cNvCxnSpPr>
            <p:nvPr/>
          </p:nvCxnSpPr>
          <p:spPr>
            <a:xfrm>
              <a:off x="5201535" y="2850455"/>
              <a:ext cx="1338" cy="179221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8368C7D7-171F-4599-AC0F-A7B09651D710}"/>
                </a:ext>
              </a:extLst>
            </p:cNvPr>
            <p:cNvCxnSpPr>
              <a:cxnSpLocks/>
            </p:cNvCxnSpPr>
            <p:nvPr/>
          </p:nvCxnSpPr>
          <p:spPr>
            <a:xfrm>
              <a:off x="712540" y="2319360"/>
              <a:ext cx="1199707" cy="532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72AC4749-B3DD-4A38-9C41-71CC1F7BFC06}"/>
                </a:ext>
              </a:extLst>
            </p:cNvPr>
            <p:cNvCxnSpPr>
              <a:cxnSpLocks/>
            </p:cNvCxnSpPr>
            <p:nvPr/>
          </p:nvCxnSpPr>
          <p:spPr>
            <a:xfrm>
              <a:off x="1913988" y="2324681"/>
              <a:ext cx="276" cy="587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7257469-8CEF-4099-B871-8B4E5EA351B8}"/>
                </a:ext>
              </a:extLst>
            </p:cNvPr>
            <p:cNvSpPr/>
            <p:nvPr/>
          </p:nvSpPr>
          <p:spPr>
            <a:xfrm>
              <a:off x="587020" y="4403717"/>
              <a:ext cx="954397" cy="513079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Portfolio Manager ELF</a:t>
              </a:r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78B3785-4838-4F84-9C11-2A17A1A14547}"/>
                </a:ext>
              </a:extLst>
            </p:cNvPr>
            <p:cNvCxnSpPr>
              <a:cxnSpLocks/>
            </p:cNvCxnSpPr>
            <p:nvPr/>
          </p:nvCxnSpPr>
          <p:spPr>
            <a:xfrm>
              <a:off x="1690742" y="3203708"/>
              <a:ext cx="0" cy="61184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324CD93-FA17-41D3-8F4D-9DD91DF34A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07431" y="2333131"/>
              <a:ext cx="5713" cy="86678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A972FA9-1B7F-4AD7-AD3B-D6A007B79997}"/>
                </a:ext>
              </a:extLst>
            </p:cNvPr>
            <p:cNvSpPr/>
            <p:nvPr/>
          </p:nvSpPr>
          <p:spPr>
            <a:xfrm>
              <a:off x="137982" y="3822825"/>
              <a:ext cx="828171" cy="523851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Portfolio Manager ELF</a:t>
              </a: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66FE8B46-5A83-4638-A9A0-992B15E60D7F}"/>
                </a:ext>
              </a:extLst>
            </p:cNvPr>
            <p:cNvSpPr/>
            <p:nvPr/>
          </p:nvSpPr>
          <p:spPr>
            <a:xfrm>
              <a:off x="1345773" y="3792714"/>
              <a:ext cx="837586" cy="516870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Portfolio Manager ELF</a:t>
              </a: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377962F-BAA3-45C8-BDE3-5A178367E672}"/>
                </a:ext>
              </a:extLst>
            </p:cNvPr>
            <p:cNvSpPr/>
            <p:nvPr/>
          </p:nvSpPr>
          <p:spPr>
            <a:xfrm>
              <a:off x="682660" y="1574344"/>
              <a:ext cx="1210393" cy="494849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Head of Portfolio ELF</a:t>
              </a: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58B1EA8-92A1-401C-B1A6-123208913344}"/>
                </a:ext>
              </a:extLst>
            </p:cNvPr>
            <p:cNvSpPr/>
            <p:nvPr/>
          </p:nvSpPr>
          <p:spPr>
            <a:xfrm>
              <a:off x="3204526" y="1574344"/>
              <a:ext cx="1210393" cy="494849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Head of Clinical Business</a:t>
              </a: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DD44460-D7AF-4735-9159-911CA0FDC135}"/>
                </a:ext>
              </a:extLst>
            </p:cNvPr>
            <p:cNvSpPr/>
            <p:nvPr/>
          </p:nvSpPr>
          <p:spPr>
            <a:xfrm>
              <a:off x="4031227" y="3133974"/>
              <a:ext cx="891406" cy="489091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kern="1200" dirty="0"/>
                <a:t>Research &amp; Innovation Manager</a:t>
              </a: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0950CE3-242F-4D5F-A070-B46222627B37}"/>
                </a:ext>
              </a:extLst>
            </p:cNvPr>
            <p:cNvSpPr/>
            <p:nvPr/>
          </p:nvSpPr>
          <p:spPr>
            <a:xfrm>
              <a:off x="2833233" y="3133975"/>
              <a:ext cx="1150159" cy="486928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Senior Improvement IFR Manager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dirty="0">
                  <a:solidFill>
                    <a:schemeClr val="tx1"/>
                  </a:solidFill>
                </a:rPr>
                <a:t>Vacant</a:t>
              </a:r>
              <a:endParaRPr lang="en-GB" sz="900" kern="1200" dirty="0">
                <a:solidFill>
                  <a:schemeClr val="tx1"/>
                </a:solidFill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0C94B110-CB57-4C7D-AC94-696CF7193865}"/>
                </a:ext>
              </a:extLst>
            </p:cNvPr>
            <p:cNvSpPr/>
            <p:nvPr/>
          </p:nvSpPr>
          <p:spPr>
            <a:xfrm>
              <a:off x="4677792" y="4660256"/>
              <a:ext cx="1076124" cy="643539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Vaccination Programme Support Manager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kern="1200" dirty="0">
                  <a:solidFill>
                    <a:schemeClr val="tx1"/>
                  </a:solidFill>
                </a:rPr>
                <a:t>Jess Taylor</a:t>
              </a: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4E76A93-6404-4338-86D3-010FD47B1458}"/>
                </a:ext>
              </a:extLst>
            </p:cNvPr>
            <p:cNvSpPr/>
            <p:nvPr/>
          </p:nvSpPr>
          <p:spPr>
            <a:xfrm>
              <a:off x="6869075" y="3133975"/>
              <a:ext cx="787429" cy="489091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PHM Analyst – Clinical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dirty="0">
                  <a:solidFill>
                    <a:schemeClr val="tx1"/>
                  </a:solidFill>
                </a:rPr>
                <a:t>Vacant</a:t>
              </a:r>
              <a:endParaRPr lang="en-GB" sz="900" kern="1200" dirty="0">
                <a:solidFill>
                  <a:schemeClr val="tx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FB0F2BD-B6C8-4247-BAF1-897376CB5269}"/>
                </a:ext>
              </a:extLst>
            </p:cNvPr>
            <p:cNvSpPr/>
            <p:nvPr/>
          </p:nvSpPr>
          <p:spPr>
            <a:xfrm>
              <a:off x="6078773" y="1574344"/>
              <a:ext cx="1210392" cy="494850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Head of Clinical Insight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dirty="0">
                  <a:solidFill>
                    <a:schemeClr val="tx1"/>
                  </a:solidFill>
                </a:rPr>
                <a:t>Vacant</a:t>
              </a:r>
              <a:endParaRPr lang="en-GB" sz="900" kern="1200" dirty="0">
                <a:solidFill>
                  <a:schemeClr val="tx1"/>
                </a:solidFill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49A2B4E-4C86-46CA-95EA-E89B30A25F72}"/>
                </a:ext>
              </a:extLst>
            </p:cNvPr>
            <p:cNvSpPr/>
            <p:nvPr/>
          </p:nvSpPr>
          <p:spPr>
            <a:xfrm>
              <a:off x="8038562" y="3829694"/>
              <a:ext cx="1029560" cy="619848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Prevention</a:t>
              </a:r>
              <a:r>
                <a:rPr lang="en-GB" sz="900" b="1" kern="1200" dirty="0"/>
                <a:t> </a:t>
              </a:r>
              <a:r>
                <a:rPr lang="en-GB" sz="900" b="1" kern="1200" dirty="0">
                  <a:solidFill>
                    <a:schemeClr val="tx1"/>
                  </a:solidFill>
                </a:rPr>
                <a:t>Coordination</a:t>
              </a:r>
              <a:r>
                <a:rPr lang="en-GB" sz="900" b="1" kern="1200" dirty="0"/>
                <a:t> </a:t>
              </a:r>
              <a:r>
                <a:rPr lang="en-GB" sz="900" b="1" kern="1200" dirty="0">
                  <a:solidFill>
                    <a:schemeClr val="tx1"/>
                  </a:solidFill>
                </a:rPr>
                <a:t>Officer</a:t>
              </a: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D1BD198-36CC-45E0-B9C2-C40DCA45F529}"/>
                </a:ext>
              </a:extLst>
            </p:cNvPr>
            <p:cNvSpPr/>
            <p:nvPr/>
          </p:nvSpPr>
          <p:spPr>
            <a:xfrm>
              <a:off x="1762990" y="4405688"/>
              <a:ext cx="954397" cy="513080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Portfolio Manager ELF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dirty="0">
                  <a:solidFill>
                    <a:schemeClr val="tx1"/>
                  </a:solidFill>
                </a:rPr>
                <a:t>Vacant</a:t>
              </a:r>
              <a:endParaRPr lang="en-GB" sz="900" kern="1200" dirty="0">
                <a:solidFill>
                  <a:schemeClr val="tx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D170C55-7020-4E54-B0D4-9B134EE04B33}"/>
                </a:ext>
              </a:extLst>
            </p:cNvPr>
            <p:cNvSpPr/>
            <p:nvPr/>
          </p:nvSpPr>
          <p:spPr>
            <a:xfrm>
              <a:off x="9212963" y="1572760"/>
              <a:ext cx="1210393" cy="494850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Head of Clinical Programmes</a:t>
              </a: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085F458-39C5-4927-9805-13900F357E25}"/>
                </a:ext>
              </a:extLst>
            </p:cNvPr>
            <p:cNvSpPr/>
            <p:nvPr/>
          </p:nvSpPr>
          <p:spPr>
            <a:xfrm>
              <a:off x="2928502" y="4650939"/>
              <a:ext cx="901457" cy="513079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IFR Support Manager</a:t>
              </a: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801ECB8-2E05-463F-9E8D-D79600C8F50E}"/>
                </a:ext>
              </a:extLst>
            </p:cNvPr>
            <p:cNvSpPr/>
            <p:nvPr/>
          </p:nvSpPr>
          <p:spPr>
            <a:xfrm>
              <a:off x="2954867" y="5678558"/>
              <a:ext cx="901457" cy="513079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CPAG / IFR Administrator</a:t>
              </a: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8C9BE33-3B10-4245-9A60-91007B84D556}"/>
                </a:ext>
              </a:extLst>
            </p:cNvPr>
            <p:cNvSpPr/>
            <p:nvPr/>
          </p:nvSpPr>
          <p:spPr>
            <a:xfrm>
              <a:off x="8530176" y="5643278"/>
              <a:ext cx="1135113" cy="407696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Programme Support</a:t>
              </a: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1EB71DF-DF3A-42B8-97F2-04EB1B86C1EA}"/>
                </a:ext>
              </a:extLst>
            </p:cNvPr>
            <p:cNvSpPr/>
            <p:nvPr/>
          </p:nvSpPr>
          <p:spPr>
            <a:xfrm>
              <a:off x="10490972" y="5650895"/>
              <a:ext cx="1121339" cy="407696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solidFill>
                    <a:schemeClr val="tx1"/>
                  </a:solidFill>
                </a:rPr>
                <a:t>Programme Support</a:t>
              </a: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239CB53-08BB-429A-82DC-44F76FA8280A}"/>
                </a:ext>
              </a:extLst>
            </p:cNvPr>
            <p:cNvSpPr/>
            <p:nvPr/>
          </p:nvSpPr>
          <p:spPr>
            <a:xfrm>
              <a:off x="9136948" y="3829694"/>
              <a:ext cx="1029561" cy="619848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dirty="0">
                  <a:solidFill>
                    <a:schemeClr val="tx1"/>
                  </a:solidFill>
                </a:rPr>
                <a:t>Health Inequalities</a:t>
              </a:r>
              <a:r>
                <a:rPr lang="en-GB" sz="900" b="1" kern="1200" dirty="0">
                  <a:solidFill>
                    <a:schemeClr val="tx1"/>
                  </a:solidFill>
                </a:rPr>
                <a:t> Coordination Officer</a:t>
              </a: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5CC3472-BFEB-451F-B18A-4E51A4350B09}"/>
                </a:ext>
              </a:extLst>
            </p:cNvPr>
            <p:cNvSpPr/>
            <p:nvPr/>
          </p:nvSpPr>
          <p:spPr>
            <a:xfrm>
              <a:off x="9212963" y="3124503"/>
              <a:ext cx="1210393" cy="486928"/>
            </a:xfrm>
            <a:custGeom>
              <a:avLst/>
              <a:gdLst>
                <a:gd name="connsiteX0" fmla="*/ 0 w 787429"/>
                <a:gd name="connsiteY0" fmla="*/ 0 h 407696"/>
                <a:gd name="connsiteX1" fmla="*/ 787429 w 787429"/>
                <a:gd name="connsiteY1" fmla="*/ 0 h 407696"/>
                <a:gd name="connsiteX2" fmla="*/ 787429 w 787429"/>
                <a:gd name="connsiteY2" fmla="*/ 407696 h 407696"/>
                <a:gd name="connsiteX3" fmla="*/ 0 w 787429"/>
                <a:gd name="connsiteY3" fmla="*/ 407696 h 407696"/>
                <a:gd name="connsiteX4" fmla="*/ 0 w 787429"/>
                <a:gd name="connsiteY4" fmla="*/ 0 h 407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29" h="407696">
                  <a:moveTo>
                    <a:pt x="0" y="0"/>
                  </a:moveTo>
                  <a:lnTo>
                    <a:pt x="787429" y="0"/>
                  </a:lnTo>
                  <a:lnTo>
                    <a:pt x="787429" y="407696"/>
                  </a:lnTo>
                  <a:lnTo>
                    <a:pt x="0" y="4076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C1ED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5080" tIns="5080" rIns="5080" bIns="5753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1" dirty="0">
                  <a:solidFill>
                    <a:schemeClr val="tx1"/>
                  </a:solidFill>
                </a:rPr>
                <a:t>Programme</a:t>
              </a:r>
              <a:r>
                <a:rPr lang="en-GB" sz="900" b="1" kern="1200" dirty="0">
                  <a:solidFill>
                    <a:schemeClr val="tx1"/>
                  </a:solidFill>
                </a:rPr>
                <a:t> Manager</a:t>
              </a:r>
              <a:r>
                <a:rPr lang="en-GB" sz="900" b="1" dirty="0">
                  <a:solidFill>
                    <a:schemeClr val="tx1"/>
                  </a:solidFill>
                </a:rPr>
                <a:t> – Interventions</a:t>
              </a:r>
            </a:p>
          </p:txBody>
        </p: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BB288A5-33AC-3F67-DDAA-30042EA765F8}"/>
              </a:ext>
            </a:extLst>
          </p:cNvPr>
          <p:cNvSpPr/>
          <p:nvPr/>
        </p:nvSpPr>
        <p:spPr>
          <a:xfrm>
            <a:off x="10405571" y="272264"/>
            <a:ext cx="1220634" cy="293168"/>
          </a:xfrm>
          <a:custGeom>
            <a:avLst/>
            <a:gdLst>
              <a:gd name="connsiteX0" fmla="*/ 0 w 1091059"/>
              <a:gd name="connsiteY0" fmla="*/ 0 h 564902"/>
              <a:gd name="connsiteX1" fmla="*/ 1091059 w 1091059"/>
              <a:gd name="connsiteY1" fmla="*/ 0 h 564902"/>
              <a:gd name="connsiteX2" fmla="*/ 1091059 w 1091059"/>
              <a:gd name="connsiteY2" fmla="*/ 564902 h 564902"/>
              <a:gd name="connsiteX3" fmla="*/ 0 w 1091059"/>
              <a:gd name="connsiteY3" fmla="*/ 564902 h 564902"/>
              <a:gd name="connsiteX4" fmla="*/ 0 w 1091059"/>
              <a:gd name="connsiteY4" fmla="*/ 0 h 56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059" h="564902">
                <a:moveTo>
                  <a:pt x="0" y="0"/>
                </a:moveTo>
                <a:lnTo>
                  <a:pt x="1091059" y="0"/>
                </a:lnTo>
                <a:lnTo>
                  <a:pt x="1091059" y="564902"/>
                </a:lnTo>
                <a:lnTo>
                  <a:pt x="0" y="56490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6985" tIns="6985" rIns="6985" bIns="79714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100" kern="1200" dirty="0">
                <a:solidFill>
                  <a:schemeClr val="tx1"/>
                </a:solidFill>
              </a:rPr>
              <a:t>Vacant Post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C7ECABD-04D9-7A35-9522-ABC690531E9A}"/>
              </a:ext>
            </a:extLst>
          </p:cNvPr>
          <p:cNvSpPr/>
          <p:nvPr/>
        </p:nvSpPr>
        <p:spPr>
          <a:xfrm>
            <a:off x="10417083" y="623507"/>
            <a:ext cx="1209122" cy="293168"/>
          </a:xfrm>
          <a:custGeom>
            <a:avLst/>
            <a:gdLst>
              <a:gd name="connsiteX0" fmla="*/ 0 w 1091059"/>
              <a:gd name="connsiteY0" fmla="*/ 0 h 564902"/>
              <a:gd name="connsiteX1" fmla="*/ 1091059 w 1091059"/>
              <a:gd name="connsiteY1" fmla="*/ 0 h 564902"/>
              <a:gd name="connsiteX2" fmla="*/ 1091059 w 1091059"/>
              <a:gd name="connsiteY2" fmla="*/ 564902 h 564902"/>
              <a:gd name="connsiteX3" fmla="*/ 0 w 1091059"/>
              <a:gd name="connsiteY3" fmla="*/ 564902 h 564902"/>
              <a:gd name="connsiteX4" fmla="*/ 0 w 1091059"/>
              <a:gd name="connsiteY4" fmla="*/ 0 h 56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059" h="564902">
                <a:moveTo>
                  <a:pt x="0" y="0"/>
                </a:moveTo>
                <a:lnTo>
                  <a:pt x="1091059" y="0"/>
                </a:lnTo>
                <a:lnTo>
                  <a:pt x="1091059" y="564902"/>
                </a:lnTo>
                <a:lnTo>
                  <a:pt x="0" y="56490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6985" tIns="6985" rIns="6985" bIns="79714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100" kern="1200" dirty="0">
                <a:solidFill>
                  <a:schemeClr val="tx1"/>
                </a:solidFill>
              </a:rPr>
              <a:t>External Resource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2546C60-3BAA-44BB-EEA3-D381A378420D}"/>
              </a:ext>
            </a:extLst>
          </p:cNvPr>
          <p:cNvSpPr/>
          <p:nvPr/>
        </p:nvSpPr>
        <p:spPr>
          <a:xfrm>
            <a:off x="10417083" y="974750"/>
            <a:ext cx="1209122" cy="293168"/>
          </a:xfrm>
          <a:custGeom>
            <a:avLst/>
            <a:gdLst>
              <a:gd name="connsiteX0" fmla="*/ 0 w 1091059"/>
              <a:gd name="connsiteY0" fmla="*/ 0 h 564902"/>
              <a:gd name="connsiteX1" fmla="*/ 1091059 w 1091059"/>
              <a:gd name="connsiteY1" fmla="*/ 0 h 564902"/>
              <a:gd name="connsiteX2" fmla="*/ 1091059 w 1091059"/>
              <a:gd name="connsiteY2" fmla="*/ 564902 h 564902"/>
              <a:gd name="connsiteX3" fmla="*/ 0 w 1091059"/>
              <a:gd name="connsiteY3" fmla="*/ 564902 h 564902"/>
              <a:gd name="connsiteX4" fmla="*/ 0 w 1091059"/>
              <a:gd name="connsiteY4" fmla="*/ 0 h 56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059" h="564902">
                <a:moveTo>
                  <a:pt x="0" y="0"/>
                </a:moveTo>
                <a:lnTo>
                  <a:pt x="1091059" y="0"/>
                </a:lnTo>
                <a:lnTo>
                  <a:pt x="1091059" y="564902"/>
                </a:lnTo>
                <a:lnTo>
                  <a:pt x="0" y="5649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6985" tIns="6985" rIns="6985" bIns="79714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100" kern="1200" dirty="0">
                <a:solidFill>
                  <a:schemeClr val="tx1"/>
                </a:solidFill>
              </a:rPr>
              <a:t>Away from Post</a:t>
            </a:r>
          </a:p>
        </p:txBody>
      </p:sp>
    </p:spTree>
    <p:extLst>
      <p:ext uri="{BB962C8B-B14F-4D97-AF65-F5344CB8AC3E}">
        <p14:creationId xmlns:p14="http://schemas.microsoft.com/office/powerpoint/2010/main" val="3018169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F7FE75-F0B5-4EA7-AB95-5D0BBB9C2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0A610-87E4-4F4D-944E-97EC4585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97DF6EC3-8F09-4317-8567-D25988242CD4}"/>
              </a:ext>
            </a:extLst>
          </p:cNvPr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844877541"/>
              </p:ext>
            </p:extLst>
          </p:nvPr>
        </p:nvGraphicFramePr>
        <p:xfrm>
          <a:off x="838200" y="312581"/>
          <a:ext cx="10515599" cy="5703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9424">
                  <a:extLst>
                    <a:ext uri="{9D8B030D-6E8A-4147-A177-3AD203B41FA5}">
                      <a16:colId xmlns:a16="http://schemas.microsoft.com/office/drawing/2014/main" val="2874926771"/>
                    </a:ext>
                  </a:extLst>
                </a:gridCol>
                <a:gridCol w="5266175">
                  <a:extLst>
                    <a:ext uri="{9D8B030D-6E8A-4147-A177-3AD203B41FA5}">
                      <a16:colId xmlns:a16="http://schemas.microsoft.com/office/drawing/2014/main" val="3786669433"/>
                    </a:ext>
                  </a:extLst>
                </a:gridCol>
              </a:tblGrid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Job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27225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Portfolio Director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055612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Head of Clinical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896927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Head of Clinical Insight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834359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Head of Clinical Programmes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55730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Head of Portfolio – ELF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452601"/>
                  </a:ext>
                </a:extLst>
              </a:tr>
              <a:tr h="123790"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045225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Research &amp; Innovation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59899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Senior Improvement IFR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946708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IFR Support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606137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CPAG/IFR Administrator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819008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Project Support Officer – Vaccination Programme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109724"/>
                  </a:ext>
                </a:extLst>
              </a:tr>
              <a:tr h="123790"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743484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Population Health Analyst - Strategic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864268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Population Health Analyst - Clinical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400664"/>
                  </a:ext>
                </a:extLst>
              </a:tr>
              <a:tr h="123790"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514190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Programme Manager - Interventions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610058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Portfolio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42857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Health Inequalities Co-ordination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809074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Prevention Co-ordination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426904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r>
                        <a:rPr lang="en-GB" sz="1000" dirty="0"/>
                        <a:t>Programme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780907"/>
                  </a:ext>
                </a:extLst>
              </a:tr>
              <a:tr h="123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199734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Portfolio Transformation Lead – ELF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226575"/>
                  </a:ext>
                </a:extLst>
              </a:tr>
              <a:tr h="247581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Portfolio Transformation Lead – ELF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380885"/>
                  </a:ext>
                </a:extLst>
              </a:tr>
              <a:tr h="2566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Portfolio Manager – ELF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666666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40EBFC99-24B4-4D4F-8F8F-34DC07C0856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93766" y="66675"/>
            <a:ext cx="644434" cy="66548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vert270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CMO Staff Roles - Names</a:t>
            </a:r>
          </a:p>
        </p:txBody>
      </p:sp>
    </p:spTree>
    <p:extLst>
      <p:ext uri="{BB962C8B-B14F-4D97-AF65-F5344CB8AC3E}">
        <p14:creationId xmlns:p14="http://schemas.microsoft.com/office/powerpoint/2010/main" val="4137627982"/>
      </p:ext>
    </p:extLst>
  </p:cSld>
  <p:clrMapOvr>
    <a:masterClrMapping/>
  </p:clrMapOvr>
</p:sld>
</file>

<file path=ppt/theme/theme1.xml><?xml version="1.0" encoding="utf-8"?>
<a:theme xmlns:a="http://schemas.openxmlformats.org/drawingml/2006/main" name="ACGE_12775_Ssot Icb Powerpoint Template_v1 (1)">
  <a:themeElements>
    <a:clrScheme name="S&amp;SOT ICB NHS colours">
      <a:dk1>
        <a:srgbClr val="000000"/>
      </a:dk1>
      <a:lt1>
        <a:srgbClr val="FFFFFF"/>
      </a:lt1>
      <a:dk2>
        <a:srgbClr val="8898A3"/>
      </a:dk2>
      <a:lt2>
        <a:srgbClr val="E7E6E6"/>
      </a:lt2>
      <a:accent1>
        <a:srgbClr val="002F86"/>
      </a:accent1>
      <a:accent2>
        <a:srgbClr val="005EB8"/>
      </a:accent2>
      <a:accent3>
        <a:srgbClr val="00A8CE"/>
      </a:accent3>
      <a:accent4>
        <a:srgbClr val="00A399"/>
      </a:accent4>
      <a:accent5>
        <a:srgbClr val="415462"/>
      </a:accent5>
      <a:accent6>
        <a:srgbClr val="EC8A00"/>
      </a:accent6>
      <a:hlink>
        <a:srgbClr val="005DB7"/>
      </a:hlink>
      <a:folHlink>
        <a:srgbClr val="002F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S&amp;SOT ICB NHS colours">
      <a:dk1>
        <a:srgbClr val="000000"/>
      </a:dk1>
      <a:lt1>
        <a:srgbClr val="FFFFFF"/>
      </a:lt1>
      <a:dk2>
        <a:srgbClr val="8898A3"/>
      </a:dk2>
      <a:lt2>
        <a:srgbClr val="E7E6E6"/>
      </a:lt2>
      <a:accent1>
        <a:srgbClr val="002F86"/>
      </a:accent1>
      <a:accent2>
        <a:srgbClr val="005EB8"/>
      </a:accent2>
      <a:accent3>
        <a:srgbClr val="00A8CE"/>
      </a:accent3>
      <a:accent4>
        <a:srgbClr val="00A399"/>
      </a:accent4>
      <a:accent5>
        <a:srgbClr val="415462"/>
      </a:accent5>
      <a:accent6>
        <a:srgbClr val="EC8A00"/>
      </a:accent6>
      <a:hlink>
        <a:srgbClr val="005DB7"/>
      </a:hlink>
      <a:folHlink>
        <a:srgbClr val="002F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7DBB2D7722224E998BFA844E075020" ma:contentTypeVersion="23" ma:contentTypeDescription="Create a new document." ma:contentTypeScope="" ma:versionID="571bd6e089399fd3755e370676f9207b">
  <xsd:schema xmlns:xsd="http://www.w3.org/2001/XMLSchema" xmlns:xs="http://www.w3.org/2001/XMLSchema" xmlns:p="http://schemas.microsoft.com/office/2006/metadata/properties" xmlns:ns2="1cf1050a-ad00-4bfd-8e34-9a75afd7ed29" xmlns:ns3="19fa4631-68d2-40c1-92e1-b007552a61a4" targetNamespace="http://schemas.microsoft.com/office/2006/metadata/properties" ma:root="true" ma:fieldsID="5db505b853d7cd258ca1416f042508aa" ns2:_="" ns3:_="">
    <xsd:import namespace="1cf1050a-ad00-4bfd-8e34-9a75afd7ed29"/>
    <xsd:import namespace="19fa4631-68d2-40c1-92e1-b007552a61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f1050a-ad00-4bfd-8e34-9a75afd7ed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333d4a4f-1d94-4ad4-bc3a-e2aacad02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a4631-68d2-40c1-92e1-b007552a61a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3479394-1f7c-4cc4-ae07-91e44ac6c964}" ma:internalName="TaxCatchAll" ma:showField="CatchAllData" ma:web="19fa4631-68d2-40c1-92e1-b007552a61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a4631-68d2-40c1-92e1-b007552a61a4" xsi:nil="true"/>
    <lcf76f155ced4ddcb4097134ff3c332f xmlns="1cf1050a-ad00-4bfd-8e34-9a75afd7ed2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5D71B18-185C-4471-9E57-3A23B5176D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CEC5D8-C8CF-4CBB-A7ED-380EE042F6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f1050a-ad00-4bfd-8e34-9a75afd7ed29"/>
    <ds:schemaRef ds:uri="19fa4631-68d2-40c1-92e1-b007552a61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2F3C4F-7485-4DCB-B677-CDC0C7B5BA18}">
  <ds:schemaRefs>
    <ds:schemaRef ds:uri="http://purl.org/dc/elements/1.1/"/>
    <ds:schemaRef ds:uri="http://schemas.microsoft.com/office/2006/metadata/properties"/>
    <ds:schemaRef ds:uri="72f7c56b-83cb-4d8a-890a-4354b157ff55"/>
    <ds:schemaRef ds:uri="ec75b38b-7a65-4c5d-b2bf-eaae28bb6506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a408311-89d9-4697-a99f-cf432ff544e5"/>
    <ds:schemaRef ds:uri="46b43970-0735-4d3e-86b9-f7da41ca2012"/>
    <ds:schemaRef ds:uri="19fa4631-68d2-40c1-92e1-b007552a61a4"/>
    <ds:schemaRef ds:uri="1cf1050a-ad00-4bfd-8e34-9a75afd7ed2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ACGE_12775_Ssot Icb Powerpoint Template_v1 (1)</Template>
  <TotalTime>26742</TotalTime>
  <Words>436</Words>
  <Application>Microsoft Office PowerPoint</Application>
  <PresentationFormat>Widescreen</PresentationFormat>
  <Paragraphs>124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ACGE_12775_Ssot Icb Powerpoint Template_v1 (1)</vt:lpstr>
      <vt:lpstr>Office Theme</vt:lpstr>
      <vt:lpstr>Chief Medical Officer</vt:lpstr>
      <vt:lpstr>Clinical and Professional Leadership Structure</vt:lpstr>
      <vt:lpstr>C&amp;PL Roles - Names</vt:lpstr>
      <vt:lpstr>CMO Staffing Structure</vt:lpstr>
      <vt:lpstr>CMO Staff Roles - Names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Laura Clucas (MLCSU)</dc:creator>
  <cp:lastModifiedBy>Andrea Brown (QNC) SSOT ICB</cp:lastModifiedBy>
  <cp:revision>187</cp:revision>
  <dcterms:created xsi:type="dcterms:W3CDTF">2022-05-09T08:33:07Z</dcterms:created>
  <dcterms:modified xsi:type="dcterms:W3CDTF">2023-10-02T14:48:25Z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0x010100247DBB2D7722224E998BFA844E075020</vt:lpwstr>
  </property>
  <property fmtid="{D5CDD505-2E9C-101B-9397-08002B2CF9AE}" pid="3" name="MediaServiceImageTags">
    <vt:lpwstr/>
  </property>
</Properties>
</file>