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0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8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ly Deacon (MLCSU - BANK)" userId="741e9a19-a6db-4907-8b9c-5520833c59fc" providerId="ADAL" clId="{A02D2C72-510A-445B-9D75-98D49B8E44F4}"/>
    <pc:docChg chg="delSld">
      <pc:chgData name="Sally Deacon (MLCSU - BANK)" userId="741e9a19-a6db-4907-8b9c-5520833c59fc" providerId="ADAL" clId="{A02D2C72-510A-445B-9D75-98D49B8E44F4}" dt="2023-11-13T12:44:39.158" v="3" actId="47"/>
      <pc:docMkLst>
        <pc:docMk/>
      </pc:docMkLst>
      <pc:sldChg chg="del">
        <pc:chgData name="Sally Deacon (MLCSU - BANK)" userId="741e9a19-a6db-4907-8b9c-5520833c59fc" providerId="ADAL" clId="{A02D2C72-510A-445B-9D75-98D49B8E44F4}" dt="2023-11-13T12:44:36.874" v="0" actId="47"/>
        <pc:sldMkLst>
          <pc:docMk/>
          <pc:sldMk cId="1685480182" sldId="408"/>
        </pc:sldMkLst>
      </pc:sldChg>
      <pc:sldChg chg="del">
        <pc:chgData name="Sally Deacon (MLCSU - BANK)" userId="741e9a19-a6db-4907-8b9c-5520833c59fc" providerId="ADAL" clId="{A02D2C72-510A-445B-9D75-98D49B8E44F4}" dt="2023-11-13T12:44:37.848" v="1" actId="47"/>
        <pc:sldMkLst>
          <pc:docMk/>
          <pc:sldMk cId="1368601856" sldId="409"/>
        </pc:sldMkLst>
      </pc:sldChg>
      <pc:sldChg chg="del">
        <pc:chgData name="Sally Deacon (MLCSU - BANK)" userId="741e9a19-a6db-4907-8b9c-5520833c59fc" providerId="ADAL" clId="{A02D2C72-510A-445B-9D75-98D49B8E44F4}" dt="2023-11-13T12:44:38.294" v="2" actId="47"/>
        <pc:sldMkLst>
          <pc:docMk/>
          <pc:sldMk cId="3772847208" sldId="410"/>
        </pc:sldMkLst>
      </pc:sldChg>
      <pc:sldChg chg="del">
        <pc:chgData name="Sally Deacon (MLCSU - BANK)" userId="741e9a19-a6db-4907-8b9c-5520833c59fc" providerId="ADAL" clId="{A02D2C72-510A-445B-9D75-98D49B8E44F4}" dt="2023-11-13T12:44:39.158" v="3" actId="47"/>
        <pc:sldMkLst>
          <pc:docMk/>
          <pc:sldMk cId="3987160068" sldId="41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93F40A-14DE-4B5B-BC10-0F653043176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094F565-8B2A-4B66-9742-A97DE16341FE}">
      <dgm:prSet phldrT="[Text]" custT="1"/>
      <dgm:spPr>
        <a:solidFill>
          <a:schemeClr val="accent1"/>
        </a:solidFill>
        <a:ln>
          <a:solidFill>
            <a:schemeClr val="bg1"/>
          </a:solidFill>
          <a:prstDash val="dash"/>
        </a:ln>
      </dgm:spPr>
      <dgm:t>
        <a:bodyPr/>
        <a:lstStyle/>
        <a:p>
          <a:endParaRPr lang="en-GB" sz="1050" dirty="0">
            <a:solidFill>
              <a:schemeClr val="bg2">
                <a:lumMod val="25000"/>
              </a:schemeClr>
            </a:solidFill>
          </a:endParaRPr>
        </a:p>
        <a:p>
          <a:r>
            <a:rPr lang="en-GB" sz="1050" b="1" dirty="0">
              <a:solidFill>
                <a:schemeClr val="bg1"/>
              </a:solidFill>
            </a:rPr>
            <a:t>Digital Transformation Lead</a:t>
          </a:r>
        </a:p>
        <a:p>
          <a:endParaRPr lang="en-GB" sz="1050" dirty="0">
            <a:solidFill>
              <a:schemeClr val="bg2">
                <a:lumMod val="25000"/>
              </a:schemeClr>
            </a:solidFill>
          </a:endParaRPr>
        </a:p>
      </dgm:t>
    </dgm:pt>
    <dgm:pt modelId="{D8504399-444C-47DF-8D08-70F0BF8069CE}" type="parTrans" cxnId="{34590307-D7E5-442C-BAED-5DBCB835E861}">
      <dgm:prSet/>
      <dgm:spPr/>
      <dgm:t>
        <a:bodyPr/>
        <a:lstStyle/>
        <a:p>
          <a:endParaRPr lang="en-GB" sz="1100"/>
        </a:p>
      </dgm:t>
    </dgm:pt>
    <dgm:pt modelId="{0A7ED979-6882-48C1-A566-05CBD1008E8A}" type="sibTrans" cxnId="{34590307-D7E5-442C-BAED-5DBCB835E861}">
      <dgm:prSet/>
      <dgm:spPr/>
      <dgm:t>
        <a:bodyPr/>
        <a:lstStyle/>
        <a:p>
          <a:endParaRPr lang="en-GB" sz="1100"/>
        </a:p>
      </dgm:t>
    </dgm:pt>
    <dgm:pt modelId="{9A55F937-0708-45D4-B454-D52DA7E4CC1C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endParaRPr lang="en-GB" sz="1050" dirty="0"/>
        </a:p>
        <a:p>
          <a:r>
            <a:rPr lang="en-GB" sz="1050" dirty="0"/>
            <a:t>OHC Lead</a:t>
          </a:r>
        </a:p>
      </dgm:t>
    </dgm:pt>
    <dgm:pt modelId="{57E69760-ADC0-4ADB-BA84-B4340E0807C9}" type="parTrans" cxnId="{36C33CBF-0065-4086-AF5C-F92E00CF6C41}">
      <dgm:prSet/>
      <dgm:spPr/>
      <dgm:t>
        <a:bodyPr/>
        <a:lstStyle/>
        <a:p>
          <a:endParaRPr lang="en-GB" sz="1100"/>
        </a:p>
      </dgm:t>
    </dgm:pt>
    <dgm:pt modelId="{EFE80306-9B52-4827-BF52-88C4A93CDBDF}" type="sibTrans" cxnId="{36C33CBF-0065-4086-AF5C-F92E00CF6C41}">
      <dgm:prSet/>
      <dgm:spPr/>
      <dgm:t>
        <a:bodyPr/>
        <a:lstStyle/>
        <a:p>
          <a:endParaRPr lang="en-GB" sz="1100"/>
        </a:p>
      </dgm:t>
    </dgm:pt>
    <dgm:pt modelId="{71B37A79-C55F-4216-876E-5B939BAB0AA1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endParaRPr lang="en-GB" sz="1050" dirty="0"/>
        </a:p>
        <a:p>
          <a:r>
            <a:rPr lang="en-GB" sz="1050" dirty="0"/>
            <a:t>PMO Lead</a:t>
          </a:r>
        </a:p>
      </dgm:t>
    </dgm:pt>
    <dgm:pt modelId="{6042E08A-3ACB-425C-B452-171A317E3E67}" type="parTrans" cxnId="{0D671CA5-C1A2-4AFF-BE1F-A8F1E8BCBA10}">
      <dgm:prSet/>
      <dgm:spPr/>
      <dgm:t>
        <a:bodyPr/>
        <a:lstStyle/>
        <a:p>
          <a:endParaRPr lang="en-GB" sz="1100"/>
        </a:p>
      </dgm:t>
    </dgm:pt>
    <dgm:pt modelId="{606F87D0-A3AF-4BC5-8BD6-370614FEF924}" type="sibTrans" cxnId="{0D671CA5-C1A2-4AFF-BE1F-A8F1E8BCBA10}">
      <dgm:prSet/>
      <dgm:spPr/>
      <dgm:t>
        <a:bodyPr/>
        <a:lstStyle/>
        <a:p>
          <a:endParaRPr lang="en-GB" sz="1100"/>
        </a:p>
      </dgm:t>
    </dgm:pt>
    <dgm:pt modelId="{7DE42FA0-0C17-4EF7-B5DF-84C598D3EBF1}">
      <dgm:prSet phldrT="[Text]" custT="1"/>
      <dgm:spPr>
        <a:solidFill>
          <a:schemeClr val="accent1"/>
        </a:solidFill>
        <a:ln w="12700" cap="flat" cmpd="sng" algn="ctr">
          <a:solidFill>
            <a:srgbClr val="1F6BA7"/>
          </a:solidFill>
          <a:prstDash val="solid"/>
          <a:miter lim="800000"/>
        </a:ln>
        <a:effectLst/>
      </dgm:spPr>
      <dgm:t>
        <a:bodyPr spcFirstLastPara="0" vert="horz" wrap="square" lIns="6985" tIns="6985" rIns="6985" bIns="6985" numCol="1" spcCol="1270" anchor="ctr" anchorCtr="0"/>
        <a:lstStyle/>
        <a:p>
          <a:pPr marL="0"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 dirty="0">
            <a:solidFill>
              <a:srgbClr val="FFFFFF"/>
            </a:solidFill>
            <a:latin typeface="+mn-lt"/>
            <a:ea typeface="+mn-ea"/>
            <a:cs typeface="Arial" panose="020B0604020202020204" pitchFamily="34" charset="0"/>
          </a:endParaRPr>
        </a:p>
        <a:p>
          <a:pPr marL="0"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>
              <a:solidFill>
                <a:srgbClr val="FFFFFF"/>
              </a:solidFill>
              <a:latin typeface="+mn-lt"/>
              <a:ea typeface="+mn-ea"/>
              <a:cs typeface="Arial" panose="020B0604020202020204" pitchFamily="34" charset="0"/>
            </a:rPr>
            <a:t>Senior Project Manager</a:t>
          </a:r>
        </a:p>
      </dgm:t>
    </dgm:pt>
    <dgm:pt modelId="{64127275-DDDF-4D3A-98D0-CAE783506E8E}" type="parTrans" cxnId="{84C368DB-39C4-4850-BAF1-2E2A1DD4A55E}">
      <dgm:prSet/>
      <dgm:spPr/>
      <dgm:t>
        <a:bodyPr/>
        <a:lstStyle/>
        <a:p>
          <a:endParaRPr lang="en-GB" sz="1400"/>
        </a:p>
      </dgm:t>
    </dgm:pt>
    <dgm:pt modelId="{D1619906-0E44-49F1-8913-D4FB63D717E0}" type="sibTrans" cxnId="{84C368DB-39C4-4850-BAF1-2E2A1DD4A55E}">
      <dgm:prSet/>
      <dgm:spPr/>
      <dgm:t>
        <a:bodyPr/>
        <a:lstStyle/>
        <a:p>
          <a:endParaRPr lang="en-GB" sz="1400"/>
        </a:p>
      </dgm:t>
    </dgm:pt>
    <dgm:pt modelId="{290970E3-B266-4C1D-B478-3F8B8273397A}">
      <dgm:prSet phldrT="[Text]" custT="1"/>
      <dgm:spPr>
        <a:solidFill>
          <a:schemeClr val="accent1"/>
        </a:solidFill>
        <a:ln w="12700" cap="flat" cmpd="sng" algn="ctr">
          <a:solidFill>
            <a:srgbClr val="1F6BA7"/>
          </a:solidFill>
          <a:prstDash val="solid"/>
          <a:miter lim="800000"/>
        </a:ln>
        <a:effectLst/>
      </dgm:spPr>
      <dgm:t>
        <a:bodyPr spcFirstLastPara="0" vert="horz" wrap="square" lIns="6985" tIns="6985" rIns="6985" bIns="6985" numCol="1" spcCol="1270" anchor="ctr" anchorCtr="0"/>
        <a:lstStyle/>
        <a:p>
          <a:pPr marL="0"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 dirty="0">
            <a:solidFill>
              <a:srgbClr val="FFFFFF"/>
            </a:solidFill>
            <a:latin typeface="+mn-lt"/>
            <a:ea typeface="+mn-ea"/>
            <a:cs typeface="Arial" panose="020B0604020202020204" pitchFamily="34" charset="0"/>
          </a:endParaRPr>
        </a:p>
        <a:p>
          <a:pPr marL="0"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>
              <a:solidFill>
                <a:srgbClr val="FFFFFF"/>
              </a:solidFill>
              <a:latin typeface="+mn-lt"/>
              <a:ea typeface="+mn-ea"/>
              <a:cs typeface="Arial" panose="020B0604020202020204" pitchFamily="34" charset="0"/>
            </a:rPr>
            <a:t>Information Governance Lead</a:t>
          </a:r>
        </a:p>
      </dgm:t>
    </dgm:pt>
    <dgm:pt modelId="{5E0D5719-3310-482E-99D4-853E8CB3818C}" type="parTrans" cxnId="{1805C427-70FB-4CF0-A6C2-34F70F1031A7}">
      <dgm:prSet/>
      <dgm:spPr/>
      <dgm:t>
        <a:bodyPr/>
        <a:lstStyle/>
        <a:p>
          <a:endParaRPr lang="en-GB" sz="1400"/>
        </a:p>
      </dgm:t>
    </dgm:pt>
    <dgm:pt modelId="{AA8CCF9F-C501-433E-81F1-C322FE5B27FC}" type="sibTrans" cxnId="{1805C427-70FB-4CF0-A6C2-34F70F1031A7}">
      <dgm:prSet/>
      <dgm:spPr/>
      <dgm:t>
        <a:bodyPr/>
        <a:lstStyle/>
        <a:p>
          <a:endParaRPr lang="en-GB" sz="1400"/>
        </a:p>
      </dgm:t>
    </dgm:pt>
    <dgm:pt modelId="{A457B30C-66AE-4762-A734-0C077DE17BA3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GB" sz="1050" dirty="0"/>
            <a:t>2* Project Managers</a:t>
          </a:r>
        </a:p>
      </dgm:t>
    </dgm:pt>
    <dgm:pt modelId="{D8B0F953-95D6-41EA-ABA3-143FE98213B3}" type="parTrans" cxnId="{7BE0877A-5A37-48A6-AF5A-87F4601B86B5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35CED64E-D38D-4D5B-9390-94B16A640E02}" type="sibTrans" cxnId="{7BE0877A-5A37-48A6-AF5A-87F4601B86B5}">
      <dgm:prSet/>
      <dgm:spPr/>
      <dgm:t>
        <a:bodyPr/>
        <a:lstStyle/>
        <a:p>
          <a:endParaRPr lang="en-GB"/>
        </a:p>
      </dgm:t>
    </dgm:pt>
    <dgm:pt modelId="{31E5EE7F-7D93-4E50-AF6B-545497B65780}" type="pres">
      <dgm:prSet presAssocID="{7F93F40A-14DE-4B5B-BC10-0F65304317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DE827CB-9609-4AA0-85D6-06E2AFAB4F7E}" type="pres">
      <dgm:prSet presAssocID="{5094F565-8B2A-4B66-9742-A97DE16341FE}" presName="hierRoot1" presStyleCnt="0">
        <dgm:presLayoutVars>
          <dgm:hierBranch val="init"/>
        </dgm:presLayoutVars>
      </dgm:prSet>
      <dgm:spPr/>
    </dgm:pt>
    <dgm:pt modelId="{527522CC-4350-49F4-B989-209E501566D8}" type="pres">
      <dgm:prSet presAssocID="{5094F565-8B2A-4B66-9742-A97DE16341FE}" presName="rootComposite1" presStyleCnt="0"/>
      <dgm:spPr/>
    </dgm:pt>
    <dgm:pt modelId="{40B6182D-C022-4690-8432-B72685425A4F}" type="pres">
      <dgm:prSet presAssocID="{5094F565-8B2A-4B66-9742-A97DE16341FE}" presName="rootText1" presStyleLbl="node0" presStyleIdx="0" presStyleCnt="1" custScaleY="66524" custLinFactNeighborY="-41197">
        <dgm:presLayoutVars>
          <dgm:chPref val="3"/>
        </dgm:presLayoutVars>
      </dgm:prSet>
      <dgm:spPr/>
    </dgm:pt>
    <dgm:pt modelId="{C01CFDDE-8384-4ECE-8B82-D8DBB6B1279A}" type="pres">
      <dgm:prSet presAssocID="{5094F565-8B2A-4B66-9742-A97DE16341FE}" presName="rootConnector1" presStyleLbl="node1" presStyleIdx="0" presStyleCnt="0"/>
      <dgm:spPr/>
    </dgm:pt>
    <dgm:pt modelId="{D0F62C13-3BD3-47A5-AD0E-657AC557C3C0}" type="pres">
      <dgm:prSet presAssocID="{5094F565-8B2A-4B66-9742-A97DE16341FE}" presName="hierChild2" presStyleCnt="0"/>
      <dgm:spPr/>
    </dgm:pt>
    <dgm:pt modelId="{CFBC80A5-0B3E-42AE-901D-11E1F0D61A03}" type="pres">
      <dgm:prSet presAssocID="{57E69760-ADC0-4ADB-BA84-B4340E0807C9}" presName="Name37" presStyleLbl="parChTrans1D2" presStyleIdx="0" presStyleCnt="5"/>
      <dgm:spPr/>
    </dgm:pt>
    <dgm:pt modelId="{71A129DB-090D-4B3F-B89D-64C2744F09B4}" type="pres">
      <dgm:prSet presAssocID="{9A55F937-0708-45D4-B454-D52DA7E4CC1C}" presName="hierRoot2" presStyleCnt="0">
        <dgm:presLayoutVars>
          <dgm:hierBranch val="init"/>
        </dgm:presLayoutVars>
      </dgm:prSet>
      <dgm:spPr/>
    </dgm:pt>
    <dgm:pt modelId="{EF8C3FDD-64E2-4F6D-ABC0-831733C88908}" type="pres">
      <dgm:prSet presAssocID="{9A55F937-0708-45D4-B454-D52DA7E4CC1C}" presName="rootComposite" presStyleCnt="0"/>
      <dgm:spPr/>
    </dgm:pt>
    <dgm:pt modelId="{90AE9405-0D51-48C5-A1AF-9EDFB20F9D57}" type="pres">
      <dgm:prSet presAssocID="{9A55F937-0708-45D4-B454-D52DA7E4CC1C}" presName="rootText" presStyleLbl="node2" presStyleIdx="0" presStyleCnt="5" custScaleX="116723" custScaleY="61224" custLinFactNeighborX="4800" custLinFactNeighborY="-23558">
        <dgm:presLayoutVars>
          <dgm:chPref val="3"/>
        </dgm:presLayoutVars>
      </dgm:prSet>
      <dgm:spPr/>
    </dgm:pt>
    <dgm:pt modelId="{D83BA33A-E913-4DF2-B2FF-AF7782312BAE}" type="pres">
      <dgm:prSet presAssocID="{9A55F937-0708-45D4-B454-D52DA7E4CC1C}" presName="rootConnector" presStyleLbl="node2" presStyleIdx="0" presStyleCnt="5"/>
      <dgm:spPr/>
    </dgm:pt>
    <dgm:pt modelId="{AC79AD42-BBF6-4C28-8EF8-D881BC962642}" type="pres">
      <dgm:prSet presAssocID="{9A55F937-0708-45D4-B454-D52DA7E4CC1C}" presName="hierChild4" presStyleCnt="0"/>
      <dgm:spPr/>
    </dgm:pt>
    <dgm:pt modelId="{551122B3-6E4C-456D-973E-6824299BAD66}" type="pres">
      <dgm:prSet presAssocID="{9A55F937-0708-45D4-B454-D52DA7E4CC1C}" presName="hierChild5" presStyleCnt="0"/>
      <dgm:spPr/>
    </dgm:pt>
    <dgm:pt modelId="{2D02136A-F9DA-4F31-8504-10EF46957E1F}" type="pres">
      <dgm:prSet presAssocID="{6042E08A-3ACB-425C-B452-171A317E3E67}" presName="Name37" presStyleLbl="parChTrans1D2" presStyleIdx="1" presStyleCnt="5"/>
      <dgm:spPr/>
    </dgm:pt>
    <dgm:pt modelId="{C9FD62D0-A059-4C81-B0EA-D951DACEA9FF}" type="pres">
      <dgm:prSet presAssocID="{71B37A79-C55F-4216-876E-5B939BAB0AA1}" presName="hierRoot2" presStyleCnt="0">
        <dgm:presLayoutVars>
          <dgm:hierBranch val="init"/>
        </dgm:presLayoutVars>
      </dgm:prSet>
      <dgm:spPr/>
    </dgm:pt>
    <dgm:pt modelId="{C8759BF1-6EEA-4B72-A6F3-7123201442CD}" type="pres">
      <dgm:prSet presAssocID="{71B37A79-C55F-4216-876E-5B939BAB0AA1}" presName="rootComposite" presStyleCnt="0"/>
      <dgm:spPr/>
    </dgm:pt>
    <dgm:pt modelId="{A4D45C23-C721-456F-A85B-556503E57631}" type="pres">
      <dgm:prSet presAssocID="{71B37A79-C55F-4216-876E-5B939BAB0AA1}" presName="rootText" presStyleLbl="node2" presStyleIdx="1" presStyleCnt="5" custScaleX="114119" custScaleY="57613" custLinFactNeighborX="24358" custLinFactNeighborY="-21489">
        <dgm:presLayoutVars>
          <dgm:chPref val="3"/>
        </dgm:presLayoutVars>
      </dgm:prSet>
      <dgm:spPr/>
    </dgm:pt>
    <dgm:pt modelId="{6CE72957-94AA-43F3-88CE-E144EA07D118}" type="pres">
      <dgm:prSet presAssocID="{71B37A79-C55F-4216-876E-5B939BAB0AA1}" presName="rootConnector" presStyleLbl="node2" presStyleIdx="1" presStyleCnt="5"/>
      <dgm:spPr/>
    </dgm:pt>
    <dgm:pt modelId="{723882F7-08B2-401E-AEE8-721C41D9B717}" type="pres">
      <dgm:prSet presAssocID="{71B37A79-C55F-4216-876E-5B939BAB0AA1}" presName="hierChild4" presStyleCnt="0"/>
      <dgm:spPr/>
    </dgm:pt>
    <dgm:pt modelId="{EC1FA739-7AE2-4D0A-A9AC-BA1EA1D15682}" type="pres">
      <dgm:prSet presAssocID="{71B37A79-C55F-4216-876E-5B939BAB0AA1}" presName="hierChild5" presStyleCnt="0"/>
      <dgm:spPr/>
    </dgm:pt>
    <dgm:pt modelId="{36A7002F-59A4-435F-BF27-07814D8D2F88}" type="pres">
      <dgm:prSet presAssocID="{D8B0F953-95D6-41EA-ABA3-143FE98213B3}" presName="Name37" presStyleLbl="parChTrans1D2" presStyleIdx="2" presStyleCnt="5"/>
      <dgm:spPr/>
    </dgm:pt>
    <dgm:pt modelId="{2F464D5B-F6F1-4CF2-B184-773A86394E17}" type="pres">
      <dgm:prSet presAssocID="{A457B30C-66AE-4762-A734-0C077DE17BA3}" presName="hierRoot2" presStyleCnt="0">
        <dgm:presLayoutVars>
          <dgm:hierBranch val="init"/>
        </dgm:presLayoutVars>
      </dgm:prSet>
      <dgm:spPr/>
    </dgm:pt>
    <dgm:pt modelId="{12023B7E-1674-421A-9427-B6A9D890F356}" type="pres">
      <dgm:prSet presAssocID="{A457B30C-66AE-4762-A734-0C077DE17BA3}" presName="rootComposite" presStyleCnt="0"/>
      <dgm:spPr/>
    </dgm:pt>
    <dgm:pt modelId="{91F3FE0C-48B2-4721-BC7C-D59B2267476E}" type="pres">
      <dgm:prSet presAssocID="{A457B30C-66AE-4762-A734-0C077DE17BA3}" presName="rootText" presStyleLbl="node2" presStyleIdx="2" presStyleCnt="5" custScaleX="113793" custScaleY="47942" custLinFactX="-100000" custLinFactNeighborX="-167415" custLinFactNeighborY="48906">
        <dgm:presLayoutVars>
          <dgm:chPref val="3"/>
        </dgm:presLayoutVars>
      </dgm:prSet>
      <dgm:spPr/>
    </dgm:pt>
    <dgm:pt modelId="{76A50B92-D267-4B9A-BBA5-704424C6451E}" type="pres">
      <dgm:prSet presAssocID="{A457B30C-66AE-4762-A734-0C077DE17BA3}" presName="rootConnector" presStyleLbl="node2" presStyleIdx="2" presStyleCnt="5"/>
      <dgm:spPr/>
    </dgm:pt>
    <dgm:pt modelId="{654712E6-E3C3-4E31-B6E9-EADD7618A40B}" type="pres">
      <dgm:prSet presAssocID="{A457B30C-66AE-4762-A734-0C077DE17BA3}" presName="hierChild4" presStyleCnt="0"/>
      <dgm:spPr/>
    </dgm:pt>
    <dgm:pt modelId="{3B8102ED-B510-4C36-8727-EB628D98DC89}" type="pres">
      <dgm:prSet presAssocID="{A457B30C-66AE-4762-A734-0C077DE17BA3}" presName="hierChild5" presStyleCnt="0"/>
      <dgm:spPr/>
    </dgm:pt>
    <dgm:pt modelId="{F41DDB72-54B0-4534-9130-AF8FDAFD634C}" type="pres">
      <dgm:prSet presAssocID="{64127275-DDDF-4D3A-98D0-CAE783506E8E}" presName="Name37" presStyleLbl="parChTrans1D2" presStyleIdx="3" presStyleCnt="5"/>
      <dgm:spPr/>
    </dgm:pt>
    <dgm:pt modelId="{BC8F1C0F-5516-451D-97CD-460EFDF9711B}" type="pres">
      <dgm:prSet presAssocID="{7DE42FA0-0C17-4EF7-B5DF-84C598D3EBF1}" presName="hierRoot2" presStyleCnt="0">
        <dgm:presLayoutVars>
          <dgm:hierBranch val="init"/>
        </dgm:presLayoutVars>
      </dgm:prSet>
      <dgm:spPr/>
    </dgm:pt>
    <dgm:pt modelId="{4B3698AD-BCAE-4AA1-9CCA-4002362E040D}" type="pres">
      <dgm:prSet presAssocID="{7DE42FA0-0C17-4EF7-B5DF-84C598D3EBF1}" presName="rootComposite" presStyleCnt="0"/>
      <dgm:spPr/>
    </dgm:pt>
    <dgm:pt modelId="{7768779D-74F5-4A70-A2B0-45950C7FDB95}" type="pres">
      <dgm:prSet presAssocID="{7DE42FA0-0C17-4EF7-B5DF-84C598D3EBF1}" presName="rootText" presStyleLbl="node2" presStyleIdx="3" presStyleCnt="5" custScaleX="101308" custScaleY="61224" custLinFactNeighborX="-71254" custLinFactNeighborY="155">
        <dgm:presLayoutVars>
          <dgm:chPref val="3"/>
        </dgm:presLayoutVars>
      </dgm:prSet>
      <dgm:spPr>
        <a:xfrm>
          <a:off x="6620617" y="1118995"/>
          <a:ext cx="1367287" cy="683643"/>
        </a:xfrm>
        <a:prstGeom prst="rect">
          <a:avLst/>
        </a:prstGeom>
      </dgm:spPr>
    </dgm:pt>
    <dgm:pt modelId="{7144DB6C-A468-477D-B79A-85832FA686E4}" type="pres">
      <dgm:prSet presAssocID="{7DE42FA0-0C17-4EF7-B5DF-84C598D3EBF1}" presName="rootConnector" presStyleLbl="node2" presStyleIdx="3" presStyleCnt="5"/>
      <dgm:spPr/>
    </dgm:pt>
    <dgm:pt modelId="{AD7D5D79-1364-4882-BE62-FF0931711F36}" type="pres">
      <dgm:prSet presAssocID="{7DE42FA0-0C17-4EF7-B5DF-84C598D3EBF1}" presName="hierChild4" presStyleCnt="0"/>
      <dgm:spPr/>
    </dgm:pt>
    <dgm:pt modelId="{3BAAFD3B-05D2-443A-938F-4CF210BBCC58}" type="pres">
      <dgm:prSet presAssocID="{7DE42FA0-0C17-4EF7-B5DF-84C598D3EBF1}" presName="hierChild5" presStyleCnt="0"/>
      <dgm:spPr/>
    </dgm:pt>
    <dgm:pt modelId="{86F000AF-7EF4-49B0-B6E8-28A36EFB721F}" type="pres">
      <dgm:prSet presAssocID="{5E0D5719-3310-482E-99D4-853E8CB3818C}" presName="Name37" presStyleLbl="parChTrans1D2" presStyleIdx="4" presStyleCnt="5"/>
      <dgm:spPr/>
    </dgm:pt>
    <dgm:pt modelId="{A110BB55-711C-4866-B3D9-28DCBD504F74}" type="pres">
      <dgm:prSet presAssocID="{290970E3-B266-4C1D-B478-3F8B8273397A}" presName="hierRoot2" presStyleCnt="0">
        <dgm:presLayoutVars>
          <dgm:hierBranch val="init"/>
        </dgm:presLayoutVars>
      </dgm:prSet>
      <dgm:spPr/>
    </dgm:pt>
    <dgm:pt modelId="{75CC6BA9-5324-46F5-BE41-B6E6919D94F9}" type="pres">
      <dgm:prSet presAssocID="{290970E3-B266-4C1D-B478-3F8B8273397A}" presName="rootComposite" presStyleCnt="0"/>
      <dgm:spPr/>
    </dgm:pt>
    <dgm:pt modelId="{D620AC37-F6BA-46F9-9181-3D3F4C8536C6}" type="pres">
      <dgm:prSet presAssocID="{290970E3-B266-4C1D-B478-3F8B8273397A}" presName="rootText" presStyleLbl="node2" presStyleIdx="4" presStyleCnt="5" custScaleX="119539" custScaleY="61208" custLinFactNeighborX="-57946" custLinFactNeighborY="-4886">
        <dgm:presLayoutVars>
          <dgm:chPref val="3"/>
        </dgm:presLayoutVars>
      </dgm:prSet>
      <dgm:spPr>
        <a:xfrm>
          <a:off x="8258859" y="1506947"/>
          <a:ext cx="1364614" cy="682307"/>
        </a:xfrm>
        <a:prstGeom prst="rect">
          <a:avLst/>
        </a:prstGeom>
      </dgm:spPr>
    </dgm:pt>
    <dgm:pt modelId="{0F137E34-6A7C-479A-BA11-8B969EBD41CB}" type="pres">
      <dgm:prSet presAssocID="{290970E3-B266-4C1D-B478-3F8B8273397A}" presName="rootConnector" presStyleLbl="node2" presStyleIdx="4" presStyleCnt="5"/>
      <dgm:spPr/>
    </dgm:pt>
    <dgm:pt modelId="{CF542882-B89D-4307-BBD8-18E2ADBB1BDB}" type="pres">
      <dgm:prSet presAssocID="{290970E3-B266-4C1D-B478-3F8B8273397A}" presName="hierChild4" presStyleCnt="0"/>
      <dgm:spPr/>
    </dgm:pt>
    <dgm:pt modelId="{1EEA4832-1C9C-48D3-BE92-FDF283CE4D07}" type="pres">
      <dgm:prSet presAssocID="{290970E3-B266-4C1D-B478-3F8B8273397A}" presName="hierChild5" presStyleCnt="0"/>
      <dgm:spPr/>
    </dgm:pt>
    <dgm:pt modelId="{C7F12672-2B01-46B5-962A-AE5DD954C48E}" type="pres">
      <dgm:prSet presAssocID="{5094F565-8B2A-4B66-9742-A97DE16341FE}" presName="hierChild3" presStyleCnt="0"/>
      <dgm:spPr/>
    </dgm:pt>
  </dgm:ptLst>
  <dgm:cxnLst>
    <dgm:cxn modelId="{6FB58406-9F88-4375-80E6-1ADCCD14B85C}" type="presOf" srcId="{A457B30C-66AE-4762-A734-0C077DE17BA3}" destId="{91F3FE0C-48B2-4721-BC7C-D59B2267476E}" srcOrd="0" destOrd="0" presId="urn:microsoft.com/office/officeart/2005/8/layout/orgChart1"/>
    <dgm:cxn modelId="{34590307-D7E5-442C-BAED-5DBCB835E861}" srcId="{7F93F40A-14DE-4B5B-BC10-0F6530431768}" destId="{5094F565-8B2A-4B66-9742-A97DE16341FE}" srcOrd="0" destOrd="0" parTransId="{D8504399-444C-47DF-8D08-70F0BF8069CE}" sibTransId="{0A7ED979-6882-48C1-A566-05CBD1008E8A}"/>
    <dgm:cxn modelId="{1805C427-70FB-4CF0-A6C2-34F70F1031A7}" srcId="{5094F565-8B2A-4B66-9742-A97DE16341FE}" destId="{290970E3-B266-4C1D-B478-3F8B8273397A}" srcOrd="4" destOrd="0" parTransId="{5E0D5719-3310-482E-99D4-853E8CB3818C}" sibTransId="{AA8CCF9F-C501-433E-81F1-C322FE5B27FC}"/>
    <dgm:cxn modelId="{A9630C39-8694-4D87-B6DF-CFF090B25D93}" type="presOf" srcId="{71B37A79-C55F-4216-876E-5B939BAB0AA1}" destId="{6CE72957-94AA-43F3-88CE-E144EA07D118}" srcOrd="1" destOrd="0" presId="urn:microsoft.com/office/officeart/2005/8/layout/orgChart1"/>
    <dgm:cxn modelId="{A6B16D43-8D4D-42DC-9FC5-CC76EFCCFFEB}" type="presOf" srcId="{D8B0F953-95D6-41EA-ABA3-143FE98213B3}" destId="{36A7002F-59A4-435F-BF27-07814D8D2F88}" srcOrd="0" destOrd="0" presId="urn:microsoft.com/office/officeart/2005/8/layout/orgChart1"/>
    <dgm:cxn modelId="{AA3CF868-408E-44BB-A334-828CAD9FB828}" type="presOf" srcId="{9A55F937-0708-45D4-B454-D52DA7E4CC1C}" destId="{90AE9405-0D51-48C5-A1AF-9EDFB20F9D57}" srcOrd="0" destOrd="0" presId="urn:microsoft.com/office/officeart/2005/8/layout/orgChart1"/>
    <dgm:cxn modelId="{24069F6F-DBBD-4487-858B-86D8F306353B}" type="presOf" srcId="{5E0D5719-3310-482E-99D4-853E8CB3818C}" destId="{86F000AF-7EF4-49B0-B6E8-28A36EFB721F}" srcOrd="0" destOrd="0" presId="urn:microsoft.com/office/officeart/2005/8/layout/orgChart1"/>
    <dgm:cxn modelId="{F178B250-7366-4DC1-99D9-F9BB4042808D}" type="presOf" srcId="{7DE42FA0-0C17-4EF7-B5DF-84C598D3EBF1}" destId="{7768779D-74F5-4A70-A2B0-45950C7FDB95}" srcOrd="0" destOrd="0" presId="urn:microsoft.com/office/officeart/2005/8/layout/orgChart1"/>
    <dgm:cxn modelId="{B7541453-E597-4AB3-9687-CD7E310CA5C4}" type="presOf" srcId="{290970E3-B266-4C1D-B478-3F8B8273397A}" destId="{0F137E34-6A7C-479A-BA11-8B969EBD41CB}" srcOrd="1" destOrd="0" presId="urn:microsoft.com/office/officeart/2005/8/layout/orgChart1"/>
    <dgm:cxn modelId="{713A2676-5A99-4E18-AC82-826248CA4D98}" type="presOf" srcId="{7DE42FA0-0C17-4EF7-B5DF-84C598D3EBF1}" destId="{7144DB6C-A468-477D-B79A-85832FA686E4}" srcOrd="1" destOrd="0" presId="urn:microsoft.com/office/officeart/2005/8/layout/orgChart1"/>
    <dgm:cxn modelId="{BFD4A256-B864-4134-BE17-F8923BD92878}" type="presOf" srcId="{71B37A79-C55F-4216-876E-5B939BAB0AA1}" destId="{A4D45C23-C721-456F-A85B-556503E57631}" srcOrd="0" destOrd="0" presId="urn:microsoft.com/office/officeart/2005/8/layout/orgChart1"/>
    <dgm:cxn modelId="{7BE0877A-5A37-48A6-AF5A-87F4601B86B5}" srcId="{5094F565-8B2A-4B66-9742-A97DE16341FE}" destId="{A457B30C-66AE-4762-A734-0C077DE17BA3}" srcOrd="2" destOrd="0" parTransId="{D8B0F953-95D6-41EA-ABA3-143FE98213B3}" sibTransId="{35CED64E-D38D-4D5B-9390-94B16A640E02}"/>
    <dgm:cxn modelId="{DA0A8D80-FDF1-4D84-93E5-ACE0B5EBB518}" type="presOf" srcId="{5094F565-8B2A-4B66-9742-A97DE16341FE}" destId="{40B6182D-C022-4690-8432-B72685425A4F}" srcOrd="0" destOrd="0" presId="urn:microsoft.com/office/officeart/2005/8/layout/orgChart1"/>
    <dgm:cxn modelId="{15C39C85-8B58-40F9-8BFA-B998BA82E083}" type="presOf" srcId="{57E69760-ADC0-4ADB-BA84-B4340E0807C9}" destId="{CFBC80A5-0B3E-42AE-901D-11E1F0D61A03}" srcOrd="0" destOrd="0" presId="urn:microsoft.com/office/officeart/2005/8/layout/orgChart1"/>
    <dgm:cxn modelId="{331D6989-BCD7-4066-B5FE-4678CF716ED7}" type="presOf" srcId="{6042E08A-3ACB-425C-B452-171A317E3E67}" destId="{2D02136A-F9DA-4F31-8504-10EF46957E1F}" srcOrd="0" destOrd="0" presId="urn:microsoft.com/office/officeart/2005/8/layout/orgChart1"/>
    <dgm:cxn modelId="{F38A8D8E-F395-4263-826A-758D0A1253A2}" type="presOf" srcId="{A457B30C-66AE-4762-A734-0C077DE17BA3}" destId="{76A50B92-D267-4B9A-BBA5-704424C6451E}" srcOrd="1" destOrd="0" presId="urn:microsoft.com/office/officeart/2005/8/layout/orgChart1"/>
    <dgm:cxn modelId="{9B98EE9F-2900-4F53-9EB6-64DF72289E0D}" type="presOf" srcId="{7F93F40A-14DE-4B5B-BC10-0F6530431768}" destId="{31E5EE7F-7D93-4E50-AF6B-545497B65780}" srcOrd="0" destOrd="0" presId="urn:microsoft.com/office/officeart/2005/8/layout/orgChart1"/>
    <dgm:cxn modelId="{0D671CA5-C1A2-4AFF-BE1F-A8F1E8BCBA10}" srcId="{5094F565-8B2A-4B66-9742-A97DE16341FE}" destId="{71B37A79-C55F-4216-876E-5B939BAB0AA1}" srcOrd="1" destOrd="0" parTransId="{6042E08A-3ACB-425C-B452-171A317E3E67}" sibTransId="{606F87D0-A3AF-4BC5-8BD6-370614FEF924}"/>
    <dgm:cxn modelId="{5E536DB9-D751-4DEA-B032-D36F87325102}" type="presOf" srcId="{9A55F937-0708-45D4-B454-D52DA7E4CC1C}" destId="{D83BA33A-E913-4DF2-B2FF-AF7782312BAE}" srcOrd="1" destOrd="0" presId="urn:microsoft.com/office/officeart/2005/8/layout/orgChart1"/>
    <dgm:cxn modelId="{36C33CBF-0065-4086-AF5C-F92E00CF6C41}" srcId="{5094F565-8B2A-4B66-9742-A97DE16341FE}" destId="{9A55F937-0708-45D4-B454-D52DA7E4CC1C}" srcOrd="0" destOrd="0" parTransId="{57E69760-ADC0-4ADB-BA84-B4340E0807C9}" sibTransId="{EFE80306-9B52-4827-BF52-88C4A93CDBDF}"/>
    <dgm:cxn modelId="{15FBB9D4-9EBE-4A15-BE24-1637B0B51C51}" type="presOf" srcId="{64127275-DDDF-4D3A-98D0-CAE783506E8E}" destId="{F41DDB72-54B0-4534-9130-AF8FDAFD634C}" srcOrd="0" destOrd="0" presId="urn:microsoft.com/office/officeart/2005/8/layout/orgChart1"/>
    <dgm:cxn modelId="{84C368DB-39C4-4850-BAF1-2E2A1DD4A55E}" srcId="{5094F565-8B2A-4B66-9742-A97DE16341FE}" destId="{7DE42FA0-0C17-4EF7-B5DF-84C598D3EBF1}" srcOrd="3" destOrd="0" parTransId="{64127275-DDDF-4D3A-98D0-CAE783506E8E}" sibTransId="{D1619906-0E44-49F1-8913-D4FB63D717E0}"/>
    <dgm:cxn modelId="{C209CEE2-9BF6-4D67-8651-EAD184179BD4}" type="presOf" srcId="{5094F565-8B2A-4B66-9742-A97DE16341FE}" destId="{C01CFDDE-8384-4ECE-8B82-D8DBB6B1279A}" srcOrd="1" destOrd="0" presId="urn:microsoft.com/office/officeart/2005/8/layout/orgChart1"/>
    <dgm:cxn modelId="{6D2FE1EE-00C6-4C4B-A46A-CAF2CA40A2CC}" type="presOf" srcId="{290970E3-B266-4C1D-B478-3F8B8273397A}" destId="{D620AC37-F6BA-46F9-9181-3D3F4C8536C6}" srcOrd="0" destOrd="0" presId="urn:microsoft.com/office/officeart/2005/8/layout/orgChart1"/>
    <dgm:cxn modelId="{0480CDB4-07CF-4689-B1A6-839F1282B931}" type="presParOf" srcId="{31E5EE7F-7D93-4E50-AF6B-545497B65780}" destId="{4DE827CB-9609-4AA0-85D6-06E2AFAB4F7E}" srcOrd="0" destOrd="0" presId="urn:microsoft.com/office/officeart/2005/8/layout/orgChart1"/>
    <dgm:cxn modelId="{8DDB0445-DB9D-4C09-B990-FB9F36461538}" type="presParOf" srcId="{4DE827CB-9609-4AA0-85D6-06E2AFAB4F7E}" destId="{527522CC-4350-49F4-B989-209E501566D8}" srcOrd="0" destOrd="0" presId="urn:microsoft.com/office/officeart/2005/8/layout/orgChart1"/>
    <dgm:cxn modelId="{AD0006F9-F382-4C08-B820-64DA4E7727EF}" type="presParOf" srcId="{527522CC-4350-49F4-B989-209E501566D8}" destId="{40B6182D-C022-4690-8432-B72685425A4F}" srcOrd="0" destOrd="0" presId="urn:microsoft.com/office/officeart/2005/8/layout/orgChart1"/>
    <dgm:cxn modelId="{1E51BA03-A235-41EC-8709-E7521F9C29E6}" type="presParOf" srcId="{527522CC-4350-49F4-B989-209E501566D8}" destId="{C01CFDDE-8384-4ECE-8B82-D8DBB6B1279A}" srcOrd="1" destOrd="0" presId="urn:microsoft.com/office/officeart/2005/8/layout/orgChart1"/>
    <dgm:cxn modelId="{D6B8343B-A2E5-4FEA-9006-0C250A380CE8}" type="presParOf" srcId="{4DE827CB-9609-4AA0-85D6-06E2AFAB4F7E}" destId="{D0F62C13-3BD3-47A5-AD0E-657AC557C3C0}" srcOrd="1" destOrd="0" presId="urn:microsoft.com/office/officeart/2005/8/layout/orgChart1"/>
    <dgm:cxn modelId="{30DF2F39-8A2B-4F13-B16E-15EDB7D8EA25}" type="presParOf" srcId="{D0F62C13-3BD3-47A5-AD0E-657AC557C3C0}" destId="{CFBC80A5-0B3E-42AE-901D-11E1F0D61A03}" srcOrd="0" destOrd="0" presId="urn:microsoft.com/office/officeart/2005/8/layout/orgChart1"/>
    <dgm:cxn modelId="{694FC705-514A-4310-A571-67074D0207F1}" type="presParOf" srcId="{D0F62C13-3BD3-47A5-AD0E-657AC557C3C0}" destId="{71A129DB-090D-4B3F-B89D-64C2744F09B4}" srcOrd="1" destOrd="0" presId="urn:microsoft.com/office/officeart/2005/8/layout/orgChart1"/>
    <dgm:cxn modelId="{81AC0117-5BD2-4AA0-A7B9-4426D47E9B9B}" type="presParOf" srcId="{71A129DB-090D-4B3F-B89D-64C2744F09B4}" destId="{EF8C3FDD-64E2-4F6D-ABC0-831733C88908}" srcOrd="0" destOrd="0" presId="urn:microsoft.com/office/officeart/2005/8/layout/orgChart1"/>
    <dgm:cxn modelId="{22D9601F-95BD-4D9F-BFB9-8B48DB2B2792}" type="presParOf" srcId="{EF8C3FDD-64E2-4F6D-ABC0-831733C88908}" destId="{90AE9405-0D51-48C5-A1AF-9EDFB20F9D57}" srcOrd="0" destOrd="0" presId="urn:microsoft.com/office/officeart/2005/8/layout/orgChart1"/>
    <dgm:cxn modelId="{AEE93979-E91B-4359-9E8A-D065F98FC4F1}" type="presParOf" srcId="{EF8C3FDD-64E2-4F6D-ABC0-831733C88908}" destId="{D83BA33A-E913-4DF2-B2FF-AF7782312BAE}" srcOrd="1" destOrd="0" presId="urn:microsoft.com/office/officeart/2005/8/layout/orgChart1"/>
    <dgm:cxn modelId="{2E14CACB-A900-41E2-B366-7860B32D34BF}" type="presParOf" srcId="{71A129DB-090D-4B3F-B89D-64C2744F09B4}" destId="{AC79AD42-BBF6-4C28-8EF8-D881BC962642}" srcOrd="1" destOrd="0" presId="urn:microsoft.com/office/officeart/2005/8/layout/orgChart1"/>
    <dgm:cxn modelId="{963492E7-3A9E-4726-B827-631616916602}" type="presParOf" srcId="{71A129DB-090D-4B3F-B89D-64C2744F09B4}" destId="{551122B3-6E4C-456D-973E-6824299BAD66}" srcOrd="2" destOrd="0" presId="urn:microsoft.com/office/officeart/2005/8/layout/orgChart1"/>
    <dgm:cxn modelId="{1E9A7611-401B-4194-AC68-7255E6B89169}" type="presParOf" srcId="{D0F62C13-3BD3-47A5-AD0E-657AC557C3C0}" destId="{2D02136A-F9DA-4F31-8504-10EF46957E1F}" srcOrd="2" destOrd="0" presId="urn:microsoft.com/office/officeart/2005/8/layout/orgChart1"/>
    <dgm:cxn modelId="{88463465-EFE7-4222-AD84-DB489AF70A5C}" type="presParOf" srcId="{D0F62C13-3BD3-47A5-AD0E-657AC557C3C0}" destId="{C9FD62D0-A059-4C81-B0EA-D951DACEA9FF}" srcOrd="3" destOrd="0" presId="urn:microsoft.com/office/officeart/2005/8/layout/orgChart1"/>
    <dgm:cxn modelId="{CD45813F-7358-45F3-BD8A-92624D17DCAF}" type="presParOf" srcId="{C9FD62D0-A059-4C81-B0EA-D951DACEA9FF}" destId="{C8759BF1-6EEA-4B72-A6F3-7123201442CD}" srcOrd="0" destOrd="0" presId="urn:microsoft.com/office/officeart/2005/8/layout/orgChart1"/>
    <dgm:cxn modelId="{B275E762-2429-4EDC-9450-F88634CA4294}" type="presParOf" srcId="{C8759BF1-6EEA-4B72-A6F3-7123201442CD}" destId="{A4D45C23-C721-456F-A85B-556503E57631}" srcOrd="0" destOrd="0" presId="urn:microsoft.com/office/officeart/2005/8/layout/orgChart1"/>
    <dgm:cxn modelId="{5B9FF785-4B03-48B5-B46D-1B18E06090CD}" type="presParOf" srcId="{C8759BF1-6EEA-4B72-A6F3-7123201442CD}" destId="{6CE72957-94AA-43F3-88CE-E144EA07D118}" srcOrd="1" destOrd="0" presId="urn:microsoft.com/office/officeart/2005/8/layout/orgChart1"/>
    <dgm:cxn modelId="{276E1DF8-CCA7-471E-860C-2973D1F0BE76}" type="presParOf" srcId="{C9FD62D0-A059-4C81-B0EA-D951DACEA9FF}" destId="{723882F7-08B2-401E-AEE8-721C41D9B717}" srcOrd="1" destOrd="0" presId="urn:microsoft.com/office/officeart/2005/8/layout/orgChart1"/>
    <dgm:cxn modelId="{4643A578-1919-4369-A1D4-1D2ED6BC5A1E}" type="presParOf" srcId="{C9FD62D0-A059-4C81-B0EA-D951DACEA9FF}" destId="{EC1FA739-7AE2-4D0A-A9AC-BA1EA1D15682}" srcOrd="2" destOrd="0" presId="urn:microsoft.com/office/officeart/2005/8/layout/orgChart1"/>
    <dgm:cxn modelId="{90201023-D8FA-49D9-9B45-954F00479B4F}" type="presParOf" srcId="{D0F62C13-3BD3-47A5-AD0E-657AC557C3C0}" destId="{36A7002F-59A4-435F-BF27-07814D8D2F88}" srcOrd="4" destOrd="0" presId="urn:microsoft.com/office/officeart/2005/8/layout/orgChart1"/>
    <dgm:cxn modelId="{C8B0C0C3-DBC8-4E2D-B50A-1A3E31D34E96}" type="presParOf" srcId="{D0F62C13-3BD3-47A5-AD0E-657AC557C3C0}" destId="{2F464D5B-F6F1-4CF2-B184-773A86394E17}" srcOrd="5" destOrd="0" presId="urn:microsoft.com/office/officeart/2005/8/layout/orgChart1"/>
    <dgm:cxn modelId="{A75D93CF-C987-45D2-A497-A70B65C2D87E}" type="presParOf" srcId="{2F464D5B-F6F1-4CF2-B184-773A86394E17}" destId="{12023B7E-1674-421A-9427-B6A9D890F356}" srcOrd="0" destOrd="0" presId="urn:microsoft.com/office/officeart/2005/8/layout/orgChart1"/>
    <dgm:cxn modelId="{BEACEA5C-18CC-4556-A321-11144062C9CF}" type="presParOf" srcId="{12023B7E-1674-421A-9427-B6A9D890F356}" destId="{91F3FE0C-48B2-4721-BC7C-D59B2267476E}" srcOrd="0" destOrd="0" presId="urn:microsoft.com/office/officeart/2005/8/layout/orgChart1"/>
    <dgm:cxn modelId="{E3D1799D-E40F-4BD5-BBF1-56E16C56E4A8}" type="presParOf" srcId="{12023B7E-1674-421A-9427-B6A9D890F356}" destId="{76A50B92-D267-4B9A-BBA5-704424C6451E}" srcOrd="1" destOrd="0" presId="urn:microsoft.com/office/officeart/2005/8/layout/orgChart1"/>
    <dgm:cxn modelId="{18EA780A-98FF-48A0-AB84-21DDB0D68F21}" type="presParOf" srcId="{2F464D5B-F6F1-4CF2-B184-773A86394E17}" destId="{654712E6-E3C3-4E31-B6E9-EADD7618A40B}" srcOrd="1" destOrd="0" presId="urn:microsoft.com/office/officeart/2005/8/layout/orgChart1"/>
    <dgm:cxn modelId="{3132F13D-2980-4EF7-95AE-7198D4784727}" type="presParOf" srcId="{2F464D5B-F6F1-4CF2-B184-773A86394E17}" destId="{3B8102ED-B510-4C36-8727-EB628D98DC89}" srcOrd="2" destOrd="0" presId="urn:microsoft.com/office/officeart/2005/8/layout/orgChart1"/>
    <dgm:cxn modelId="{3E84122D-F11C-4F16-96E7-7E243A76EC89}" type="presParOf" srcId="{D0F62C13-3BD3-47A5-AD0E-657AC557C3C0}" destId="{F41DDB72-54B0-4534-9130-AF8FDAFD634C}" srcOrd="6" destOrd="0" presId="urn:microsoft.com/office/officeart/2005/8/layout/orgChart1"/>
    <dgm:cxn modelId="{8D492BF6-6535-480A-BC21-6D9AA4DB4E48}" type="presParOf" srcId="{D0F62C13-3BD3-47A5-AD0E-657AC557C3C0}" destId="{BC8F1C0F-5516-451D-97CD-460EFDF9711B}" srcOrd="7" destOrd="0" presId="urn:microsoft.com/office/officeart/2005/8/layout/orgChart1"/>
    <dgm:cxn modelId="{E50D9D92-C7F9-4C0A-A41B-88B70F4E9012}" type="presParOf" srcId="{BC8F1C0F-5516-451D-97CD-460EFDF9711B}" destId="{4B3698AD-BCAE-4AA1-9CCA-4002362E040D}" srcOrd="0" destOrd="0" presId="urn:microsoft.com/office/officeart/2005/8/layout/orgChart1"/>
    <dgm:cxn modelId="{91807D19-B42C-4F5D-B6F3-BE697DE906C4}" type="presParOf" srcId="{4B3698AD-BCAE-4AA1-9CCA-4002362E040D}" destId="{7768779D-74F5-4A70-A2B0-45950C7FDB95}" srcOrd="0" destOrd="0" presId="urn:microsoft.com/office/officeart/2005/8/layout/orgChart1"/>
    <dgm:cxn modelId="{EB4A3C39-0FE0-4E4B-8BF8-26A41ADC2D75}" type="presParOf" srcId="{4B3698AD-BCAE-4AA1-9CCA-4002362E040D}" destId="{7144DB6C-A468-477D-B79A-85832FA686E4}" srcOrd="1" destOrd="0" presId="urn:microsoft.com/office/officeart/2005/8/layout/orgChart1"/>
    <dgm:cxn modelId="{68B74CE4-CC3F-4833-893C-FE6E3A20A28D}" type="presParOf" srcId="{BC8F1C0F-5516-451D-97CD-460EFDF9711B}" destId="{AD7D5D79-1364-4882-BE62-FF0931711F36}" srcOrd="1" destOrd="0" presId="urn:microsoft.com/office/officeart/2005/8/layout/orgChart1"/>
    <dgm:cxn modelId="{E05F813A-00D7-410D-B754-AFC886628E99}" type="presParOf" srcId="{BC8F1C0F-5516-451D-97CD-460EFDF9711B}" destId="{3BAAFD3B-05D2-443A-938F-4CF210BBCC58}" srcOrd="2" destOrd="0" presId="urn:microsoft.com/office/officeart/2005/8/layout/orgChart1"/>
    <dgm:cxn modelId="{4D1088F4-4844-4FDB-BC57-707B17ADCCB3}" type="presParOf" srcId="{D0F62C13-3BD3-47A5-AD0E-657AC557C3C0}" destId="{86F000AF-7EF4-49B0-B6E8-28A36EFB721F}" srcOrd="8" destOrd="0" presId="urn:microsoft.com/office/officeart/2005/8/layout/orgChart1"/>
    <dgm:cxn modelId="{D55A1A99-E976-4E41-AEF7-104102138A77}" type="presParOf" srcId="{D0F62C13-3BD3-47A5-AD0E-657AC557C3C0}" destId="{A110BB55-711C-4866-B3D9-28DCBD504F74}" srcOrd="9" destOrd="0" presId="urn:microsoft.com/office/officeart/2005/8/layout/orgChart1"/>
    <dgm:cxn modelId="{3F287C19-6C3B-4CC3-BC81-F75F2E7C0A5C}" type="presParOf" srcId="{A110BB55-711C-4866-B3D9-28DCBD504F74}" destId="{75CC6BA9-5324-46F5-BE41-B6E6919D94F9}" srcOrd="0" destOrd="0" presId="urn:microsoft.com/office/officeart/2005/8/layout/orgChart1"/>
    <dgm:cxn modelId="{16E1842C-5BBD-475D-A882-6AEDC7684F48}" type="presParOf" srcId="{75CC6BA9-5324-46F5-BE41-B6E6919D94F9}" destId="{D620AC37-F6BA-46F9-9181-3D3F4C8536C6}" srcOrd="0" destOrd="0" presId="urn:microsoft.com/office/officeart/2005/8/layout/orgChart1"/>
    <dgm:cxn modelId="{1CA344A6-8857-4446-853D-DFBBD4AC4FB8}" type="presParOf" srcId="{75CC6BA9-5324-46F5-BE41-B6E6919D94F9}" destId="{0F137E34-6A7C-479A-BA11-8B969EBD41CB}" srcOrd="1" destOrd="0" presId="urn:microsoft.com/office/officeart/2005/8/layout/orgChart1"/>
    <dgm:cxn modelId="{FF378C6C-CFC8-4A45-9B44-AD25AED00B69}" type="presParOf" srcId="{A110BB55-711C-4866-B3D9-28DCBD504F74}" destId="{CF542882-B89D-4307-BBD8-18E2ADBB1BDB}" srcOrd="1" destOrd="0" presId="urn:microsoft.com/office/officeart/2005/8/layout/orgChart1"/>
    <dgm:cxn modelId="{95CD865B-AF21-4444-B64D-56698D054358}" type="presParOf" srcId="{A110BB55-711C-4866-B3D9-28DCBD504F74}" destId="{1EEA4832-1C9C-48D3-BE92-FDF283CE4D07}" srcOrd="2" destOrd="0" presId="urn:microsoft.com/office/officeart/2005/8/layout/orgChart1"/>
    <dgm:cxn modelId="{19F2DC07-3633-492E-A17C-70693A0FCC55}" type="presParOf" srcId="{4DE827CB-9609-4AA0-85D6-06E2AFAB4F7E}" destId="{C7F12672-2B01-46B5-962A-AE5DD954C48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F000AF-7EF4-49B0-B6E8-28A36EFB721F}">
      <dsp:nvSpPr>
        <dsp:cNvPr id="0" name=""/>
        <dsp:cNvSpPr/>
      </dsp:nvSpPr>
      <dsp:spPr>
        <a:xfrm>
          <a:off x="5649844" y="942843"/>
          <a:ext cx="3601650" cy="681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523"/>
              </a:lnTo>
              <a:lnTo>
                <a:pt x="3601650" y="498523"/>
              </a:lnTo>
              <a:lnTo>
                <a:pt x="3601650" y="6811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1DDB72-54B0-4534-9130-AF8FDAFD634C}">
      <dsp:nvSpPr>
        <dsp:cNvPr id="0" name=""/>
        <dsp:cNvSpPr/>
      </dsp:nvSpPr>
      <dsp:spPr>
        <a:xfrm>
          <a:off x="5649844" y="942843"/>
          <a:ext cx="1083737" cy="725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2373"/>
              </a:lnTo>
              <a:lnTo>
                <a:pt x="1083737" y="542373"/>
              </a:lnTo>
              <a:lnTo>
                <a:pt x="1083737" y="7250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A7002F-59A4-435F-BF27-07814D8D2F88}">
      <dsp:nvSpPr>
        <dsp:cNvPr id="0" name=""/>
        <dsp:cNvSpPr/>
      </dsp:nvSpPr>
      <dsp:spPr>
        <a:xfrm>
          <a:off x="1084531" y="942843"/>
          <a:ext cx="4565312" cy="1149106"/>
        </a:xfrm>
        <a:custGeom>
          <a:avLst/>
          <a:gdLst/>
          <a:ahLst/>
          <a:cxnLst/>
          <a:rect l="0" t="0" r="0" b="0"/>
          <a:pathLst>
            <a:path>
              <a:moveTo>
                <a:pt x="4565312" y="0"/>
              </a:moveTo>
              <a:lnTo>
                <a:pt x="4565312" y="966436"/>
              </a:lnTo>
              <a:lnTo>
                <a:pt x="0" y="966436"/>
              </a:lnTo>
              <a:lnTo>
                <a:pt x="0" y="1149106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02136A-F9DA-4F31-8504-10EF46957E1F}">
      <dsp:nvSpPr>
        <dsp:cNvPr id="0" name=""/>
        <dsp:cNvSpPr/>
      </dsp:nvSpPr>
      <dsp:spPr>
        <a:xfrm>
          <a:off x="3812698" y="942843"/>
          <a:ext cx="1837145" cy="536771"/>
        </a:xfrm>
        <a:custGeom>
          <a:avLst/>
          <a:gdLst/>
          <a:ahLst/>
          <a:cxnLst/>
          <a:rect l="0" t="0" r="0" b="0"/>
          <a:pathLst>
            <a:path>
              <a:moveTo>
                <a:pt x="1837145" y="0"/>
              </a:moveTo>
              <a:lnTo>
                <a:pt x="1837145" y="354101"/>
              </a:lnTo>
              <a:lnTo>
                <a:pt x="0" y="354101"/>
              </a:lnTo>
              <a:lnTo>
                <a:pt x="0" y="53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BC80A5-0B3E-42AE-901D-11E1F0D61A03}">
      <dsp:nvSpPr>
        <dsp:cNvPr id="0" name=""/>
        <dsp:cNvSpPr/>
      </dsp:nvSpPr>
      <dsp:spPr>
        <a:xfrm>
          <a:off x="1099110" y="942843"/>
          <a:ext cx="4550733" cy="518773"/>
        </a:xfrm>
        <a:custGeom>
          <a:avLst/>
          <a:gdLst/>
          <a:ahLst/>
          <a:cxnLst/>
          <a:rect l="0" t="0" r="0" b="0"/>
          <a:pathLst>
            <a:path>
              <a:moveTo>
                <a:pt x="4550733" y="0"/>
              </a:moveTo>
              <a:lnTo>
                <a:pt x="4550733" y="336103"/>
              </a:lnTo>
              <a:lnTo>
                <a:pt x="0" y="336103"/>
              </a:lnTo>
              <a:lnTo>
                <a:pt x="0" y="5187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B6182D-C022-4690-8432-B72685425A4F}">
      <dsp:nvSpPr>
        <dsp:cNvPr id="0" name=""/>
        <dsp:cNvSpPr/>
      </dsp:nvSpPr>
      <dsp:spPr>
        <a:xfrm>
          <a:off x="4779987" y="364180"/>
          <a:ext cx="1739713" cy="578663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bg1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 dirty="0">
            <a:solidFill>
              <a:schemeClr val="bg2">
                <a:lumMod val="25000"/>
              </a:schemeClr>
            </a:solidFill>
          </a:endParaRP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b="1" kern="1200" dirty="0">
              <a:solidFill>
                <a:schemeClr val="bg1"/>
              </a:solidFill>
            </a:rPr>
            <a:t>Digital Transformation Lead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4779987" y="364180"/>
        <a:ext cx="1739713" cy="578663"/>
      </dsp:txXfrm>
    </dsp:sp>
    <dsp:sp modelId="{90AE9405-0D51-48C5-A1AF-9EDFB20F9D57}">
      <dsp:nvSpPr>
        <dsp:cNvPr id="0" name=""/>
        <dsp:cNvSpPr/>
      </dsp:nvSpPr>
      <dsp:spPr>
        <a:xfrm>
          <a:off x="83787" y="1461617"/>
          <a:ext cx="2030645" cy="5325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 dirty="0"/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OHC Lead</a:t>
          </a:r>
        </a:p>
      </dsp:txBody>
      <dsp:txXfrm>
        <a:off x="83787" y="1461617"/>
        <a:ext cx="2030645" cy="532561"/>
      </dsp:txXfrm>
    </dsp:sp>
    <dsp:sp modelId="{A4D45C23-C721-456F-A85B-556503E57631}">
      <dsp:nvSpPr>
        <dsp:cNvPr id="0" name=""/>
        <dsp:cNvSpPr/>
      </dsp:nvSpPr>
      <dsp:spPr>
        <a:xfrm>
          <a:off x="2820026" y="1479615"/>
          <a:ext cx="1985343" cy="501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 dirty="0"/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PMO Lead</a:t>
          </a:r>
        </a:p>
      </dsp:txBody>
      <dsp:txXfrm>
        <a:off x="2820026" y="1479615"/>
        <a:ext cx="1985343" cy="501150"/>
      </dsp:txXfrm>
    </dsp:sp>
    <dsp:sp modelId="{91F3FE0C-48B2-4721-BC7C-D59B2267476E}">
      <dsp:nvSpPr>
        <dsp:cNvPr id="0" name=""/>
        <dsp:cNvSpPr/>
      </dsp:nvSpPr>
      <dsp:spPr>
        <a:xfrm>
          <a:off x="94695" y="2091950"/>
          <a:ext cx="1979671" cy="4170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2* Project Managers</a:t>
          </a:r>
        </a:p>
      </dsp:txBody>
      <dsp:txXfrm>
        <a:off x="94695" y="2091950"/>
        <a:ext cx="1979671" cy="417026"/>
      </dsp:txXfrm>
    </dsp:sp>
    <dsp:sp modelId="{7768779D-74F5-4A70-A2B0-45950C7FDB95}">
      <dsp:nvSpPr>
        <dsp:cNvPr id="0" name=""/>
        <dsp:cNvSpPr/>
      </dsp:nvSpPr>
      <dsp:spPr>
        <a:xfrm>
          <a:off x="5852346" y="1667886"/>
          <a:ext cx="1762468" cy="532561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rgbClr val="1F6BA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 dirty="0">
            <a:solidFill>
              <a:srgbClr val="FFFFFF"/>
            </a:solidFill>
            <a:latin typeface="+mn-lt"/>
            <a:ea typeface="+mn-ea"/>
            <a:cs typeface="Arial" panose="020B0604020202020204" pitchFamily="34" charset="0"/>
          </a:endParaRPr>
        </a:p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>
              <a:solidFill>
                <a:srgbClr val="FFFFFF"/>
              </a:solidFill>
              <a:latin typeface="+mn-lt"/>
              <a:ea typeface="+mn-ea"/>
              <a:cs typeface="Arial" panose="020B0604020202020204" pitchFamily="34" charset="0"/>
            </a:rPr>
            <a:t>Senior Project Manager</a:t>
          </a:r>
        </a:p>
      </dsp:txBody>
      <dsp:txXfrm>
        <a:off x="5852346" y="1667886"/>
        <a:ext cx="1762468" cy="532561"/>
      </dsp:txXfrm>
    </dsp:sp>
    <dsp:sp modelId="{D620AC37-F6BA-46F9-9181-3D3F4C8536C6}">
      <dsp:nvSpPr>
        <dsp:cNvPr id="0" name=""/>
        <dsp:cNvSpPr/>
      </dsp:nvSpPr>
      <dsp:spPr>
        <a:xfrm>
          <a:off x="8211676" y="1624037"/>
          <a:ext cx="2079635" cy="532421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rgbClr val="1F6BA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 dirty="0">
            <a:solidFill>
              <a:srgbClr val="FFFFFF"/>
            </a:solidFill>
            <a:latin typeface="+mn-lt"/>
            <a:ea typeface="+mn-ea"/>
            <a:cs typeface="Arial" panose="020B0604020202020204" pitchFamily="34" charset="0"/>
          </a:endParaRP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>
              <a:solidFill>
                <a:srgbClr val="FFFFFF"/>
              </a:solidFill>
              <a:latin typeface="+mn-lt"/>
              <a:ea typeface="+mn-ea"/>
              <a:cs typeface="Arial" panose="020B0604020202020204" pitchFamily="34" charset="0"/>
            </a:rPr>
            <a:t>Information Governance Lead</a:t>
          </a:r>
        </a:p>
      </dsp:txBody>
      <dsp:txXfrm>
        <a:off x="8211676" y="1624037"/>
        <a:ext cx="2079635" cy="5324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762F3-46D9-6DBC-AC57-A82A5215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27F0B8-1135-EF6B-407C-B85100D0D3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39611-3A35-BA2E-2D57-49C88CF12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A4EC1-0A2C-3637-AE5B-F09DE2F50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B07FF-24D7-50AB-96A4-137812A65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6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A338E-D4FA-DB2B-5634-C573010FC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8B95AD-4FA9-E544-03CE-F6F49BCC6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6FCDD-5FDD-60C6-E1A9-54304F797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A017E-8361-9D4D-AB2A-121FEDE40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56BC1-C92D-5E66-3FF2-39390F6A4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94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D46E03-2DA4-0635-212F-7DD0E570C3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B99A19-34B8-ECF9-8957-A4570A09E1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F1C53-2307-9207-D097-6A2090DB9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65FBF-87E4-4C58-3C14-C41B899AD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89055-FF34-E7B8-C88B-66FB8523A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227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2349C-F4C6-CDBF-68F8-5E2B5482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76142-0251-928F-8E1A-2F52C4117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B697C-81E9-2C7A-0703-7C8E95F59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FB107-D411-C940-7841-56347E36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B928F-22B8-CDA4-C6D9-13CA3B6E5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06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6B3D-1CFD-C3DC-344C-531FCD76F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B1E9C-896D-B624-EFA4-97187C437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232F8-7DB7-B562-0FB5-FA8D1AD30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E29CC-598D-C839-9E27-F4A3ED25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1FFC-55E6-F3AB-E137-E7DE22E06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63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88A6C-DA0A-A550-A744-F7DA487C4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DECD9-2A54-F80A-816B-2732AC786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55932-4202-F992-4282-EB16793069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45A309-09C8-4CDF-36A8-BDDCE911B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9D8E47-87C0-4827-1CD5-14A9A0267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686A4-8E02-8022-975C-AD08BB7A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097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26887-EBC4-1637-43F8-B1483BA81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918F51-8D65-C010-AE0B-A1DF03E26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3ACE6-C178-E8AB-02AE-556D8887EA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5BC091-8A0C-FA1D-E78E-872AD3C9F6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104DC1-4576-A730-6E69-CC63F0B9BF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BC0715-34AE-31EF-CDCB-3A0898F6B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8506DD-152E-05DF-8C36-14EA7E4AB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676C52-9945-C3EB-2D9F-CCEA9344C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75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884DE-EC3A-92C4-1D79-4F7040891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FC144E-D6D7-C1EA-5632-EA8CC8289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627417-6178-C9E1-E791-D5CDAB614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4A9721-1EC1-D7B8-FFE2-6FFE11AB5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88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EF1126-1646-D9B1-6FE5-5939BB04B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80AB5-6A69-A5DC-C74C-3722C25F5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490EA-520F-F44D-CC27-BB1CADA89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896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42BB7-F336-6460-6017-AA4ADCDAC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BEAFE-FB22-2D83-FAFE-17C3A02F7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A2A7A-192D-BB06-9745-B60E35013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7FBB97-26D5-88B8-7BA8-C2BE87ABA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8D35D1-2AB8-D36D-3656-5656FFC18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9C68D-17B1-F23B-D0B0-8F03E3A31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14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87067-95A2-483D-D765-1FD8F5106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BEF7DF-8A13-2644-C589-4315716192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8F30F3-44AD-3654-FC73-741BADB615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B159B4-6D1D-A652-E8F6-FF4BC7718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77BF22-297C-D57C-80CD-FB477A7CD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68011-FBD1-4BEF-1E42-47A4438FB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287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65D8D0-143B-110A-F8D2-CF621F562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85896-BCC3-8A6B-2792-D1210C47A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E5A3A-D4C0-342F-02AB-D2DA103704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3EB90-A6E4-4933-95BD-AD3210FA9896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4E7E7-8DA7-DD91-6DF7-B4EC8457E5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8794B-F79A-C3B1-66F0-0ED2CA6CC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E9C42-4EA1-42D1-B764-2CDE371133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8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8D124FD-98C2-E809-DECC-AC53233C15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7423520"/>
              </p:ext>
            </p:extLst>
          </p:nvPr>
        </p:nvGraphicFramePr>
        <p:xfrm>
          <a:off x="504824" y="701675"/>
          <a:ext cx="11299688" cy="2921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E8248A4-8D72-6156-99F3-E7B80D656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5286" y="136525"/>
            <a:ext cx="5310594" cy="561744"/>
          </a:xfrm>
        </p:spPr>
        <p:txBody>
          <a:bodyPr>
            <a:noAutofit/>
          </a:bodyPr>
          <a:lstStyle/>
          <a:p>
            <a:pPr algn="ctr"/>
            <a:r>
              <a:rPr lang="en-GB" sz="1800" b="1" dirty="0"/>
              <a:t>Staffs Stoke-on-Trent ICB Digital Transformation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8E8775-50BD-F2D5-D629-8D445C6BF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8D62-438F-1243-AC09-06F297AF709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77D1A8-1B7A-0341-3361-E7A229A30767}"/>
              </a:ext>
            </a:extLst>
          </p:cNvPr>
          <p:cNvSpPr/>
          <p:nvPr/>
        </p:nvSpPr>
        <p:spPr>
          <a:xfrm>
            <a:off x="585197" y="3284530"/>
            <a:ext cx="1982114" cy="24065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Shared Care Record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OHC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SDE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Adoption &amp;Utilisation &amp; Promo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Road Map implementation – </a:t>
            </a:r>
            <a:r>
              <a:rPr lang="en-GB" sz="1100" dirty="0" err="1">
                <a:solidFill>
                  <a:schemeClr val="tx1">
                    <a:lumMod val="75000"/>
                  </a:schemeClr>
                </a:solidFill>
              </a:rPr>
              <a:t>ReSPECT</a:t>
            </a: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en-GB" sz="1100" dirty="0" err="1">
                <a:solidFill>
                  <a:schemeClr val="tx1">
                    <a:lumMod val="75000"/>
                  </a:schemeClr>
                </a:solidFill>
              </a:rPr>
              <a:t>EPaCCs</a:t>
            </a:r>
            <a:endParaRPr lang="en-GB" sz="1100" dirty="0">
              <a:solidFill>
                <a:schemeClr val="tx1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OHC Analytics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Benefits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>
                <a:solidFill>
                  <a:schemeClr val="tx1">
                    <a:lumMod val="75000"/>
                  </a:schemeClr>
                </a:solidFill>
              </a:rPr>
              <a:t>Graphnet</a:t>
            </a: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 Contract management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BAU support liaison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610084-CCDB-955B-421F-B8B163004B70}"/>
              </a:ext>
            </a:extLst>
          </p:cNvPr>
          <p:cNvSpPr/>
          <p:nvPr/>
        </p:nvSpPr>
        <p:spPr>
          <a:xfrm>
            <a:off x="3342638" y="2793427"/>
            <a:ext cx="1982115" cy="15042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Reporting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PIPs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DMA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DSPT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Team Management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NHSE SPOC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Initiative Benefits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Planning &amp; Performance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BA2B72-1709-521D-1BC2-6108C2643546}"/>
              </a:ext>
            </a:extLst>
          </p:cNvPr>
          <p:cNvSpPr/>
          <p:nvPr/>
        </p:nvSpPr>
        <p:spPr>
          <a:xfrm>
            <a:off x="6393496" y="2964619"/>
            <a:ext cx="1769071" cy="65869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CYP/Maternity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Analytics &amp; Intelligence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RPA</a:t>
            </a:r>
          </a:p>
          <a:p>
            <a:endParaRPr lang="en-GB" sz="1100" dirty="0">
              <a:solidFill>
                <a:schemeClr val="tx1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CE66FE-BE10-86C8-EC2C-CD424F0FAD92}"/>
              </a:ext>
            </a:extLst>
          </p:cNvPr>
          <p:cNvSpPr/>
          <p:nvPr/>
        </p:nvSpPr>
        <p:spPr>
          <a:xfrm>
            <a:off x="8707120" y="2916599"/>
            <a:ext cx="2062480" cy="8781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Shared Care Record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WM SDE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Digital Governance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D5D4CD-0BA1-3656-8D12-DE80248DCE47}"/>
              </a:ext>
            </a:extLst>
          </p:cNvPr>
          <p:cNvSpPr/>
          <p:nvPr/>
        </p:nvSpPr>
        <p:spPr>
          <a:xfrm>
            <a:off x="3342637" y="4409440"/>
            <a:ext cx="1982115" cy="407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1*Programme Support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F3969B0-B12D-D309-ABC0-635E7AB523C7}"/>
              </a:ext>
            </a:extLst>
          </p:cNvPr>
          <p:cNvSpPr/>
          <p:nvPr/>
        </p:nvSpPr>
        <p:spPr>
          <a:xfrm>
            <a:off x="3342637" y="4847032"/>
            <a:ext cx="1982115" cy="10791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Meeting administration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Governance support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Events support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Financial management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</a:schemeClr>
                </a:solidFill>
              </a:rPr>
              <a:t>Comms</a:t>
            </a:r>
          </a:p>
        </p:txBody>
      </p:sp>
    </p:spTree>
    <p:extLst>
      <p:ext uri="{BB962C8B-B14F-4D97-AF65-F5344CB8AC3E}">
        <p14:creationId xmlns:p14="http://schemas.microsoft.com/office/powerpoint/2010/main" val="3015834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2040</TotalTime>
  <Words>90</Words>
  <Application>Microsoft Office PowerPoint</Application>
  <PresentationFormat>Widescreen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Staffs Stoke-on-Trent ICB Digital Transformation Team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ICS Digital Team</dc:title>
  <dc:creator>Sally Deacon (MLCSU - BANK)</dc:creator>
  <cp:lastModifiedBy>Sally Deacon (MLCSU - BANK)</cp:lastModifiedBy>
  <cp:revision>3</cp:revision>
  <dcterms:created xsi:type="dcterms:W3CDTF">2023-01-20T09:07:31Z</dcterms:created>
  <dcterms:modified xsi:type="dcterms:W3CDTF">2023-11-13T12:44:46Z</dcterms:modified>
</cp:coreProperties>
</file>