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40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8F8F"/>
    <a:srgbClr val="D67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A1B50D-AB22-412C-8D6A-07E4AB06BAF2}" v="1" dt="2024-06-27T08:11:12.4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3"/>
    <p:restoredTop sz="86500"/>
  </p:normalViewPr>
  <p:slideViewPr>
    <p:cSldViewPr snapToGrid="0" snapToObjects="1">
      <p:cViewPr varScale="1">
        <p:scale>
          <a:sx n="98" d="100"/>
          <a:sy n="98" d="100"/>
        </p:scale>
        <p:origin x="678" y="96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Brown (QNC) SSOT ICB" userId="88e30780-249a-48c9-9a6f-9682141954f3" providerId="ADAL" clId="{44A1B50D-AB22-412C-8D6A-07E4AB06BAF2}"/>
    <pc:docChg chg="modSld">
      <pc:chgData name="Andrea Brown (QNC) SSOT ICB" userId="88e30780-249a-48c9-9a6f-9682141954f3" providerId="ADAL" clId="{44A1B50D-AB22-412C-8D6A-07E4AB06BAF2}" dt="2024-06-27T08:11:16.652" v="2" actId="962"/>
      <pc:docMkLst>
        <pc:docMk/>
      </pc:docMkLst>
      <pc:sldChg chg="modSp mod">
        <pc:chgData name="Andrea Brown (QNC) SSOT ICB" userId="88e30780-249a-48c9-9a6f-9682141954f3" providerId="ADAL" clId="{44A1B50D-AB22-412C-8D6A-07E4AB06BAF2}" dt="2024-06-27T08:11:16.652" v="2" actId="962"/>
        <pc:sldMkLst>
          <pc:docMk/>
          <pc:sldMk cId="3015834398" sldId="407"/>
        </pc:sldMkLst>
        <pc:graphicFrameChg chg="mod">
          <ac:chgData name="Andrea Brown (QNC) SSOT ICB" userId="88e30780-249a-48c9-9a6f-9682141954f3" providerId="ADAL" clId="{44A1B50D-AB22-412C-8D6A-07E4AB06BAF2}" dt="2024-06-27T08:11:12.471" v="0" actId="962"/>
          <ac:graphicFrameMkLst>
            <pc:docMk/>
            <pc:sldMk cId="3015834398" sldId="407"/>
            <ac:graphicFrameMk id="5" creationId="{E8D124FD-98C2-E809-DECC-AC53233C155B}"/>
          </ac:graphicFrameMkLst>
        </pc:graphicFrameChg>
        <pc:cxnChg chg="mod">
          <ac:chgData name="Andrea Brown (QNC) SSOT ICB" userId="88e30780-249a-48c9-9a6f-9682141954f3" providerId="ADAL" clId="{44A1B50D-AB22-412C-8D6A-07E4AB06BAF2}" dt="2024-06-27T08:11:16.652" v="2" actId="962"/>
          <ac:cxnSpMkLst>
            <pc:docMk/>
            <pc:sldMk cId="3015834398" sldId="407"/>
            <ac:cxnSpMk id="8" creationId="{9F06CF99-8B19-01EB-B6CD-029E02F32C82}"/>
          </ac:cxnSpMkLst>
        </pc:cxnChg>
        <pc:cxnChg chg="mod">
          <ac:chgData name="Andrea Brown (QNC) SSOT ICB" userId="88e30780-249a-48c9-9a6f-9682141954f3" providerId="ADAL" clId="{44A1B50D-AB22-412C-8D6A-07E4AB06BAF2}" dt="2024-06-27T08:11:14.223" v="1" actId="962"/>
          <ac:cxnSpMkLst>
            <pc:docMk/>
            <pc:sldMk cId="3015834398" sldId="407"/>
            <ac:cxnSpMk id="32" creationId="{E41F342C-007A-ABE1-797D-E3A893A1111A}"/>
          </ac:cxnSpMkLst>
        </pc:cxnChg>
      </pc:sldChg>
    </pc:docChg>
  </pc:docChgLst>
  <pc:docChgLst>
    <pc:chgData name="Sally Deacon (ML - BANK)" userId="741e9a19-a6db-4907-8b9c-5520833c59fc" providerId="ADAL" clId="{47CCE74E-E441-4EED-AEC0-6CAEECC0809D}"/>
    <pc:docChg chg="modSld">
      <pc:chgData name="Sally Deacon (ML - BANK)" userId="741e9a19-a6db-4907-8b9c-5520833c59fc" providerId="ADAL" clId="{47CCE74E-E441-4EED-AEC0-6CAEECC0809D}" dt="2024-06-21T13:16:36.976" v="114" actId="1582"/>
      <pc:docMkLst>
        <pc:docMk/>
      </pc:docMkLst>
      <pc:sldChg chg="addSp modSp mod">
        <pc:chgData name="Sally Deacon (ML - BANK)" userId="741e9a19-a6db-4907-8b9c-5520833c59fc" providerId="ADAL" clId="{47CCE74E-E441-4EED-AEC0-6CAEECC0809D}" dt="2024-06-21T13:16:36.976" v="114" actId="1582"/>
        <pc:sldMkLst>
          <pc:docMk/>
          <pc:sldMk cId="3015834398" sldId="407"/>
        </pc:sldMkLst>
        <pc:spChg chg="mod">
          <ac:chgData name="Sally Deacon (ML - BANK)" userId="741e9a19-a6db-4907-8b9c-5520833c59fc" providerId="ADAL" clId="{47CCE74E-E441-4EED-AEC0-6CAEECC0809D}" dt="2024-06-21T13:08:32.578" v="1" actId="20577"/>
          <ac:spMkLst>
            <pc:docMk/>
            <pc:sldMk cId="3015834398" sldId="407"/>
            <ac:spMk id="2" creationId="{5E8248A4-8D72-6156-99F3-E7B80D65659C}"/>
          </ac:spMkLst>
        </pc:spChg>
        <pc:spChg chg="add mod">
          <ac:chgData name="Sally Deacon (ML - BANK)" userId="741e9a19-a6db-4907-8b9c-5520833c59fc" providerId="ADAL" clId="{47CCE74E-E441-4EED-AEC0-6CAEECC0809D}" dt="2024-06-21T13:14:42.490" v="109" actId="14100"/>
          <ac:spMkLst>
            <pc:docMk/>
            <pc:sldMk cId="3015834398" sldId="407"/>
            <ac:spMk id="6" creationId="{F510A1FF-6C48-D6E7-0A7C-F8B24D7D24A0}"/>
          </ac:spMkLst>
        </pc:spChg>
        <pc:graphicFrameChg chg="mod">
          <ac:chgData name="Sally Deacon (ML - BANK)" userId="741e9a19-a6db-4907-8b9c-5520833c59fc" providerId="ADAL" clId="{47CCE74E-E441-4EED-AEC0-6CAEECC0809D}" dt="2024-06-21T13:10:48.225" v="47" actId="478"/>
          <ac:graphicFrameMkLst>
            <pc:docMk/>
            <pc:sldMk cId="3015834398" sldId="407"/>
            <ac:graphicFrameMk id="5" creationId="{E8D124FD-98C2-E809-DECC-AC53233C155B}"/>
          </ac:graphicFrameMkLst>
        </pc:graphicFrameChg>
        <pc:cxnChg chg="add mod">
          <ac:chgData name="Sally Deacon (ML - BANK)" userId="741e9a19-a6db-4907-8b9c-5520833c59fc" providerId="ADAL" clId="{47CCE74E-E441-4EED-AEC0-6CAEECC0809D}" dt="2024-06-21T13:16:36.976" v="114" actId="1582"/>
          <ac:cxnSpMkLst>
            <pc:docMk/>
            <pc:sldMk cId="3015834398" sldId="407"/>
            <ac:cxnSpMk id="8" creationId="{9F06CF99-8B19-01EB-B6CD-029E02F32C82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3F40A-14DE-4B5B-BC10-0F653043176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094F565-8B2A-4B66-9742-A97DE16341FE}">
      <dgm:prSet phldrT="[Text]" custT="1"/>
      <dgm:spPr>
        <a:solidFill>
          <a:schemeClr val="tx1">
            <a:lumMod val="20000"/>
            <a:lumOff val="80000"/>
          </a:schemeClr>
        </a:solidFill>
        <a:ln>
          <a:solidFill>
            <a:srgbClr val="C00000"/>
          </a:solidFill>
          <a:prstDash val="dash"/>
        </a:ln>
      </dgm:spPr>
      <dgm:t>
        <a:bodyPr/>
        <a:lstStyle/>
        <a:p>
          <a:r>
            <a:rPr lang="en-GB" sz="1050" dirty="0">
              <a:solidFill>
                <a:schemeClr val="bg2">
                  <a:lumMod val="25000"/>
                </a:schemeClr>
              </a:solidFill>
            </a:rPr>
            <a:t>ICB CDIO</a:t>
          </a:r>
        </a:p>
        <a:p>
          <a:r>
            <a:rPr lang="en-GB" sz="1050" dirty="0">
              <a:solidFill>
                <a:schemeClr val="bg2">
                  <a:lumMod val="25000"/>
                </a:schemeClr>
              </a:solidFill>
            </a:rPr>
            <a:t>chris.ibell@staffsstoke.icb.nhs.uk</a:t>
          </a:r>
        </a:p>
      </dgm:t>
    </dgm:pt>
    <dgm:pt modelId="{D8504399-444C-47DF-8D08-70F0BF8069CE}" type="parTrans" cxnId="{34590307-D7E5-442C-BAED-5DBCB835E861}">
      <dgm:prSet/>
      <dgm:spPr/>
      <dgm:t>
        <a:bodyPr/>
        <a:lstStyle/>
        <a:p>
          <a:endParaRPr lang="en-GB" sz="1100"/>
        </a:p>
      </dgm:t>
    </dgm:pt>
    <dgm:pt modelId="{0A7ED979-6882-48C1-A566-05CBD1008E8A}" type="sibTrans" cxnId="{34590307-D7E5-442C-BAED-5DBCB835E861}">
      <dgm:prSet/>
      <dgm:spPr/>
      <dgm:t>
        <a:bodyPr/>
        <a:lstStyle/>
        <a:p>
          <a:endParaRPr lang="en-GB" sz="1100"/>
        </a:p>
      </dgm:t>
    </dgm:pt>
    <dgm:pt modelId="{9A55F937-0708-45D4-B454-D52DA7E4CC1C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Senior Programme Lead</a:t>
          </a:r>
        </a:p>
      </dgm:t>
    </dgm:pt>
    <dgm:pt modelId="{57E69760-ADC0-4ADB-BA84-B4340E0807C9}" type="parTrans" cxnId="{36C33CBF-0065-4086-AF5C-F92E00CF6C41}">
      <dgm:prSet/>
      <dgm:spPr/>
      <dgm:t>
        <a:bodyPr/>
        <a:lstStyle/>
        <a:p>
          <a:endParaRPr lang="en-GB" sz="1100"/>
        </a:p>
      </dgm:t>
    </dgm:pt>
    <dgm:pt modelId="{EFE80306-9B52-4827-BF52-88C4A93CDBDF}" type="sibTrans" cxnId="{36C33CBF-0065-4086-AF5C-F92E00CF6C41}">
      <dgm:prSet/>
      <dgm:spPr/>
      <dgm:t>
        <a:bodyPr/>
        <a:lstStyle/>
        <a:p>
          <a:endParaRPr lang="en-GB" sz="1100"/>
        </a:p>
      </dgm:t>
    </dgm:pt>
    <dgm:pt modelId="{71B37A79-C55F-4216-876E-5B939BAB0AA1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Programme Manager</a:t>
          </a:r>
        </a:p>
      </dgm:t>
    </dgm:pt>
    <dgm:pt modelId="{6042E08A-3ACB-425C-B452-171A317E3E67}" type="parTrans" cxnId="{0D671CA5-C1A2-4AFF-BE1F-A8F1E8BCBA10}">
      <dgm:prSet/>
      <dgm:spPr/>
      <dgm:t>
        <a:bodyPr/>
        <a:lstStyle/>
        <a:p>
          <a:endParaRPr lang="en-GB" sz="1100"/>
        </a:p>
      </dgm:t>
    </dgm:pt>
    <dgm:pt modelId="{606F87D0-A3AF-4BC5-8BD6-370614FEF924}" type="sibTrans" cxnId="{0D671CA5-C1A2-4AFF-BE1F-A8F1E8BCBA10}">
      <dgm:prSet/>
      <dgm:spPr/>
      <dgm:t>
        <a:bodyPr/>
        <a:lstStyle/>
        <a:p>
          <a:endParaRPr lang="en-GB" sz="1100"/>
        </a:p>
      </dgm:t>
    </dgm:pt>
    <dgm:pt modelId="{69D5EFB7-70AB-4699-A622-A3018DCAF645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Senior Project Manager</a:t>
          </a:r>
        </a:p>
      </dgm:t>
    </dgm:pt>
    <dgm:pt modelId="{174BE83D-FDD4-441A-922E-122A997B3CC0}" type="parTrans" cxnId="{0F9EF2BA-3C95-46CE-90C1-394E1A8500AE}">
      <dgm:prSet/>
      <dgm:spPr/>
      <dgm:t>
        <a:bodyPr/>
        <a:lstStyle/>
        <a:p>
          <a:endParaRPr lang="en-GB" sz="1100"/>
        </a:p>
      </dgm:t>
    </dgm:pt>
    <dgm:pt modelId="{3CA84D2A-8C13-40E3-A60E-E58370E74286}" type="sibTrans" cxnId="{0F9EF2BA-3C95-46CE-90C1-394E1A8500AE}">
      <dgm:prSet/>
      <dgm:spPr/>
      <dgm:t>
        <a:bodyPr/>
        <a:lstStyle/>
        <a:p>
          <a:endParaRPr lang="en-GB" sz="1100"/>
        </a:p>
      </dgm:t>
    </dgm:pt>
    <dgm:pt modelId="{4A09AA19-0861-49EE-8CEB-367F142FD1E2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Senior Project Manager</a:t>
          </a:r>
        </a:p>
      </dgm:t>
    </dgm:pt>
    <dgm:pt modelId="{395A96FC-9629-4F6C-AE93-6ED36346AB24}" type="parTrans" cxnId="{BBD98C3A-071A-4112-B64E-DDC3E0BC88E3}">
      <dgm:prSet/>
      <dgm:spPr/>
      <dgm:t>
        <a:bodyPr/>
        <a:lstStyle/>
        <a:p>
          <a:endParaRPr lang="en-GB" sz="1100"/>
        </a:p>
      </dgm:t>
    </dgm:pt>
    <dgm:pt modelId="{B5D1B8BD-BFC4-476B-B3B4-76667200D55E}" type="sibTrans" cxnId="{BBD98C3A-071A-4112-B64E-DDC3E0BC88E3}">
      <dgm:prSet/>
      <dgm:spPr/>
      <dgm:t>
        <a:bodyPr/>
        <a:lstStyle/>
        <a:p>
          <a:endParaRPr lang="en-GB" sz="1100"/>
        </a:p>
      </dgm:t>
    </dgm:pt>
    <dgm:pt modelId="{F587F5F1-B096-42BB-8886-68D0ADDC96B4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GB" sz="1050" dirty="0"/>
            <a:t>Senior Project Support Officer</a:t>
          </a:r>
        </a:p>
      </dgm:t>
    </dgm:pt>
    <dgm:pt modelId="{EE77629B-FD17-452A-90C2-4850EF1DD01A}" type="parTrans" cxnId="{8DD562CB-EDFF-4FB1-81F5-A0DFF683B0D1}">
      <dgm:prSet/>
      <dgm:spPr/>
      <dgm:t>
        <a:bodyPr/>
        <a:lstStyle/>
        <a:p>
          <a:endParaRPr lang="en-GB" sz="1100"/>
        </a:p>
      </dgm:t>
    </dgm:pt>
    <dgm:pt modelId="{6C570035-67CF-4899-9ACA-67F8C583FA8C}" type="sibTrans" cxnId="{8DD562CB-EDFF-4FB1-81F5-A0DFF683B0D1}">
      <dgm:prSet/>
      <dgm:spPr/>
      <dgm:t>
        <a:bodyPr/>
        <a:lstStyle/>
        <a:p>
          <a:endParaRPr lang="en-GB" sz="1100"/>
        </a:p>
      </dgm:t>
    </dgm:pt>
    <dgm:pt modelId="{7DE42FA0-0C17-4EF7-B5DF-84C598D3EBF1}">
      <dgm:prSet phldrT="[Text]" custT="1"/>
      <dgm:spPr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Senior Project Manager </a:t>
          </a:r>
        </a:p>
      </dgm:t>
    </dgm:pt>
    <dgm:pt modelId="{64127275-DDDF-4D3A-98D0-CAE783506E8E}" type="parTrans" cxnId="{84C368DB-39C4-4850-BAF1-2E2A1DD4A55E}">
      <dgm:prSet/>
      <dgm:spPr/>
      <dgm:t>
        <a:bodyPr/>
        <a:lstStyle/>
        <a:p>
          <a:endParaRPr lang="en-GB" sz="1400"/>
        </a:p>
      </dgm:t>
    </dgm:pt>
    <dgm:pt modelId="{D1619906-0E44-49F1-8913-D4FB63D717E0}" type="sibTrans" cxnId="{84C368DB-39C4-4850-BAF1-2E2A1DD4A55E}">
      <dgm:prSet/>
      <dgm:spPr/>
      <dgm:t>
        <a:bodyPr/>
        <a:lstStyle/>
        <a:p>
          <a:endParaRPr lang="en-GB" sz="1400"/>
        </a:p>
      </dgm:t>
    </dgm:pt>
    <dgm:pt modelId="{31E5EE7F-7D93-4E50-AF6B-545497B65780}" type="pres">
      <dgm:prSet presAssocID="{7F93F40A-14DE-4B5B-BC10-0F65304317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DE827CB-9609-4AA0-85D6-06E2AFAB4F7E}" type="pres">
      <dgm:prSet presAssocID="{5094F565-8B2A-4B66-9742-A97DE16341FE}" presName="hierRoot1" presStyleCnt="0">
        <dgm:presLayoutVars>
          <dgm:hierBranch val="init"/>
        </dgm:presLayoutVars>
      </dgm:prSet>
      <dgm:spPr/>
    </dgm:pt>
    <dgm:pt modelId="{527522CC-4350-49F4-B989-209E501566D8}" type="pres">
      <dgm:prSet presAssocID="{5094F565-8B2A-4B66-9742-A97DE16341FE}" presName="rootComposite1" presStyleCnt="0"/>
      <dgm:spPr/>
    </dgm:pt>
    <dgm:pt modelId="{40B6182D-C022-4690-8432-B72685425A4F}" type="pres">
      <dgm:prSet presAssocID="{5094F565-8B2A-4B66-9742-A97DE16341FE}" presName="rootText1" presStyleLbl="node0" presStyleIdx="0" presStyleCnt="1" custScaleX="178794" custLinFactY="-38135" custLinFactNeighborY="-100000">
        <dgm:presLayoutVars>
          <dgm:chPref val="3"/>
        </dgm:presLayoutVars>
      </dgm:prSet>
      <dgm:spPr/>
    </dgm:pt>
    <dgm:pt modelId="{C01CFDDE-8384-4ECE-8B82-D8DBB6B1279A}" type="pres">
      <dgm:prSet presAssocID="{5094F565-8B2A-4B66-9742-A97DE16341FE}" presName="rootConnector1" presStyleLbl="node1" presStyleIdx="0" presStyleCnt="0"/>
      <dgm:spPr/>
    </dgm:pt>
    <dgm:pt modelId="{D0F62C13-3BD3-47A5-AD0E-657AC557C3C0}" type="pres">
      <dgm:prSet presAssocID="{5094F565-8B2A-4B66-9742-A97DE16341FE}" presName="hierChild2" presStyleCnt="0"/>
      <dgm:spPr/>
    </dgm:pt>
    <dgm:pt modelId="{CFBC80A5-0B3E-42AE-901D-11E1F0D61A03}" type="pres">
      <dgm:prSet presAssocID="{57E69760-ADC0-4ADB-BA84-B4340E0807C9}" presName="Name37" presStyleLbl="parChTrans1D2" presStyleIdx="0" presStyleCnt="6"/>
      <dgm:spPr/>
    </dgm:pt>
    <dgm:pt modelId="{71A129DB-090D-4B3F-B89D-64C2744F09B4}" type="pres">
      <dgm:prSet presAssocID="{9A55F937-0708-45D4-B454-D52DA7E4CC1C}" presName="hierRoot2" presStyleCnt="0">
        <dgm:presLayoutVars>
          <dgm:hierBranch val="init"/>
        </dgm:presLayoutVars>
      </dgm:prSet>
      <dgm:spPr/>
    </dgm:pt>
    <dgm:pt modelId="{EF8C3FDD-64E2-4F6D-ABC0-831733C88908}" type="pres">
      <dgm:prSet presAssocID="{9A55F937-0708-45D4-B454-D52DA7E4CC1C}" presName="rootComposite" presStyleCnt="0"/>
      <dgm:spPr/>
    </dgm:pt>
    <dgm:pt modelId="{90AE9405-0D51-48C5-A1AF-9EDFB20F9D57}" type="pres">
      <dgm:prSet presAssocID="{9A55F937-0708-45D4-B454-D52DA7E4CC1C}" presName="rootText" presStyleLbl="node2" presStyleIdx="0" presStyleCnt="6" custLinFactNeighborY="36477">
        <dgm:presLayoutVars>
          <dgm:chPref val="3"/>
        </dgm:presLayoutVars>
      </dgm:prSet>
      <dgm:spPr/>
    </dgm:pt>
    <dgm:pt modelId="{D83BA33A-E913-4DF2-B2FF-AF7782312BAE}" type="pres">
      <dgm:prSet presAssocID="{9A55F937-0708-45D4-B454-D52DA7E4CC1C}" presName="rootConnector" presStyleLbl="node2" presStyleIdx="0" presStyleCnt="6"/>
      <dgm:spPr/>
    </dgm:pt>
    <dgm:pt modelId="{AC79AD42-BBF6-4C28-8EF8-D881BC962642}" type="pres">
      <dgm:prSet presAssocID="{9A55F937-0708-45D4-B454-D52DA7E4CC1C}" presName="hierChild4" presStyleCnt="0"/>
      <dgm:spPr/>
    </dgm:pt>
    <dgm:pt modelId="{551122B3-6E4C-456D-973E-6824299BAD66}" type="pres">
      <dgm:prSet presAssocID="{9A55F937-0708-45D4-B454-D52DA7E4CC1C}" presName="hierChild5" presStyleCnt="0"/>
      <dgm:spPr/>
    </dgm:pt>
    <dgm:pt modelId="{2D02136A-F9DA-4F31-8504-10EF46957E1F}" type="pres">
      <dgm:prSet presAssocID="{6042E08A-3ACB-425C-B452-171A317E3E67}" presName="Name37" presStyleLbl="parChTrans1D2" presStyleIdx="1" presStyleCnt="6"/>
      <dgm:spPr/>
    </dgm:pt>
    <dgm:pt modelId="{C9FD62D0-A059-4C81-B0EA-D951DACEA9FF}" type="pres">
      <dgm:prSet presAssocID="{71B37A79-C55F-4216-876E-5B939BAB0AA1}" presName="hierRoot2" presStyleCnt="0">
        <dgm:presLayoutVars>
          <dgm:hierBranch val="init"/>
        </dgm:presLayoutVars>
      </dgm:prSet>
      <dgm:spPr/>
    </dgm:pt>
    <dgm:pt modelId="{C8759BF1-6EEA-4B72-A6F3-7123201442CD}" type="pres">
      <dgm:prSet presAssocID="{71B37A79-C55F-4216-876E-5B939BAB0AA1}" presName="rootComposite" presStyleCnt="0"/>
      <dgm:spPr/>
    </dgm:pt>
    <dgm:pt modelId="{A4D45C23-C721-456F-A85B-556503E57631}" type="pres">
      <dgm:prSet presAssocID="{71B37A79-C55F-4216-876E-5B939BAB0AA1}" presName="rootText" presStyleLbl="node2" presStyleIdx="1" presStyleCnt="6" custLinFactNeighborY="36477">
        <dgm:presLayoutVars>
          <dgm:chPref val="3"/>
        </dgm:presLayoutVars>
      </dgm:prSet>
      <dgm:spPr/>
    </dgm:pt>
    <dgm:pt modelId="{6CE72957-94AA-43F3-88CE-E144EA07D118}" type="pres">
      <dgm:prSet presAssocID="{71B37A79-C55F-4216-876E-5B939BAB0AA1}" presName="rootConnector" presStyleLbl="node2" presStyleIdx="1" presStyleCnt="6"/>
      <dgm:spPr/>
    </dgm:pt>
    <dgm:pt modelId="{723882F7-08B2-401E-AEE8-721C41D9B717}" type="pres">
      <dgm:prSet presAssocID="{71B37A79-C55F-4216-876E-5B939BAB0AA1}" presName="hierChild4" presStyleCnt="0"/>
      <dgm:spPr/>
    </dgm:pt>
    <dgm:pt modelId="{EC1FA739-7AE2-4D0A-A9AC-BA1EA1D15682}" type="pres">
      <dgm:prSet presAssocID="{71B37A79-C55F-4216-876E-5B939BAB0AA1}" presName="hierChild5" presStyleCnt="0"/>
      <dgm:spPr/>
    </dgm:pt>
    <dgm:pt modelId="{CF7E9764-2A2F-4C21-B1B5-85584FAC45C2}" type="pres">
      <dgm:prSet presAssocID="{174BE83D-FDD4-441A-922E-122A997B3CC0}" presName="Name37" presStyleLbl="parChTrans1D2" presStyleIdx="2" presStyleCnt="6"/>
      <dgm:spPr/>
    </dgm:pt>
    <dgm:pt modelId="{58AB3FAD-745E-489E-9C6A-AE72D257514F}" type="pres">
      <dgm:prSet presAssocID="{69D5EFB7-70AB-4699-A622-A3018DCAF645}" presName="hierRoot2" presStyleCnt="0">
        <dgm:presLayoutVars>
          <dgm:hierBranch val="init"/>
        </dgm:presLayoutVars>
      </dgm:prSet>
      <dgm:spPr/>
    </dgm:pt>
    <dgm:pt modelId="{17AD0CD7-585E-48EA-84F9-DFBCA105C145}" type="pres">
      <dgm:prSet presAssocID="{69D5EFB7-70AB-4699-A622-A3018DCAF645}" presName="rootComposite" presStyleCnt="0"/>
      <dgm:spPr/>
    </dgm:pt>
    <dgm:pt modelId="{23B7DF30-1A55-41FA-9F2A-556676FD41FE}" type="pres">
      <dgm:prSet presAssocID="{69D5EFB7-70AB-4699-A622-A3018DCAF645}" presName="rootText" presStyleLbl="node2" presStyleIdx="2" presStyleCnt="6" custLinFactNeighborY="36477">
        <dgm:presLayoutVars>
          <dgm:chPref val="3"/>
        </dgm:presLayoutVars>
      </dgm:prSet>
      <dgm:spPr/>
    </dgm:pt>
    <dgm:pt modelId="{C78F14A2-C810-4F90-9C50-266B7804E8DE}" type="pres">
      <dgm:prSet presAssocID="{69D5EFB7-70AB-4699-A622-A3018DCAF645}" presName="rootConnector" presStyleLbl="node2" presStyleIdx="2" presStyleCnt="6"/>
      <dgm:spPr/>
    </dgm:pt>
    <dgm:pt modelId="{209057F0-264B-4C21-AAF1-9191E0E2CBCE}" type="pres">
      <dgm:prSet presAssocID="{69D5EFB7-70AB-4699-A622-A3018DCAF645}" presName="hierChild4" presStyleCnt="0"/>
      <dgm:spPr/>
    </dgm:pt>
    <dgm:pt modelId="{51F92B8C-82D1-4525-8D40-BDD54A3D6CCA}" type="pres">
      <dgm:prSet presAssocID="{69D5EFB7-70AB-4699-A622-A3018DCAF645}" presName="hierChild5" presStyleCnt="0"/>
      <dgm:spPr/>
    </dgm:pt>
    <dgm:pt modelId="{09D3A9D0-49A0-45FC-AC2B-5D8580EA6210}" type="pres">
      <dgm:prSet presAssocID="{395A96FC-9629-4F6C-AE93-6ED36346AB24}" presName="Name37" presStyleLbl="parChTrans1D2" presStyleIdx="3" presStyleCnt="6"/>
      <dgm:spPr/>
    </dgm:pt>
    <dgm:pt modelId="{FE80354B-A3A0-4292-BDAE-43E0D8C5302B}" type="pres">
      <dgm:prSet presAssocID="{4A09AA19-0861-49EE-8CEB-367F142FD1E2}" presName="hierRoot2" presStyleCnt="0">
        <dgm:presLayoutVars>
          <dgm:hierBranch val="init"/>
        </dgm:presLayoutVars>
      </dgm:prSet>
      <dgm:spPr/>
    </dgm:pt>
    <dgm:pt modelId="{97E47DE5-359E-4F05-B4D6-BDA1247959F7}" type="pres">
      <dgm:prSet presAssocID="{4A09AA19-0861-49EE-8CEB-367F142FD1E2}" presName="rootComposite" presStyleCnt="0"/>
      <dgm:spPr/>
    </dgm:pt>
    <dgm:pt modelId="{3CA386F4-652E-4976-A7E0-622180CFEC99}" type="pres">
      <dgm:prSet presAssocID="{4A09AA19-0861-49EE-8CEB-367F142FD1E2}" presName="rootText" presStyleLbl="node2" presStyleIdx="3" presStyleCnt="6" custLinFactNeighborY="38732">
        <dgm:presLayoutVars>
          <dgm:chPref val="3"/>
        </dgm:presLayoutVars>
      </dgm:prSet>
      <dgm:spPr/>
    </dgm:pt>
    <dgm:pt modelId="{DB5EFA0D-880B-4C33-9503-67248A0F8A2E}" type="pres">
      <dgm:prSet presAssocID="{4A09AA19-0861-49EE-8CEB-367F142FD1E2}" presName="rootConnector" presStyleLbl="node2" presStyleIdx="3" presStyleCnt="6"/>
      <dgm:spPr/>
    </dgm:pt>
    <dgm:pt modelId="{13AE63C7-E232-4B09-9347-139FE7D251A4}" type="pres">
      <dgm:prSet presAssocID="{4A09AA19-0861-49EE-8CEB-367F142FD1E2}" presName="hierChild4" presStyleCnt="0"/>
      <dgm:spPr/>
    </dgm:pt>
    <dgm:pt modelId="{8EFA175A-B1B8-4E86-8F5F-6E7E326787B3}" type="pres">
      <dgm:prSet presAssocID="{4A09AA19-0861-49EE-8CEB-367F142FD1E2}" presName="hierChild5" presStyleCnt="0"/>
      <dgm:spPr/>
    </dgm:pt>
    <dgm:pt modelId="{F41DDB72-54B0-4534-9130-AF8FDAFD634C}" type="pres">
      <dgm:prSet presAssocID="{64127275-DDDF-4D3A-98D0-CAE783506E8E}" presName="Name37" presStyleLbl="parChTrans1D2" presStyleIdx="4" presStyleCnt="6"/>
      <dgm:spPr/>
    </dgm:pt>
    <dgm:pt modelId="{BC8F1C0F-5516-451D-97CD-460EFDF9711B}" type="pres">
      <dgm:prSet presAssocID="{7DE42FA0-0C17-4EF7-B5DF-84C598D3EBF1}" presName="hierRoot2" presStyleCnt="0">
        <dgm:presLayoutVars>
          <dgm:hierBranch val="init"/>
        </dgm:presLayoutVars>
      </dgm:prSet>
      <dgm:spPr/>
    </dgm:pt>
    <dgm:pt modelId="{4B3698AD-BCAE-4AA1-9CCA-4002362E040D}" type="pres">
      <dgm:prSet presAssocID="{7DE42FA0-0C17-4EF7-B5DF-84C598D3EBF1}" presName="rootComposite" presStyleCnt="0"/>
      <dgm:spPr/>
    </dgm:pt>
    <dgm:pt modelId="{7768779D-74F5-4A70-A2B0-45950C7FDB95}" type="pres">
      <dgm:prSet presAssocID="{7DE42FA0-0C17-4EF7-B5DF-84C598D3EBF1}" presName="rootText" presStyleLbl="node2" presStyleIdx="4" presStyleCnt="6" custLinFactNeighborY="36477">
        <dgm:presLayoutVars>
          <dgm:chPref val="3"/>
        </dgm:presLayoutVars>
      </dgm:prSet>
      <dgm:spPr>
        <a:xfrm>
          <a:off x="6620617" y="1118995"/>
          <a:ext cx="1367287" cy="683643"/>
        </a:xfrm>
        <a:prstGeom prst="rect">
          <a:avLst/>
        </a:prstGeom>
      </dgm:spPr>
    </dgm:pt>
    <dgm:pt modelId="{7144DB6C-A468-477D-B79A-85832FA686E4}" type="pres">
      <dgm:prSet presAssocID="{7DE42FA0-0C17-4EF7-B5DF-84C598D3EBF1}" presName="rootConnector" presStyleLbl="node2" presStyleIdx="4" presStyleCnt="6"/>
      <dgm:spPr/>
    </dgm:pt>
    <dgm:pt modelId="{AD7D5D79-1364-4882-BE62-FF0931711F36}" type="pres">
      <dgm:prSet presAssocID="{7DE42FA0-0C17-4EF7-B5DF-84C598D3EBF1}" presName="hierChild4" presStyleCnt="0"/>
      <dgm:spPr/>
    </dgm:pt>
    <dgm:pt modelId="{3BAAFD3B-05D2-443A-938F-4CF210BBCC58}" type="pres">
      <dgm:prSet presAssocID="{7DE42FA0-0C17-4EF7-B5DF-84C598D3EBF1}" presName="hierChild5" presStyleCnt="0"/>
      <dgm:spPr/>
    </dgm:pt>
    <dgm:pt modelId="{F439763D-9A13-4066-8C0F-8F6FFCAD80CC}" type="pres">
      <dgm:prSet presAssocID="{EE77629B-FD17-452A-90C2-4850EF1DD01A}" presName="Name37" presStyleLbl="parChTrans1D2" presStyleIdx="5" presStyleCnt="6"/>
      <dgm:spPr/>
    </dgm:pt>
    <dgm:pt modelId="{47A056A6-7DEF-4203-8827-43330E663AEE}" type="pres">
      <dgm:prSet presAssocID="{F587F5F1-B096-42BB-8886-68D0ADDC96B4}" presName="hierRoot2" presStyleCnt="0">
        <dgm:presLayoutVars>
          <dgm:hierBranch val="init"/>
        </dgm:presLayoutVars>
      </dgm:prSet>
      <dgm:spPr/>
    </dgm:pt>
    <dgm:pt modelId="{40E63975-A667-4CF3-BA79-C9BDB89DB858}" type="pres">
      <dgm:prSet presAssocID="{F587F5F1-B096-42BB-8886-68D0ADDC96B4}" presName="rootComposite" presStyleCnt="0"/>
      <dgm:spPr/>
    </dgm:pt>
    <dgm:pt modelId="{A5BA521F-7652-43BA-8853-399AB4108B5A}" type="pres">
      <dgm:prSet presAssocID="{F587F5F1-B096-42BB-8886-68D0ADDC96B4}" presName="rootText" presStyleLbl="node2" presStyleIdx="5" presStyleCnt="6" custLinFactNeighborY="36477">
        <dgm:presLayoutVars>
          <dgm:chPref val="3"/>
        </dgm:presLayoutVars>
      </dgm:prSet>
      <dgm:spPr/>
    </dgm:pt>
    <dgm:pt modelId="{8DFA5D1D-E2E4-4C22-A89E-59C2B597E136}" type="pres">
      <dgm:prSet presAssocID="{F587F5F1-B096-42BB-8886-68D0ADDC96B4}" presName="rootConnector" presStyleLbl="node2" presStyleIdx="5" presStyleCnt="6"/>
      <dgm:spPr/>
    </dgm:pt>
    <dgm:pt modelId="{96D5942E-27F9-437F-8ABA-D6F2DD425DAF}" type="pres">
      <dgm:prSet presAssocID="{F587F5F1-B096-42BB-8886-68D0ADDC96B4}" presName="hierChild4" presStyleCnt="0"/>
      <dgm:spPr/>
    </dgm:pt>
    <dgm:pt modelId="{40D7D6B0-CDA5-491F-A802-7198CC68D01E}" type="pres">
      <dgm:prSet presAssocID="{F587F5F1-B096-42BB-8886-68D0ADDC96B4}" presName="hierChild5" presStyleCnt="0"/>
      <dgm:spPr/>
    </dgm:pt>
    <dgm:pt modelId="{C7F12672-2B01-46B5-962A-AE5DD954C48E}" type="pres">
      <dgm:prSet presAssocID="{5094F565-8B2A-4B66-9742-A97DE16341FE}" presName="hierChild3" presStyleCnt="0"/>
      <dgm:spPr/>
    </dgm:pt>
  </dgm:ptLst>
  <dgm:cxnLst>
    <dgm:cxn modelId="{34590307-D7E5-442C-BAED-5DBCB835E861}" srcId="{7F93F40A-14DE-4B5B-BC10-0F6530431768}" destId="{5094F565-8B2A-4B66-9742-A97DE16341FE}" srcOrd="0" destOrd="0" parTransId="{D8504399-444C-47DF-8D08-70F0BF8069CE}" sibTransId="{0A7ED979-6882-48C1-A566-05CBD1008E8A}"/>
    <dgm:cxn modelId="{A9630C39-8694-4D87-B6DF-CFF090B25D93}" type="presOf" srcId="{71B37A79-C55F-4216-876E-5B939BAB0AA1}" destId="{6CE72957-94AA-43F3-88CE-E144EA07D118}" srcOrd="1" destOrd="0" presId="urn:microsoft.com/office/officeart/2005/8/layout/orgChart1"/>
    <dgm:cxn modelId="{BBD98C3A-071A-4112-B64E-DDC3E0BC88E3}" srcId="{5094F565-8B2A-4B66-9742-A97DE16341FE}" destId="{4A09AA19-0861-49EE-8CEB-367F142FD1E2}" srcOrd="3" destOrd="0" parTransId="{395A96FC-9629-4F6C-AE93-6ED36346AB24}" sibTransId="{B5D1B8BD-BFC4-476B-B3B4-76667200D55E}"/>
    <dgm:cxn modelId="{60F0905B-DD40-45C9-9080-53FFE593D317}" type="presOf" srcId="{69D5EFB7-70AB-4699-A622-A3018DCAF645}" destId="{23B7DF30-1A55-41FA-9F2A-556676FD41FE}" srcOrd="0" destOrd="0" presId="urn:microsoft.com/office/officeart/2005/8/layout/orgChart1"/>
    <dgm:cxn modelId="{1295985F-0160-49B6-8C90-8817ADF26739}" type="presOf" srcId="{EE77629B-FD17-452A-90C2-4850EF1DD01A}" destId="{F439763D-9A13-4066-8C0F-8F6FFCAD80CC}" srcOrd="0" destOrd="0" presId="urn:microsoft.com/office/officeart/2005/8/layout/orgChart1"/>
    <dgm:cxn modelId="{AA3CF868-408E-44BB-A334-828CAD9FB828}" type="presOf" srcId="{9A55F937-0708-45D4-B454-D52DA7E4CC1C}" destId="{90AE9405-0D51-48C5-A1AF-9EDFB20F9D57}" srcOrd="0" destOrd="0" presId="urn:microsoft.com/office/officeart/2005/8/layout/orgChart1"/>
    <dgm:cxn modelId="{B352326A-9265-4A05-B4F1-5F5B59777885}" type="presOf" srcId="{4A09AA19-0861-49EE-8CEB-367F142FD1E2}" destId="{3CA386F4-652E-4976-A7E0-622180CFEC99}" srcOrd="0" destOrd="0" presId="urn:microsoft.com/office/officeart/2005/8/layout/orgChart1"/>
    <dgm:cxn modelId="{8DCC2B4C-7F2E-4253-86DF-0B12513962E4}" type="presOf" srcId="{174BE83D-FDD4-441A-922E-122A997B3CC0}" destId="{CF7E9764-2A2F-4C21-B1B5-85584FAC45C2}" srcOrd="0" destOrd="0" presId="urn:microsoft.com/office/officeart/2005/8/layout/orgChart1"/>
    <dgm:cxn modelId="{F178B250-7366-4DC1-99D9-F9BB4042808D}" type="presOf" srcId="{7DE42FA0-0C17-4EF7-B5DF-84C598D3EBF1}" destId="{7768779D-74F5-4A70-A2B0-45950C7FDB95}" srcOrd="0" destOrd="0" presId="urn:microsoft.com/office/officeart/2005/8/layout/orgChart1"/>
    <dgm:cxn modelId="{713A2676-5A99-4E18-AC82-826248CA4D98}" type="presOf" srcId="{7DE42FA0-0C17-4EF7-B5DF-84C598D3EBF1}" destId="{7144DB6C-A468-477D-B79A-85832FA686E4}" srcOrd="1" destOrd="0" presId="urn:microsoft.com/office/officeart/2005/8/layout/orgChart1"/>
    <dgm:cxn modelId="{BFD4A256-B864-4134-BE17-F8923BD92878}" type="presOf" srcId="{71B37A79-C55F-4216-876E-5B939BAB0AA1}" destId="{A4D45C23-C721-456F-A85B-556503E57631}" srcOrd="0" destOrd="0" presId="urn:microsoft.com/office/officeart/2005/8/layout/orgChart1"/>
    <dgm:cxn modelId="{DA0A8D80-FDF1-4D84-93E5-ACE0B5EBB518}" type="presOf" srcId="{5094F565-8B2A-4B66-9742-A97DE16341FE}" destId="{40B6182D-C022-4690-8432-B72685425A4F}" srcOrd="0" destOrd="0" presId="urn:microsoft.com/office/officeart/2005/8/layout/orgChart1"/>
    <dgm:cxn modelId="{89E54B82-1351-4862-8A14-3E6DF3F531F3}" type="presOf" srcId="{4A09AA19-0861-49EE-8CEB-367F142FD1E2}" destId="{DB5EFA0D-880B-4C33-9503-67248A0F8A2E}" srcOrd="1" destOrd="0" presId="urn:microsoft.com/office/officeart/2005/8/layout/orgChart1"/>
    <dgm:cxn modelId="{15C39C85-8B58-40F9-8BFA-B998BA82E083}" type="presOf" srcId="{57E69760-ADC0-4ADB-BA84-B4340E0807C9}" destId="{CFBC80A5-0B3E-42AE-901D-11E1F0D61A03}" srcOrd="0" destOrd="0" presId="urn:microsoft.com/office/officeart/2005/8/layout/orgChart1"/>
    <dgm:cxn modelId="{331D6989-BCD7-4066-B5FE-4678CF716ED7}" type="presOf" srcId="{6042E08A-3ACB-425C-B452-171A317E3E67}" destId="{2D02136A-F9DA-4F31-8504-10EF46957E1F}" srcOrd="0" destOrd="0" presId="urn:microsoft.com/office/officeart/2005/8/layout/orgChart1"/>
    <dgm:cxn modelId="{618EA599-E1E4-4EAC-8D4E-BAB274B09AE3}" type="presOf" srcId="{F587F5F1-B096-42BB-8886-68D0ADDC96B4}" destId="{8DFA5D1D-E2E4-4C22-A89E-59C2B597E136}" srcOrd="1" destOrd="0" presId="urn:microsoft.com/office/officeart/2005/8/layout/orgChart1"/>
    <dgm:cxn modelId="{9B98EE9F-2900-4F53-9EB6-64DF72289E0D}" type="presOf" srcId="{7F93F40A-14DE-4B5B-BC10-0F6530431768}" destId="{31E5EE7F-7D93-4E50-AF6B-545497B65780}" srcOrd="0" destOrd="0" presId="urn:microsoft.com/office/officeart/2005/8/layout/orgChart1"/>
    <dgm:cxn modelId="{FA9F1DA2-9BFF-412A-88A3-2DC322F30894}" type="presOf" srcId="{69D5EFB7-70AB-4699-A622-A3018DCAF645}" destId="{C78F14A2-C810-4F90-9C50-266B7804E8DE}" srcOrd="1" destOrd="0" presId="urn:microsoft.com/office/officeart/2005/8/layout/orgChart1"/>
    <dgm:cxn modelId="{0D671CA5-C1A2-4AFF-BE1F-A8F1E8BCBA10}" srcId="{5094F565-8B2A-4B66-9742-A97DE16341FE}" destId="{71B37A79-C55F-4216-876E-5B939BAB0AA1}" srcOrd="1" destOrd="0" parTransId="{6042E08A-3ACB-425C-B452-171A317E3E67}" sibTransId="{606F87D0-A3AF-4BC5-8BD6-370614FEF924}"/>
    <dgm:cxn modelId="{5E536DB9-D751-4DEA-B032-D36F87325102}" type="presOf" srcId="{9A55F937-0708-45D4-B454-D52DA7E4CC1C}" destId="{D83BA33A-E913-4DF2-B2FF-AF7782312BAE}" srcOrd="1" destOrd="0" presId="urn:microsoft.com/office/officeart/2005/8/layout/orgChart1"/>
    <dgm:cxn modelId="{0EB00FBA-C6F2-4FC0-B08A-40F81003DEFF}" type="presOf" srcId="{395A96FC-9629-4F6C-AE93-6ED36346AB24}" destId="{09D3A9D0-49A0-45FC-AC2B-5D8580EA6210}" srcOrd="0" destOrd="0" presId="urn:microsoft.com/office/officeart/2005/8/layout/orgChart1"/>
    <dgm:cxn modelId="{0F9EF2BA-3C95-46CE-90C1-394E1A8500AE}" srcId="{5094F565-8B2A-4B66-9742-A97DE16341FE}" destId="{69D5EFB7-70AB-4699-A622-A3018DCAF645}" srcOrd="2" destOrd="0" parTransId="{174BE83D-FDD4-441A-922E-122A997B3CC0}" sibTransId="{3CA84D2A-8C13-40E3-A60E-E58370E74286}"/>
    <dgm:cxn modelId="{36C33CBF-0065-4086-AF5C-F92E00CF6C41}" srcId="{5094F565-8B2A-4B66-9742-A97DE16341FE}" destId="{9A55F937-0708-45D4-B454-D52DA7E4CC1C}" srcOrd="0" destOrd="0" parTransId="{57E69760-ADC0-4ADB-BA84-B4340E0807C9}" sibTransId="{EFE80306-9B52-4827-BF52-88C4A93CDBDF}"/>
    <dgm:cxn modelId="{8DD562CB-EDFF-4FB1-81F5-A0DFF683B0D1}" srcId="{5094F565-8B2A-4B66-9742-A97DE16341FE}" destId="{F587F5F1-B096-42BB-8886-68D0ADDC96B4}" srcOrd="5" destOrd="0" parTransId="{EE77629B-FD17-452A-90C2-4850EF1DD01A}" sibTransId="{6C570035-67CF-4899-9ACA-67F8C583FA8C}"/>
    <dgm:cxn modelId="{15FBB9D4-9EBE-4A15-BE24-1637B0B51C51}" type="presOf" srcId="{64127275-DDDF-4D3A-98D0-CAE783506E8E}" destId="{F41DDB72-54B0-4534-9130-AF8FDAFD634C}" srcOrd="0" destOrd="0" presId="urn:microsoft.com/office/officeart/2005/8/layout/orgChart1"/>
    <dgm:cxn modelId="{84C368DB-39C4-4850-BAF1-2E2A1DD4A55E}" srcId="{5094F565-8B2A-4B66-9742-A97DE16341FE}" destId="{7DE42FA0-0C17-4EF7-B5DF-84C598D3EBF1}" srcOrd="4" destOrd="0" parTransId="{64127275-DDDF-4D3A-98D0-CAE783506E8E}" sibTransId="{D1619906-0E44-49F1-8913-D4FB63D717E0}"/>
    <dgm:cxn modelId="{C209CEE2-9BF6-4D67-8651-EAD184179BD4}" type="presOf" srcId="{5094F565-8B2A-4B66-9742-A97DE16341FE}" destId="{C01CFDDE-8384-4ECE-8B82-D8DBB6B1279A}" srcOrd="1" destOrd="0" presId="urn:microsoft.com/office/officeart/2005/8/layout/orgChart1"/>
    <dgm:cxn modelId="{FA19D3EA-6170-415C-B483-7D374E706B6B}" type="presOf" srcId="{F587F5F1-B096-42BB-8886-68D0ADDC96B4}" destId="{A5BA521F-7652-43BA-8853-399AB4108B5A}" srcOrd="0" destOrd="0" presId="urn:microsoft.com/office/officeart/2005/8/layout/orgChart1"/>
    <dgm:cxn modelId="{0480CDB4-07CF-4689-B1A6-839F1282B931}" type="presParOf" srcId="{31E5EE7F-7D93-4E50-AF6B-545497B65780}" destId="{4DE827CB-9609-4AA0-85D6-06E2AFAB4F7E}" srcOrd="0" destOrd="0" presId="urn:microsoft.com/office/officeart/2005/8/layout/orgChart1"/>
    <dgm:cxn modelId="{8DDB0445-DB9D-4C09-B990-FB9F36461538}" type="presParOf" srcId="{4DE827CB-9609-4AA0-85D6-06E2AFAB4F7E}" destId="{527522CC-4350-49F4-B989-209E501566D8}" srcOrd="0" destOrd="0" presId="urn:microsoft.com/office/officeart/2005/8/layout/orgChart1"/>
    <dgm:cxn modelId="{AD0006F9-F382-4C08-B820-64DA4E7727EF}" type="presParOf" srcId="{527522CC-4350-49F4-B989-209E501566D8}" destId="{40B6182D-C022-4690-8432-B72685425A4F}" srcOrd="0" destOrd="0" presId="urn:microsoft.com/office/officeart/2005/8/layout/orgChart1"/>
    <dgm:cxn modelId="{1E51BA03-A235-41EC-8709-E7521F9C29E6}" type="presParOf" srcId="{527522CC-4350-49F4-B989-209E501566D8}" destId="{C01CFDDE-8384-4ECE-8B82-D8DBB6B1279A}" srcOrd="1" destOrd="0" presId="urn:microsoft.com/office/officeart/2005/8/layout/orgChart1"/>
    <dgm:cxn modelId="{D6B8343B-A2E5-4FEA-9006-0C250A380CE8}" type="presParOf" srcId="{4DE827CB-9609-4AA0-85D6-06E2AFAB4F7E}" destId="{D0F62C13-3BD3-47A5-AD0E-657AC557C3C0}" srcOrd="1" destOrd="0" presId="urn:microsoft.com/office/officeart/2005/8/layout/orgChart1"/>
    <dgm:cxn modelId="{30DF2F39-8A2B-4F13-B16E-15EDB7D8EA25}" type="presParOf" srcId="{D0F62C13-3BD3-47A5-AD0E-657AC557C3C0}" destId="{CFBC80A5-0B3E-42AE-901D-11E1F0D61A03}" srcOrd="0" destOrd="0" presId="urn:microsoft.com/office/officeart/2005/8/layout/orgChart1"/>
    <dgm:cxn modelId="{694FC705-514A-4310-A571-67074D0207F1}" type="presParOf" srcId="{D0F62C13-3BD3-47A5-AD0E-657AC557C3C0}" destId="{71A129DB-090D-4B3F-B89D-64C2744F09B4}" srcOrd="1" destOrd="0" presId="urn:microsoft.com/office/officeart/2005/8/layout/orgChart1"/>
    <dgm:cxn modelId="{81AC0117-5BD2-4AA0-A7B9-4426D47E9B9B}" type="presParOf" srcId="{71A129DB-090D-4B3F-B89D-64C2744F09B4}" destId="{EF8C3FDD-64E2-4F6D-ABC0-831733C88908}" srcOrd="0" destOrd="0" presId="urn:microsoft.com/office/officeart/2005/8/layout/orgChart1"/>
    <dgm:cxn modelId="{22D9601F-95BD-4D9F-BFB9-8B48DB2B2792}" type="presParOf" srcId="{EF8C3FDD-64E2-4F6D-ABC0-831733C88908}" destId="{90AE9405-0D51-48C5-A1AF-9EDFB20F9D57}" srcOrd="0" destOrd="0" presId="urn:microsoft.com/office/officeart/2005/8/layout/orgChart1"/>
    <dgm:cxn modelId="{AEE93979-E91B-4359-9E8A-D065F98FC4F1}" type="presParOf" srcId="{EF8C3FDD-64E2-4F6D-ABC0-831733C88908}" destId="{D83BA33A-E913-4DF2-B2FF-AF7782312BAE}" srcOrd="1" destOrd="0" presId="urn:microsoft.com/office/officeart/2005/8/layout/orgChart1"/>
    <dgm:cxn modelId="{2E14CACB-A900-41E2-B366-7860B32D34BF}" type="presParOf" srcId="{71A129DB-090D-4B3F-B89D-64C2744F09B4}" destId="{AC79AD42-BBF6-4C28-8EF8-D881BC962642}" srcOrd="1" destOrd="0" presId="urn:microsoft.com/office/officeart/2005/8/layout/orgChart1"/>
    <dgm:cxn modelId="{963492E7-3A9E-4726-B827-631616916602}" type="presParOf" srcId="{71A129DB-090D-4B3F-B89D-64C2744F09B4}" destId="{551122B3-6E4C-456D-973E-6824299BAD66}" srcOrd="2" destOrd="0" presId="urn:microsoft.com/office/officeart/2005/8/layout/orgChart1"/>
    <dgm:cxn modelId="{1E9A7611-401B-4194-AC68-7255E6B89169}" type="presParOf" srcId="{D0F62C13-3BD3-47A5-AD0E-657AC557C3C0}" destId="{2D02136A-F9DA-4F31-8504-10EF46957E1F}" srcOrd="2" destOrd="0" presId="urn:microsoft.com/office/officeart/2005/8/layout/orgChart1"/>
    <dgm:cxn modelId="{88463465-EFE7-4222-AD84-DB489AF70A5C}" type="presParOf" srcId="{D0F62C13-3BD3-47A5-AD0E-657AC557C3C0}" destId="{C9FD62D0-A059-4C81-B0EA-D951DACEA9FF}" srcOrd="3" destOrd="0" presId="urn:microsoft.com/office/officeart/2005/8/layout/orgChart1"/>
    <dgm:cxn modelId="{CD45813F-7358-45F3-BD8A-92624D17DCAF}" type="presParOf" srcId="{C9FD62D0-A059-4C81-B0EA-D951DACEA9FF}" destId="{C8759BF1-6EEA-4B72-A6F3-7123201442CD}" srcOrd="0" destOrd="0" presId="urn:microsoft.com/office/officeart/2005/8/layout/orgChart1"/>
    <dgm:cxn modelId="{B275E762-2429-4EDC-9450-F88634CA4294}" type="presParOf" srcId="{C8759BF1-6EEA-4B72-A6F3-7123201442CD}" destId="{A4D45C23-C721-456F-A85B-556503E57631}" srcOrd="0" destOrd="0" presId="urn:microsoft.com/office/officeart/2005/8/layout/orgChart1"/>
    <dgm:cxn modelId="{5B9FF785-4B03-48B5-B46D-1B18E06090CD}" type="presParOf" srcId="{C8759BF1-6EEA-4B72-A6F3-7123201442CD}" destId="{6CE72957-94AA-43F3-88CE-E144EA07D118}" srcOrd="1" destOrd="0" presId="urn:microsoft.com/office/officeart/2005/8/layout/orgChart1"/>
    <dgm:cxn modelId="{276E1DF8-CCA7-471E-860C-2973D1F0BE76}" type="presParOf" srcId="{C9FD62D0-A059-4C81-B0EA-D951DACEA9FF}" destId="{723882F7-08B2-401E-AEE8-721C41D9B717}" srcOrd="1" destOrd="0" presId="urn:microsoft.com/office/officeart/2005/8/layout/orgChart1"/>
    <dgm:cxn modelId="{4643A578-1919-4369-A1D4-1D2ED6BC5A1E}" type="presParOf" srcId="{C9FD62D0-A059-4C81-B0EA-D951DACEA9FF}" destId="{EC1FA739-7AE2-4D0A-A9AC-BA1EA1D15682}" srcOrd="2" destOrd="0" presId="urn:microsoft.com/office/officeart/2005/8/layout/orgChart1"/>
    <dgm:cxn modelId="{A02FE0F6-CE10-492E-B827-C80E9A39FD44}" type="presParOf" srcId="{D0F62C13-3BD3-47A5-AD0E-657AC557C3C0}" destId="{CF7E9764-2A2F-4C21-B1B5-85584FAC45C2}" srcOrd="4" destOrd="0" presId="urn:microsoft.com/office/officeart/2005/8/layout/orgChart1"/>
    <dgm:cxn modelId="{A61F6269-F3CA-40D5-B37A-9AA768FDECE4}" type="presParOf" srcId="{D0F62C13-3BD3-47A5-AD0E-657AC557C3C0}" destId="{58AB3FAD-745E-489E-9C6A-AE72D257514F}" srcOrd="5" destOrd="0" presId="urn:microsoft.com/office/officeart/2005/8/layout/orgChart1"/>
    <dgm:cxn modelId="{30EF6E24-5185-4EC1-BC4F-1B410AFDF422}" type="presParOf" srcId="{58AB3FAD-745E-489E-9C6A-AE72D257514F}" destId="{17AD0CD7-585E-48EA-84F9-DFBCA105C145}" srcOrd="0" destOrd="0" presId="urn:microsoft.com/office/officeart/2005/8/layout/orgChart1"/>
    <dgm:cxn modelId="{4B075B6D-EE9B-4538-86F4-3124E27CC03A}" type="presParOf" srcId="{17AD0CD7-585E-48EA-84F9-DFBCA105C145}" destId="{23B7DF30-1A55-41FA-9F2A-556676FD41FE}" srcOrd="0" destOrd="0" presId="urn:microsoft.com/office/officeart/2005/8/layout/orgChart1"/>
    <dgm:cxn modelId="{55A6736B-2169-4AE8-9862-AC9481F60B2C}" type="presParOf" srcId="{17AD0CD7-585E-48EA-84F9-DFBCA105C145}" destId="{C78F14A2-C810-4F90-9C50-266B7804E8DE}" srcOrd="1" destOrd="0" presId="urn:microsoft.com/office/officeart/2005/8/layout/orgChart1"/>
    <dgm:cxn modelId="{1B8146F3-C9D1-4FEC-AAC3-165139C50AC0}" type="presParOf" srcId="{58AB3FAD-745E-489E-9C6A-AE72D257514F}" destId="{209057F0-264B-4C21-AAF1-9191E0E2CBCE}" srcOrd="1" destOrd="0" presId="urn:microsoft.com/office/officeart/2005/8/layout/orgChart1"/>
    <dgm:cxn modelId="{B647F451-8C83-4825-85D8-741184CB4AD9}" type="presParOf" srcId="{58AB3FAD-745E-489E-9C6A-AE72D257514F}" destId="{51F92B8C-82D1-4525-8D40-BDD54A3D6CCA}" srcOrd="2" destOrd="0" presId="urn:microsoft.com/office/officeart/2005/8/layout/orgChart1"/>
    <dgm:cxn modelId="{31B20E30-11E1-4E97-93C5-BD91D50B4CA9}" type="presParOf" srcId="{D0F62C13-3BD3-47A5-AD0E-657AC557C3C0}" destId="{09D3A9D0-49A0-45FC-AC2B-5D8580EA6210}" srcOrd="6" destOrd="0" presId="urn:microsoft.com/office/officeart/2005/8/layout/orgChart1"/>
    <dgm:cxn modelId="{C0F4D5C3-8E89-41C3-98C4-81B920F06BB2}" type="presParOf" srcId="{D0F62C13-3BD3-47A5-AD0E-657AC557C3C0}" destId="{FE80354B-A3A0-4292-BDAE-43E0D8C5302B}" srcOrd="7" destOrd="0" presId="urn:microsoft.com/office/officeart/2005/8/layout/orgChart1"/>
    <dgm:cxn modelId="{040B2EAD-1135-4394-8EBC-960BC9699746}" type="presParOf" srcId="{FE80354B-A3A0-4292-BDAE-43E0D8C5302B}" destId="{97E47DE5-359E-4F05-B4D6-BDA1247959F7}" srcOrd="0" destOrd="0" presId="urn:microsoft.com/office/officeart/2005/8/layout/orgChart1"/>
    <dgm:cxn modelId="{EB342B07-B403-4D3C-A16F-3C1B688E7842}" type="presParOf" srcId="{97E47DE5-359E-4F05-B4D6-BDA1247959F7}" destId="{3CA386F4-652E-4976-A7E0-622180CFEC99}" srcOrd="0" destOrd="0" presId="urn:microsoft.com/office/officeart/2005/8/layout/orgChart1"/>
    <dgm:cxn modelId="{D89EF5A3-2BFC-48BD-820B-AFB0951E7411}" type="presParOf" srcId="{97E47DE5-359E-4F05-B4D6-BDA1247959F7}" destId="{DB5EFA0D-880B-4C33-9503-67248A0F8A2E}" srcOrd="1" destOrd="0" presId="urn:microsoft.com/office/officeart/2005/8/layout/orgChart1"/>
    <dgm:cxn modelId="{DF3B3D63-A6A6-4504-A879-123C421C72F9}" type="presParOf" srcId="{FE80354B-A3A0-4292-BDAE-43E0D8C5302B}" destId="{13AE63C7-E232-4B09-9347-139FE7D251A4}" srcOrd="1" destOrd="0" presId="urn:microsoft.com/office/officeart/2005/8/layout/orgChart1"/>
    <dgm:cxn modelId="{1A5AB452-E5FD-4C83-ADB4-EEE0B8135EDF}" type="presParOf" srcId="{FE80354B-A3A0-4292-BDAE-43E0D8C5302B}" destId="{8EFA175A-B1B8-4E86-8F5F-6E7E326787B3}" srcOrd="2" destOrd="0" presId="urn:microsoft.com/office/officeart/2005/8/layout/orgChart1"/>
    <dgm:cxn modelId="{3E84122D-F11C-4F16-96E7-7E243A76EC89}" type="presParOf" srcId="{D0F62C13-3BD3-47A5-AD0E-657AC557C3C0}" destId="{F41DDB72-54B0-4534-9130-AF8FDAFD634C}" srcOrd="8" destOrd="0" presId="urn:microsoft.com/office/officeart/2005/8/layout/orgChart1"/>
    <dgm:cxn modelId="{8D492BF6-6535-480A-BC21-6D9AA4DB4E48}" type="presParOf" srcId="{D0F62C13-3BD3-47A5-AD0E-657AC557C3C0}" destId="{BC8F1C0F-5516-451D-97CD-460EFDF9711B}" srcOrd="9" destOrd="0" presId="urn:microsoft.com/office/officeart/2005/8/layout/orgChart1"/>
    <dgm:cxn modelId="{E50D9D92-C7F9-4C0A-A41B-88B70F4E9012}" type="presParOf" srcId="{BC8F1C0F-5516-451D-97CD-460EFDF9711B}" destId="{4B3698AD-BCAE-4AA1-9CCA-4002362E040D}" srcOrd="0" destOrd="0" presId="urn:microsoft.com/office/officeart/2005/8/layout/orgChart1"/>
    <dgm:cxn modelId="{91807D19-B42C-4F5D-B6F3-BE697DE906C4}" type="presParOf" srcId="{4B3698AD-BCAE-4AA1-9CCA-4002362E040D}" destId="{7768779D-74F5-4A70-A2B0-45950C7FDB95}" srcOrd="0" destOrd="0" presId="urn:microsoft.com/office/officeart/2005/8/layout/orgChart1"/>
    <dgm:cxn modelId="{EB4A3C39-0FE0-4E4B-8BF8-26A41ADC2D75}" type="presParOf" srcId="{4B3698AD-BCAE-4AA1-9CCA-4002362E040D}" destId="{7144DB6C-A468-477D-B79A-85832FA686E4}" srcOrd="1" destOrd="0" presId="urn:microsoft.com/office/officeart/2005/8/layout/orgChart1"/>
    <dgm:cxn modelId="{68B74CE4-CC3F-4833-893C-FE6E3A20A28D}" type="presParOf" srcId="{BC8F1C0F-5516-451D-97CD-460EFDF9711B}" destId="{AD7D5D79-1364-4882-BE62-FF0931711F36}" srcOrd="1" destOrd="0" presId="urn:microsoft.com/office/officeart/2005/8/layout/orgChart1"/>
    <dgm:cxn modelId="{E05F813A-00D7-410D-B754-AFC886628E99}" type="presParOf" srcId="{BC8F1C0F-5516-451D-97CD-460EFDF9711B}" destId="{3BAAFD3B-05D2-443A-938F-4CF210BBCC58}" srcOrd="2" destOrd="0" presId="urn:microsoft.com/office/officeart/2005/8/layout/orgChart1"/>
    <dgm:cxn modelId="{2062748C-86F1-4840-9F26-AAD3FF4BC07C}" type="presParOf" srcId="{D0F62C13-3BD3-47A5-AD0E-657AC557C3C0}" destId="{F439763D-9A13-4066-8C0F-8F6FFCAD80CC}" srcOrd="10" destOrd="0" presId="urn:microsoft.com/office/officeart/2005/8/layout/orgChart1"/>
    <dgm:cxn modelId="{ADC75730-3861-4A05-A45A-BEBDC213965F}" type="presParOf" srcId="{D0F62C13-3BD3-47A5-AD0E-657AC557C3C0}" destId="{47A056A6-7DEF-4203-8827-43330E663AEE}" srcOrd="11" destOrd="0" presId="urn:microsoft.com/office/officeart/2005/8/layout/orgChart1"/>
    <dgm:cxn modelId="{BD482608-D4CF-480B-B13F-54DF324E0269}" type="presParOf" srcId="{47A056A6-7DEF-4203-8827-43330E663AEE}" destId="{40E63975-A667-4CF3-BA79-C9BDB89DB858}" srcOrd="0" destOrd="0" presId="urn:microsoft.com/office/officeart/2005/8/layout/orgChart1"/>
    <dgm:cxn modelId="{65443D66-0EEF-4E4C-8F3A-9B1F72286F5C}" type="presParOf" srcId="{40E63975-A667-4CF3-BA79-C9BDB89DB858}" destId="{A5BA521F-7652-43BA-8853-399AB4108B5A}" srcOrd="0" destOrd="0" presId="urn:microsoft.com/office/officeart/2005/8/layout/orgChart1"/>
    <dgm:cxn modelId="{7B2BB354-DBBF-46E6-9F30-96EAD7CE43A0}" type="presParOf" srcId="{40E63975-A667-4CF3-BA79-C9BDB89DB858}" destId="{8DFA5D1D-E2E4-4C22-A89E-59C2B597E136}" srcOrd="1" destOrd="0" presId="urn:microsoft.com/office/officeart/2005/8/layout/orgChart1"/>
    <dgm:cxn modelId="{0BA075C9-60B7-43CB-B215-685EB18DD76A}" type="presParOf" srcId="{47A056A6-7DEF-4203-8827-43330E663AEE}" destId="{96D5942E-27F9-437F-8ABA-D6F2DD425DAF}" srcOrd="1" destOrd="0" presId="urn:microsoft.com/office/officeart/2005/8/layout/orgChart1"/>
    <dgm:cxn modelId="{1E21BA23-AC7A-4A7D-95B1-E4801C7BA93D}" type="presParOf" srcId="{47A056A6-7DEF-4203-8827-43330E663AEE}" destId="{40D7D6B0-CDA5-491F-A802-7198CC68D01E}" srcOrd="2" destOrd="0" presId="urn:microsoft.com/office/officeart/2005/8/layout/orgChart1"/>
    <dgm:cxn modelId="{19F2DC07-3633-492E-A17C-70693A0FCC55}" type="presParOf" srcId="{4DE827CB-9609-4AA0-85D6-06E2AFAB4F7E}" destId="{C7F12672-2B01-46B5-962A-AE5DD954C4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9763D-9A13-4066-8C0F-8F6FFCAD80CC}">
      <dsp:nvSpPr>
        <dsp:cNvPr id="0" name=""/>
        <dsp:cNvSpPr/>
      </dsp:nvSpPr>
      <dsp:spPr>
        <a:xfrm>
          <a:off x="5649844" y="800888"/>
          <a:ext cx="4845377" cy="1731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495"/>
              </a:lnTo>
              <a:lnTo>
                <a:pt x="4845377" y="1563495"/>
              </a:lnTo>
              <a:lnTo>
                <a:pt x="4845377" y="1731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DDB72-54B0-4534-9130-AF8FDAFD634C}">
      <dsp:nvSpPr>
        <dsp:cNvPr id="0" name=""/>
        <dsp:cNvSpPr/>
      </dsp:nvSpPr>
      <dsp:spPr>
        <a:xfrm>
          <a:off x="5649844" y="800888"/>
          <a:ext cx="2907226" cy="1731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3495"/>
              </a:lnTo>
              <a:lnTo>
                <a:pt x="2907226" y="1563495"/>
              </a:lnTo>
              <a:lnTo>
                <a:pt x="2907226" y="1731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3A9D0-49A0-45FC-AC2B-5D8580EA6210}">
      <dsp:nvSpPr>
        <dsp:cNvPr id="0" name=""/>
        <dsp:cNvSpPr/>
      </dsp:nvSpPr>
      <dsp:spPr>
        <a:xfrm>
          <a:off x="5649844" y="800888"/>
          <a:ext cx="969075" cy="1749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1555"/>
              </a:lnTo>
              <a:lnTo>
                <a:pt x="969075" y="1581555"/>
              </a:lnTo>
              <a:lnTo>
                <a:pt x="969075" y="17497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E9764-2A2F-4C21-B1B5-85584FAC45C2}">
      <dsp:nvSpPr>
        <dsp:cNvPr id="0" name=""/>
        <dsp:cNvSpPr/>
      </dsp:nvSpPr>
      <dsp:spPr>
        <a:xfrm>
          <a:off x="4680768" y="800888"/>
          <a:ext cx="969075" cy="1731682"/>
        </a:xfrm>
        <a:custGeom>
          <a:avLst/>
          <a:gdLst/>
          <a:ahLst/>
          <a:cxnLst/>
          <a:rect l="0" t="0" r="0" b="0"/>
          <a:pathLst>
            <a:path>
              <a:moveTo>
                <a:pt x="969075" y="0"/>
              </a:moveTo>
              <a:lnTo>
                <a:pt x="969075" y="1563495"/>
              </a:lnTo>
              <a:lnTo>
                <a:pt x="0" y="1563495"/>
              </a:lnTo>
              <a:lnTo>
                <a:pt x="0" y="1731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2136A-F9DA-4F31-8504-10EF46957E1F}">
      <dsp:nvSpPr>
        <dsp:cNvPr id="0" name=""/>
        <dsp:cNvSpPr/>
      </dsp:nvSpPr>
      <dsp:spPr>
        <a:xfrm>
          <a:off x="2742617" y="800888"/>
          <a:ext cx="2907226" cy="1731682"/>
        </a:xfrm>
        <a:custGeom>
          <a:avLst/>
          <a:gdLst/>
          <a:ahLst/>
          <a:cxnLst/>
          <a:rect l="0" t="0" r="0" b="0"/>
          <a:pathLst>
            <a:path>
              <a:moveTo>
                <a:pt x="2907226" y="0"/>
              </a:moveTo>
              <a:lnTo>
                <a:pt x="2907226" y="1563495"/>
              </a:lnTo>
              <a:lnTo>
                <a:pt x="0" y="1563495"/>
              </a:lnTo>
              <a:lnTo>
                <a:pt x="0" y="1731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C80A5-0B3E-42AE-901D-11E1F0D61A03}">
      <dsp:nvSpPr>
        <dsp:cNvPr id="0" name=""/>
        <dsp:cNvSpPr/>
      </dsp:nvSpPr>
      <dsp:spPr>
        <a:xfrm>
          <a:off x="804466" y="800888"/>
          <a:ext cx="4845377" cy="1731682"/>
        </a:xfrm>
        <a:custGeom>
          <a:avLst/>
          <a:gdLst/>
          <a:ahLst/>
          <a:cxnLst/>
          <a:rect l="0" t="0" r="0" b="0"/>
          <a:pathLst>
            <a:path>
              <a:moveTo>
                <a:pt x="4845377" y="0"/>
              </a:moveTo>
              <a:lnTo>
                <a:pt x="4845377" y="1563495"/>
              </a:lnTo>
              <a:lnTo>
                <a:pt x="0" y="1563495"/>
              </a:lnTo>
              <a:lnTo>
                <a:pt x="0" y="1731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B6182D-C022-4690-8432-B72685425A4F}">
      <dsp:nvSpPr>
        <dsp:cNvPr id="0" name=""/>
        <dsp:cNvSpPr/>
      </dsp:nvSpPr>
      <dsp:spPr>
        <a:xfrm>
          <a:off x="4217902" y="0"/>
          <a:ext cx="2863882" cy="800888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2700" cap="flat" cmpd="sng" algn="ctr">
          <a:solidFill>
            <a:srgbClr val="C0000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chemeClr val="bg2">
                  <a:lumMod val="25000"/>
                </a:schemeClr>
              </a:solidFill>
            </a:rPr>
            <a:t>ICB CDIO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chemeClr val="bg2">
                  <a:lumMod val="25000"/>
                </a:schemeClr>
              </a:solidFill>
            </a:rPr>
            <a:t>chris.ibell@staffsstoke.icb.nhs.uk</a:t>
          </a:r>
        </a:p>
      </dsp:txBody>
      <dsp:txXfrm>
        <a:off x="4217902" y="0"/>
        <a:ext cx="2863882" cy="800888"/>
      </dsp:txXfrm>
    </dsp:sp>
    <dsp:sp modelId="{90AE9405-0D51-48C5-A1AF-9EDFB20F9D57}">
      <dsp:nvSpPr>
        <dsp:cNvPr id="0" name=""/>
        <dsp:cNvSpPr/>
      </dsp:nvSpPr>
      <dsp:spPr>
        <a:xfrm>
          <a:off x="3577" y="2532571"/>
          <a:ext cx="1601777" cy="80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Senior Programme Lead</a:t>
          </a:r>
        </a:p>
      </dsp:txBody>
      <dsp:txXfrm>
        <a:off x="3577" y="2532571"/>
        <a:ext cx="1601777" cy="800888"/>
      </dsp:txXfrm>
    </dsp:sp>
    <dsp:sp modelId="{A4D45C23-C721-456F-A85B-556503E57631}">
      <dsp:nvSpPr>
        <dsp:cNvPr id="0" name=""/>
        <dsp:cNvSpPr/>
      </dsp:nvSpPr>
      <dsp:spPr>
        <a:xfrm>
          <a:off x="1941728" y="2532571"/>
          <a:ext cx="1601777" cy="80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Programme Manager</a:t>
          </a:r>
        </a:p>
      </dsp:txBody>
      <dsp:txXfrm>
        <a:off x="1941728" y="2532571"/>
        <a:ext cx="1601777" cy="800888"/>
      </dsp:txXfrm>
    </dsp:sp>
    <dsp:sp modelId="{23B7DF30-1A55-41FA-9F2A-556676FD41FE}">
      <dsp:nvSpPr>
        <dsp:cNvPr id="0" name=""/>
        <dsp:cNvSpPr/>
      </dsp:nvSpPr>
      <dsp:spPr>
        <a:xfrm>
          <a:off x="3879879" y="2532571"/>
          <a:ext cx="1601777" cy="80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Senior Project Manager</a:t>
          </a:r>
        </a:p>
      </dsp:txBody>
      <dsp:txXfrm>
        <a:off x="3879879" y="2532571"/>
        <a:ext cx="1601777" cy="800888"/>
      </dsp:txXfrm>
    </dsp:sp>
    <dsp:sp modelId="{3CA386F4-652E-4976-A7E0-622180CFEC99}">
      <dsp:nvSpPr>
        <dsp:cNvPr id="0" name=""/>
        <dsp:cNvSpPr/>
      </dsp:nvSpPr>
      <dsp:spPr>
        <a:xfrm>
          <a:off x="5818030" y="2550631"/>
          <a:ext cx="1601777" cy="80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Senior Project Manager</a:t>
          </a:r>
        </a:p>
      </dsp:txBody>
      <dsp:txXfrm>
        <a:off x="5818030" y="2550631"/>
        <a:ext cx="1601777" cy="800888"/>
      </dsp:txXfrm>
    </dsp:sp>
    <dsp:sp modelId="{7768779D-74F5-4A70-A2B0-45950C7FDB95}">
      <dsp:nvSpPr>
        <dsp:cNvPr id="0" name=""/>
        <dsp:cNvSpPr/>
      </dsp:nvSpPr>
      <dsp:spPr>
        <a:xfrm>
          <a:off x="7756181" y="2532571"/>
          <a:ext cx="1601777" cy="800888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rgbClr val="1F6BA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Senior Project Manager </a:t>
          </a:r>
        </a:p>
      </dsp:txBody>
      <dsp:txXfrm>
        <a:off x="7756181" y="2532571"/>
        <a:ext cx="1601777" cy="800888"/>
      </dsp:txXfrm>
    </dsp:sp>
    <dsp:sp modelId="{A5BA521F-7652-43BA-8853-399AB4108B5A}">
      <dsp:nvSpPr>
        <dsp:cNvPr id="0" name=""/>
        <dsp:cNvSpPr/>
      </dsp:nvSpPr>
      <dsp:spPr>
        <a:xfrm>
          <a:off x="9694332" y="2532571"/>
          <a:ext cx="1601777" cy="80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Senior Project Support Officer</a:t>
          </a:r>
        </a:p>
      </dsp:txBody>
      <dsp:txXfrm>
        <a:off x="9694332" y="2532571"/>
        <a:ext cx="1601777" cy="800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1D261-D3DC-CB48-AFEC-1697C2960DFC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C6ED-1A87-5548-96E1-DE2B9A47B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9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ogo Staffordshire and Stoke-on-Trent Integrated Care Board">
            <a:extLst>
              <a:ext uri="{FF2B5EF4-FFF2-40B4-BE49-F238E27FC236}">
                <a16:creationId xmlns:a16="http://schemas.microsoft.com/office/drawing/2014/main" id="{F53C1106-52D5-2558-AF96-E48A617033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BD79FF9-1BB0-9A06-D6D1-7C7F5A5CBB2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E2F705-63CE-E33C-1FDB-7F34B161EB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E5667C-21FB-76BE-2984-1C28A64F24F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B51F1E4-9DC0-3B50-2FFB-06C76B835E1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D90082-2C6A-7828-AA1A-CC2F56D4E1B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F44244-1FD3-4CB4-A734-8E37391523C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3702C6-9EBF-8366-823F-B1C8CE39EF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4D49FEF-8801-9B6E-E86F-1B23553634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88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A694B2-2ACB-39A1-7217-8FC6EE2FE02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42F2D4-7ABD-4E27-676E-0BFF2062A48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5474C9-CFA3-7E0B-D7FD-A9BEA8517D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278329-F5BE-4E65-9F49-762459F88AE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DC1E2F-B4A9-6F83-E91F-F8443D36869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581377-A94D-DACD-6957-CF7C327BD8D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32F9AD-28F4-F48C-463C-AB40C4A940B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9218C3-293F-7FA3-2975-86E826864DA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711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A12B39-385A-73B0-F1E9-1FDFC726ED5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21D8A2-F1D6-2E39-2B92-F6DBEF6052F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2E588D-6451-D6CD-DE86-9AD6DE359CD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164EAE-491A-45C0-1F40-68C9C5BFCB0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F7CD94-3A03-33B3-060B-E62AB54816F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1409EC-2013-38C5-C4DA-6BEA87658A3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8D6C8D-4644-8532-CF14-3DF218C525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2F5A24-7B68-1842-F4A2-74E620C6C37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9600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9D1FAC-83AE-74BF-E7C6-AA3167064D1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63851F-BFDE-00B7-ADB4-ACB2FF38565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CD3F4C-13DB-32A2-CE85-D288E11DCDB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C0B7CB6-08FB-2246-E7F9-7022585BEBE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646F05-A3B0-60D8-5A95-5FE497297AA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41CAD5-623E-2AED-F3C7-97BC12F6E00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737BB-17B4-5DA4-E4F6-52FAFCA17E7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D89828-7BF0-CAAC-313D-77155913A6D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6656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B3A067-2183-9E8B-292A-518F405CEBFD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41DAE1-F4D3-78D2-C558-D234E8944E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699CB2-25D6-4D0F-09D7-357620C8E89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6AFB90B-F6A5-19E3-517A-8B56C2F35E2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5B489E-655B-0195-F6EF-1261FD26A02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DC9491-4DC3-DE0A-8CDA-E0DE0F3E223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76B8749-AE86-BC6F-1761-B414F459CC5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398B04-6BDA-0636-D194-51EA458171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67787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77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1"/>
            <a:ext cx="2743200" cy="273050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92ECB9-74EC-5C91-50FE-6F2630C9E9A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F89176-399C-F466-177B-8E8A900A42E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965BC8E-F1C1-46A5-F031-B39355AA139B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2DB28F-0EB7-0C64-85CE-992C36034BE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D1211DD-6E95-6E6F-C4FB-D47E4BE21DE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A60A9B-D84F-AE7E-07CD-0401C2B64E28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E948A0-2683-540B-5F77-62EE2FD8A3F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05F1B26-C215-C54C-92D7-0412368C8C1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FDA5BA-9A6E-0629-4E99-6851CBE8092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18548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9093"/>
            <a:ext cx="5181600" cy="41477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9093"/>
            <a:ext cx="5181600" cy="41477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9E7786-A3AA-D5D4-CEBA-FE72D6AB12B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013847-C80E-33B3-0DB6-013B5956114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A350DC-6C1F-9207-05D6-D2F668D82B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1EE1C6-D18C-6827-991D-CF03B358F16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75B61C-06D5-D96C-6A79-C339BBF027A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EDE772-7357-E375-D244-FFE10BBC474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D316C2-B284-58DE-B5D3-1EC0470D6B8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D944E7-DAF2-A641-1A10-F6FD9C58684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493E8BC9-5A60-D7E1-002A-D56F914A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8" name="Slide Number Placeholder 8">
            <a:extLst>
              <a:ext uri="{FF2B5EF4-FFF2-40B4-BE49-F238E27FC236}">
                <a16:creationId xmlns:a16="http://schemas.microsoft.com/office/drawing/2014/main" id="{9EDDA0EF-5B90-7B14-DF18-988F3FAE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80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2322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5524495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00E4A2-9A8D-8105-9246-1722375A02E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50ACFA-9C90-8CA9-E683-2F905B38CE3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D75FCA-ED8B-45FB-56FA-A1A851B3215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6FF956-64E9-803A-9EEF-374B87AD4CA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7A5085C-5188-7C7A-6B4E-350118B0F40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C242A8-5926-CE1C-8B5C-0BFEF0DF442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1061F79-05FC-D7A3-EAAB-E3132674305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FE4FFB-D79C-2A55-01BE-B3E6D526CF7F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051917D-BE77-06D2-C4A2-560B1208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4D2A3B8D-9A15-56DB-24E4-698EF3BA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99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50B89-B31D-3545-3502-7A9F713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95E-1BAC-2C64-6A1C-637EC9E9447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8A3E14-06AA-CEC6-3F0F-49686F17DC6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E3ECF9-B4EE-6436-ECBB-CC978305293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BF0656-C61A-9F94-411F-57BE4F87A2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D5836C-404A-3607-6C38-778D69441DA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09ABEE-F7FB-F7D4-8920-42534B6AEA6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46673F-E86D-D83D-6ECC-C05BB768C5F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647D56-FC30-19D3-41E3-6F34989803C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100A3B-EBB4-4077-0D95-68040AF00E4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1478130-7DB8-A14A-7CC3-A7331662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4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4F1DF-7F41-F82D-6821-F79D615D9097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7F18E0-5994-59F9-D115-DB49EC2074A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ED4A0B-BF2C-CBF7-296B-8A1482A5924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3D2989-3C02-FBAA-2493-7BE8E9D681F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66BB7E-0780-6F69-8B5C-94443A4D5D6E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2FC118-6718-23B1-5349-E493B811F50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A01E400-2292-DEDD-5ECC-EC0A4F2871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F6D3B3-6034-EF82-46C8-81DF107C720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12262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46004E-513A-83D7-FAAE-66AB3B9B4CA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9D4677-5C61-20FD-33B0-FE0F1E4C411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86EB93-5666-CDD8-4244-BB81C1D5AA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F305D5-3A49-6E10-92FF-2CA097891A2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D45C2E3-E3C8-08D3-1299-5766AD217F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2089A2-864C-9196-3783-75296AAAC23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507EAF-2846-CE5D-9812-44DC2DC7BE4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5B6E7D-8B70-D5A1-FF12-7B9EE32258F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2464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 Staffordshire and Stoke-on-Trent Integrated Care Board">
            <a:extLst>
              <a:ext uri="{FF2B5EF4-FFF2-40B4-BE49-F238E27FC236}">
                <a16:creationId xmlns:a16="http://schemas.microsoft.com/office/drawing/2014/main" id="{468820F5-D84C-B8C1-4BCE-7996241229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DE0B68-B72D-89D6-833C-D1E0713E26E1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C67556-89E7-3C68-A7BB-C3A1D96A35D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5103B52-E3FD-2BD4-E152-380FED281CD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B1F8FC-02DE-B2C6-2B79-05E8FD75D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28A4BC-3813-75A9-50C5-539D48574E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10A64B-E8CE-B0A5-638C-343B334F01F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F09C517-EF36-E58E-877B-4DCE7BC76F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E7D5D7-0F89-31E8-9F2A-F5CD828A6DE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45575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9BA4ED-3826-CA6E-CF70-1681D0446B30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2B68A8-D99F-D47B-098A-AFE4CB6E060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DC579A-3228-F640-0921-58FE52F347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F15C7B-8575-56E4-1718-26508FCFE48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E4F6581-27D3-1028-DD6A-3DB96169D01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937AEF-DF15-D47F-7E22-BB5FE728BB5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BA2F8F-9327-1716-5FE9-437D7CB8AA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19E605-8CA0-7185-897C-0E7EB52A723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08201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035FAC-10CF-1011-402B-40F8D93DCBD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55CC4F-E3BF-4EBC-3F23-96DF7B129AF4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0F220E4-9E0D-0299-527D-09AA7FA6ED6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F960B72-17CC-5E10-4A82-B776E50F45C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746CA7-9256-352F-8A6B-B48317E8902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F4A251-3D46-3587-F75D-40EBDA343C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9C0268-8546-2887-95C2-FCD1CDDCA9E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DE332B-F0BD-40E4-B879-3CC5B505D9F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20816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231"/>
            <a:ext cx="10515600" cy="2557940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50E0D8E5-5FC7-5384-8B9C-59B4B5A42D8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1" name="Picture 30" descr="Shape, circle&#10;&#10;Description automatically generated">
            <a:extLst>
              <a:ext uri="{FF2B5EF4-FFF2-40B4-BE49-F238E27FC236}">
                <a16:creationId xmlns:a16="http://schemas.microsoft.com/office/drawing/2014/main" id="{E04C6B2A-0C6F-286C-10B4-69C07DE44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E03D4CB8-ED2D-8013-ABDA-FE8D43720F3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0" name="Picture 29" descr="Shape, circle&#10;&#10;Description automatically generated">
            <a:extLst>
              <a:ext uri="{FF2B5EF4-FFF2-40B4-BE49-F238E27FC236}">
                <a16:creationId xmlns:a16="http://schemas.microsoft.com/office/drawing/2014/main" id="{2AF8E31B-067A-5F55-256B-1F6A4306BE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33" name="Picture 32" descr="Circle&#10;&#10;Description automatically generated">
            <a:extLst>
              <a:ext uri="{FF2B5EF4-FFF2-40B4-BE49-F238E27FC236}">
                <a16:creationId xmlns:a16="http://schemas.microsoft.com/office/drawing/2014/main" id="{E6F4C53A-4C5C-D138-3A2F-4B26B208D1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728BB60E-128C-2611-C26A-A3EA16027C7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C1D1B348-46B3-CD9B-6101-752049A775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2" name="Slide Number Placeholder 8">
            <a:extLst>
              <a:ext uri="{FF2B5EF4-FFF2-40B4-BE49-F238E27FC236}">
                <a16:creationId xmlns:a16="http://schemas.microsoft.com/office/drawing/2014/main" id="{A84ED0A8-23A7-642A-AC85-B17248A273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32DCF73-075B-29B9-C2E9-4DC3B5213AF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5125A89-142D-DB52-E61F-6EEB7046A8F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F83B885-643B-7D99-805D-3AD14781384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568761-977D-BEDC-B9C2-29BFFE6C696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6041A93-4D81-DD14-7E24-656DADE7F6A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EFD2FDE-4992-31CE-FBD1-162873C3C58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E9280E9-A135-48B8-A28B-F050158E34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9243612-3CFF-E665-2A44-436250945BF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283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accent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1824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B2D9598-82B7-DB61-327B-EB373CE2547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04E3FFA7-7EC2-726F-2A8A-D4A798236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D72689EC-E982-D573-29A7-D948C231375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C634B850-5BF5-FD81-5FF2-419AB5361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E227F66C-0220-BB22-2FD6-D014069156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492A40DF-B9BD-C349-09D7-0144FD24941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12DF721-9878-1B67-4208-86873782278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5BAB8452-FF70-CB65-EB26-AF14C8459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01FB1BD-5C4A-2AC3-D2A8-E686866F6FBE}"/>
              </a:ext>
            </a:extLst>
          </p:cNvPr>
          <p:cNvGrpSpPr/>
          <p:nvPr userDrawn="1"/>
        </p:nvGrpSpPr>
        <p:grpSpPr>
          <a:xfrm>
            <a:off x="-519" y="0"/>
            <a:ext cx="127000" cy="6847369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06CD83-93A0-5681-63E8-5559C660DCD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7BACDD-EBC5-736C-AE78-CDD9D250D08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43BCDE2-661F-DA20-1411-59146604F6A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81955C-EF08-E6CB-7D06-9AD1DD03C68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E4AEF7-CAE2-314A-C6C2-D8446A59D6E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0FF2D06-7018-0E9B-A11B-19CD5CDF008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1C86F0-93B9-FFC4-7C9D-F5AA857DAF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30857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1FF498-6EFB-5C69-EF8B-E8720E78338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355CDE-5396-4224-93F5-83337A036ED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D70B97-2262-CE7B-D435-B522B4C01E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E13673-BD61-6294-D945-E6555BAE66D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C5BDE0F-F4A7-A58B-CDF7-5B351D4BD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4A9672-2D43-1E16-72B3-176280B2DAC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0DE52A-41E1-A675-1871-DCE1448407E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8A6917A-5681-9D64-6F41-03857DB383E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8896DB5-8031-BF66-B752-DFF36DB4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D15AAA1-4479-F8EF-1EA7-1F7308B2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2E7735-0387-C627-F249-6E101ED8B3F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26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9C121BE-B2E1-6E2B-D48C-F832CF76EE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00076-CD81-F413-655D-398CF3DAEBF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4412B1-0E2D-C935-9A5B-ABD097845BE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E1D241-E6D6-4EDD-F857-CFA1DD3D8906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3594F1-B0D6-8830-AC85-10CFDD1CD66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09CD387-399D-35C6-1179-C78B6FEE351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D86756-FA1E-AE52-EC49-F6411E5CC8A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A764A2-A09B-ABF8-E418-3D5B1A6ECAF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5127705-5A48-DFDD-E23A-D2D78145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037F613B-732A-02C2-005B-C371CAAD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CE72F4-CE45-5380-8370-5CED4E016C4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944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52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6FE98A-BE3C-D2D0-FAD0-CCDB2C0EE739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79791-3743-8320-B467-91F2505E78A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5AB99D-6F3D-B87C-5F0B-C004B32C8923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70A4EC-2AFA-6460-6D94-DB72266771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10AB31-C82D-CB7A-612D-60866884409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5FBF8-3A35-B671-9F29-1A9FC47A788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49CF89-5C8D-499D-1169-1B5E8DBF5E5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F8946A0-4D9E-4BEB-420E-2169BA0E999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59A25A1F-6553-4292-11B3-0B8DAA2F7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9FFA98-9387-25EF-6089-D27F1DF71D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8474426-FA4F-B2A9-601E-D88494BE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07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3642"/>
            <a:ext cx="3932237" cy="359534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7FDAB8-CDF5-F2FB-308A-0CF948F34A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D654ED-5986-5838-D7AB-308656FC843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E3B8F4-6936-56DB-4F0E-D26ABCBA699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B87C88E-7E8B-24E2-F2DB-031281CF789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861785-5E45-4E67-9E5B-5C2191539D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A5B20E-B5D8-894F-2EB1-DC3BDAC4EF7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E8B503-7D19-351B-CEF3-6735C5CDAE1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611FCB-0700-4AEE-66DA-74415FF62FC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C2968A59-30B4-9803-E391-546E9A85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CB1DCB-B0E9-1843-1D42-9C26AEE76EF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FFABC50-23CA-E531-B0BE-4B8DA2EC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8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ECD36D-1E5E-C4C4-7159-130AB412803A}"/>
              </a:ext>
            </a:extLst>
          </p:cNvPr>
          <p:cNvGrpSpPr/>
          <p:nvPr userDrawn="1"/>
        </p:nvGrpSpPr>
        <p:grpSpPr>
          <a:xfrm>
            <a:off x="0" y="0"/>
            <a:ext cx="125999" cy="6858000"/>
            <a:chOff x="123871" y="0"/>
            <a:chExt cx="127000" cy="68473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6B240A-9106-147F-8775-14B89B46BA2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217B68-2F05-D731-C649-9B5631C5085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CDBDD3-1A6A-247B-4871-11AC0C67A87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405CBF-22DB-B9F0-2325-A62BDFA87E2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2A9DE4-83B5-CC09-5286-C8B17819E8A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DF47D12-B7D6-9FA7-9A2D-E87626A2F1D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28F8BF-26A6-94A8-F151-1B86D516AB8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EFE7548-0EF2-5B82-23DA-44086B0B329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2B412725-637C-BA62-FE74-0F9BDB6800A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582C032C-DAA4-AD40-B0F3-594DE37205DD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5" name="Picture 24" descr="Shape, circle&#10;&#10;Description automatically generated">
            <a:extLst>
              <a:ext uri="{FF2B5EF4-FFF2-40B4-BE49-F238E27FC236}">
                <a16:creationId xmlns:a16="http://schemas.microsoft.com/office/drawing/2014/main" id="{34F05ABF-CA49-CA56-07E8-C85F69E50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26" name="Picture 25" descr="Shape, circle&#10;&#10;Description automatically generated">
            <a:extLst>
              <a:ext uri="{FF2B5EF4-FFF2-40B4-BE49-F238E27FC236}">
                <a16:creationId xmlns:a16="http://schemas.microsoft.com/office/drawing/2014/main" id="{E9BF52DD-5B55-CA1C-98E7-D983A706F3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AC3CB654-6140-A851-9CDE-71F7AE53AA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28" name="Picture 27" descr="Logo Staffordshire and Stoke-on-Trent Integrated Care Board">
            <a:extLst>
              <a:ext uri="{FF2B5EF4-FFF2-40B4-BE49-F238E27FC236}">
                <a16:creationId xmlns:a16="http://schemas.microsoft.com/office/drawing/2014/main" id="{CF82078F-BAD7-388F-E0CA-0CD519E7878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CD0971-C671-F393-F28E-F4AD67AD1D0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62CBF20-9ABC-E169-E6B1-8C42DAE38DA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F4E73D9-2301-110F-4E91-FAC4191D8E3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0E66F73-F18E-6D93-6843-3E7272AA064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5877281-043B-3392-64A4-F852784DE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4907599-4B31-C347-6240-D7F8788B08A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CE688C5-89D0-A584-CA7F-ABE864F212B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081612-BCDF-D907-A720-DA9AD4F0BA1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Picture Placeholder 4">
            <a:extLst>
              <a:ext uri="{FF2B5EF4-FFF2-40B4-BE49-F238E27FC236}">
                <a16:creationId xmlns:a16="http://schemas.microsoft.com/office/drawing/2014/main" id="{DE5FC371-39DA-483A-25B2-D6D68F5B207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A7829464-5DCA-DC26-229F-58F237A273E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5A0E2FAE-C273-A730-037A-ED29A381EC4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42" name="Picture 41" descr="Shape, circle&#10;&#10;Description automatically generated">
            <a:extLst>
              <a:ext uri="{FF2B5EF4-FFF2-40B4-BE49-F238E27FC236}">
                <a16:creationId xmlns:a16="http://schemas.microsoft.com/office/drawing/2014/main" id="{A5CC7C0C-B2F0-960D-A5D7-D65C337FF3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43" name="Picture 42" descr="Shape, circle&#10;&#10;Description automatically generated">
            <a:extLst>
              <a:ext uri="{FF2B5EF4-FFF2-40B4-BE49-F238E27FC236}">
                <a16:creationId xmlns:a16="http://schemas.microsoft.com/office/drawing/2014/main" id="{13BCA277-3413-4FFF-8DFC-79F6B6F211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44" name="Picture 43" descr="Circle&#10;&#10;Description automatically generated">
            <a:extLst>
              <a:ext uri="{FF2B5EF4-FFF2-40B4-BE49-F238E27FC236}">
                <a16:creationId xmlns:a16="http://schemas.microsoft.com/office/drawing/2014/main" id="{10C4AC1B-39FC-EB4B-B2D7-6E32FC38FC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5" name="Picture 44" descr="Logo Staffordshire and Stoke-on-Trent Integrated Care Board">
            <a:extLst>
              <a:ext uri="{FF2B5EF4-FFF2-40B4-BE49-F238E27FC236}">
                <a16:creationId xmlns:a16="http://schemas.microsoft.com/office/drawing/2014/main" id="{8AAE4919-A435-1ACA-22A1-63CA1FA4B7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0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83EC6A0-9813-4688-34B5-8CE8B5F560B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78F94AD-F416-AA1A-3581-B8D9E8AD49C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B232A0-C896-9E28-316B-08AF3433B70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1CD0B0-3BB8-13A6-56FB-5D64848627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29E9B5-CB81-A4B0-1ACD-A0061E43B49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7E6BA4-14A4-6A19-67F8-F04120B4708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578ECD-230E-14D0-9D30-A8AC2EA6353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3578EC-328A-EBBB-F54B-10B0549C665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EA655B6B-497F-549D-342F-9B6E7BC8CA4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791E3882-8BE7-3CF0-7396-3391106416B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4">
            <a:extLst>
              <a:ext uri="{FF2B5EF4-FFF2-40B4-BE49-F238E27FC236}">
                <a16:creationId xmlns:a16="http://schemas.microsoft.com/office/drawing/2014/main" id="{0E2CE0D6-6470-33AD-FB21-7C2D8D76FEE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6" name="Picture 35" descr="Shape, circle&#10;&#10;Description automatically generated">
            <a:extLst>
              <a:ext uri="{FF2B5EF4-FFF2-40B4-BE49-F238E27FC236}">
                <a16:creationId xmlns:a16="http://schemas.microsoft.com/office/drawing/2014/main" id="{E202A545-31D4-C082-2E7A-758EF9CFB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37" name="Picture 36" descr="Shape, circle&#10;&#10;Description automatically generated">
            <a:extLst>
              <a:ext uri="{FF2B5EF4-FFF2-40B4-BE49-F238E27FC236}">
                <a16:creationId xmlns:a16="http://schemas.microsoft.com/office/drawing/2014/main" id="{32C0471E-F55D-C4DA-F815-4317C4EEEB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38" name="Picture 37" descr="Circle&#10;&#10;Description automatically generated">
            <a:extLst>
              <a:ext uri="{FF2B5EF4-FFF2-40B4-BE49-F238E27FC236}">
                <a16:creationId xmlns:a16="http://schemas.microsoft.com/office/drawing/2014/main" id="{7F1D859D-D01F-F8FD-0963-6955D48378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0" name="Picture 39" descr="Logo Staffordshire and Stoke-on-Trent Integrated Care Board">
            <a:extLst>
              <a:ext uri="{FF2B5EF4-FFF2-40B4-BE49-F238E27FC236}">
                <a16:creationId xmlns:a16="http://schemas.microsoft.com/office/drawing/2014/main" id="{F27AB835-233A-ACA2-ABCC-BBFB84B340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7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8EA43F-D427-54C7-3C8B-EDB1FF4E6F9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F17FF54-E627-CD59-89FC-498CB2DD88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F4027C-A696-1659-67A2-FD40B4D7C0E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4D0518-7399-555A-5379-5E91618E93F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7373A44-4AA6-9046-E6C8-19699E76773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AE2C2AA-E5F3-2055-9AC3-6CB988F6E48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C916993-94A6-B835-121F-F8A77189951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6386573-10C3-F3D9-F64C-7CBC63E4F1E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1148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60BA61-BE5F-C3D4-2B5F-A99CFBE00C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12F3E80-8FB6-E004-3628-483A3FB7D56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628349-8455-1120-5EC8-781DD11ED5A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82738D6-580D-84B9-1834-557F89AF67A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01A535-EDDE-6640-B596-345833C1E01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5E84024-DE3B-1692-B2F0-50F820EE11B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F8647B8-E410-EEF7-6947-06C30491F1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5167C62-2216-AD87-613F-C91E95CF19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2551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C692760-4E8A-3B8C-2E91-A97FFF6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26FBD5-446C-D95A-1C11-EDFE1FCAAA3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C6E7B3-8D67-BDE2-6678-EE6D7DC057D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A7DE62-ECF2-B9D3-F223-B135D21903A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C4C54A-7348-6422-2F63-FC7D577C59D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4CC310-22D5-CD5B-192C-B98ABE85AC9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D26E1D-0222-021A-EB85-6EF4CE123EF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81F89B-784C-F9FE-9761-C372699DC33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C0A8C8-3AD3-335C-FC72-76321D3970C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879CEDCE-759E-4DE0-C63E-0375FE1B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45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D94E3274-D17D-4C44-88F3-3945C715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D721D-B975-3CD9-2589-A860B74131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8B4E66-E5FE-FDD6-1BE8-D5EA66CB865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9EE386-EA28-3206-C6FF-D64B774A09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57DB20-44BE-4769-B539-67EE0CB7099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E3D400-7686-9AD7-4759-6A3485C5919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0D15111-61E8-AD75-5687-11123472023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02FE7A-AB0C-5B52-2EBE-F26F703CD17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879FA65-FCF3-1C42-9596-B0CD4FBAE9D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5FA62487-0E7B-B3AB-C57B-48B1E619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12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9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2" r:id="rId4"/>
    <p:sldLayoutId id="2147483667" r:id="rId5"/>
    <p:sldLayoutId id="2147483669" r:id="rId6"/>
    <p:sldLayoutId id="2147483670" r:id="rId7"/>
    <p:sldLayoutId id="2147483650" r:id="rId8"/>
    <p:sldLayoutId id="2147483668" r:id="rId9"/>
    <p:sldLayoutId id="2147483671" r:id="rId10"/>
    <p:sldLayoutId id="2147483672" r:id="rId11"/>
    <p:sldLayoutId id="2147483673" r:id="rId12"/>
    <p:sldLayoutId id="2147483674" r:id="rId13"/>
    <p:sldLayoutId id="2147483651" r:id="rId14"/>
    <p:sldLayoutId id="2147483652" r:id="rId15"/>
    <p:sldLayoutId id="2147483664" r:id="rId16"/>
    <p:sldLayoutId id="2147483653" r:id="rId17"/>
    <p:sldLayoutId id="2147483675" r:id="rId18"/>
    <p:sldLayoutId id="2147483676" r:id="rId19"/>
    <p:sldLayoutId id="2147483677" r:id="rId20"/>
    <p:sldLayoutId id="2147483678" r:id="rId21"/>
    <p:sldLayoutId id="2147483654" r:id="rId22"/>
    <p:sldLayoutId id="2147483666" r:id="rId23"/>
    <p:sldLayoutId id="2147483665" r:id="rId24"/>
    <p:sldLayoutId id="2147483655" r:id="rId25"/>
    <p:sldLayoutId id="2147483656" r:id="rId26"/>
    <p:sldLayoutId id="2147483657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8D124FD-98C2-E809-DECC-AC53233C1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229941"/>
              </p:ext>
            </p:extLst>
          </p:nvPr>
        </p:nvGraphicFramePr>
        <p:xfrm>
          <a:off x="504824" y="843147"/>
          <a:ext cx="11299688" cy="4144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E8248A4-8D72-6156-99F3-E7B80D65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Current ICB Digital Team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E8775-50BD-F2D5-D629-8D445C6B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8D62-438F-1243-AC09-06F297AF7091}" type="slidenum">
              <a:rPr lang="en-US" smtClean="0"/>
              <a:pPr/>
              <a:t>1</a:t>
            </a:fld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41F342C-007A-ABE1-797D-E3A893A111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154668" y="2457450"/>
            <a:ext cx="0" cy="297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5E632D2-6EDA-1D7B-A3EF-58339F5F45B2}"/>
              </a:ext>
            </a:extLst>
          </p:cNvPr>
          <p:cNvSpPr/>
          <p:nvPr/>
        </p:nvSpPr>
        <p:spPr>
          <a:xfrm>
            <a:off x="5308267" y="2146899"/>
            <a:ext cx="1674422" cy="6077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Digital Transformation Team Lead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0A1FF-6C48-D6E7-0A7C-F8B24D7D24A0}"/>
              </a:ext>
            </a:extLst>
          </p:cNvPr>
          <p:cNvSpPr txBox="1"/>
          <p:nvPr/>
        </p:nvSpPr>
        <p:spPr>
          <a:xfrm>
            <a:off x="8175625" y="1063625"/>
            <a:ext cx="2171700" cy="4154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bg1"/>
                </a:solidFill>
              </a:rPr>
              <a:t>Executive Assistance to CDIO and Finance Director ICB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06CF99-8B19-01EB-B6CD-029E02F32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7594600" y="1271374"/>
            <a:ext cx="5810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83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059EC2B7CC2F41AD648DF3DF445E7C" ma:contentTypeVersion="14" ma:contentTypeDescription="Create a new document." ma:contentTypeScope="" ma:versionID="70b4889fff0cafcf87fde2c3fa96f8dc">
  <xsd:schema xmlns:xsd="http://www.w3.org/2001/XMLSchema" xmlns:xs="http://www.w3.org/2001/XMLSchema" xmlns:p="http://schemas.microsoft.com/office/2006/metadata/properties" xmlns:ns3="04417e6b-c22f-46be-87bb-14912d942d16" xmlns:ns4="2009985a-b1ef-4a8d-bfe0-3efa1dfa3d6a" targetNamespace="http://schemas.microsoft.com/office/2006/metadata/properties" ma:root="true" ma:fieldsID="a12c24372b94c82110a532571213d11d" ns3:_="" ns4:_="">
    <xsd:import namespace="04417e6b-c22f-46be-87bb-14912d942d16"/>
    <xsd:import namespace="2009985a-b1ef-4a8d-bfe0-3efa1dfa3d6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417e6b-c22f-46be-87bb-14912d942d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09985a-b1ef-4a8d-bfe0-3efa1dfa3d6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4417e6b-c22f-46be-87bb-14912d942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EE0131-FFEC-4169-B01B-844481BD53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417e6b-c22f-46be-87bb-14912d942d16"/>
    <ds:schemaRef ds:uri="2009985a-b1ef-4a8d-bfe0-3efa1dfa3d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87BA94-3A92-4083-A14D-D47FCEBEC7C5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04417e6b-c22f-46be-87bb-14912d942d16"/>
    <ds:schemaRef ds:uri="2009985a-b1ef-4a8d-bfe0-3efa1dfa3d6a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F4A558D-2701-4C16-B296-DD57BB8AB7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26257</TotalTime>
  <Words>49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Current ICB Digital Team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Andrea Brown (QNC) SSOT ICB</cp:lastModifiedBy>
  <cp:revision>102</cp:revision>
  <dcterms:created xsi:type="dcterms:W3CDTF">2022-05-09T08:33:07Z</dcterms:created>
  <dcterms:modified xsi:type="dcterms:W3CDTF">2024-06-27T08:11:22Z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0x01010083059EC2B7CC2F41AD648DF3DF445E7C</vt:lpwstr>
  </property>
  <property fmtid="{D5CDD505-2E9C-101B-9397-08002B2CF9AE}" pid="3" name="_dlc_DocIdItemGuid">
    <vt:lpwstr>23cfa32c-8e02-440f-8d63-b12fac6f46a6</vt:lpwstr>
  </property>
  <property fmtid="{D5CDD505-2E9C-101B-9397-08002B2CF9AE}" pid="4" name="MediaServiceImageTags">
    <vt:lpwstr/>
  </property>
</Properties>
</file>