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4"/>
    <p:sldMasterId id="2147483703" r:id="rId5"/>
  </p:sldMasterIdLst>
  <p:notesMasterIdLst>
    <p:notesMasterId r:id="rId16"/>
  </p:notesMasterIdLst>
  <p:sldIdLst>
    <p:sldId id="2145706811" r:id="rId6"/>
    <p:sldId id="2145872822" r:id="rId7"/>
    <p:sldId id="2145872853" r:id="rId8"/>
    <p:sldId id="2145872854" r:id="rId9"/>
    <p:sldId id="2145872856" r:id="rId10"/>
    <p:sldId id="2145872857" r:id="rId11"/>
    <p:sldId id="2145872871" r:id="rId12"/>
    <p:sldId id="2145872863" r:id="rId13"/>
    <p:sldId id="2145872864" r:id="rId14"/>
    <p:sldId id="214587285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5E5C20C-A442-45D4-B0C5-3F83A42E7703}">
          <p14:sldIdLst>
            <p14:sldId id="2145706811"/>
            <p14:sldId id="2145872822"/>
            <p14:sldId id="2145872853"/>
            <p14:sldId id="2145872854"/>
            <p14:sldId id="2145872856"/>
            <p14:sldId id="2145872857"/>
            <p14:sldId id="2145872871"/>
            <p14:sldId id="2145872863"/>
            <p14:sldId id="2145872864"/>
            <p14:sldId id="2145872859"/>
          </p14:sldIdLst>
        </p14:section>
        <p14:section name="Default Section" id="{07E2C52A-8079-432D-88C0-8E6816F6959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01C598-6181-BB48-8C1D-25D774E4EB0F}" name="Nikita Stott (MLCSU)" initials="N(" userId="S::nikita.stott@mlcsu.nhs.uk::2f640b00-1ac3-4759-8e0f-067013ea5f92" providerId="AD"/>
  <p188:author id="{605168C5-B15C-EEB2-F8AA-F67087D97B5F}" name="Sally Young (QNC) SSOT ICB" initials="SY(SI" userId="S::Sally.Young@staffsstokeccgs.nhs.uk::af7e7301-5e14-4d90-aa2f-16d95e39673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8F8F"/>
    <a:srgbClr val="D676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B636C9-BC64-474C-9177-4657B0218D3D}" v="9" dt="2023-02-14T18:21:14.4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792" autoAdjust="0"/>
  </p:normalViewPr>
  <p:slideViewPr>
    <p:cSldViewPr snapToGrid="0">
      <p:cViewPr varScale="1">
        <p:scale>
          <a:sx n="63" d="100"/>
          <a:sy n="63" d="100"/>
        </p:scale>
        <p:origin x="708"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lly Deacon (MLCSU - BANK)" userId="741e9a19-a6db-4907-8b9c-5520833c59fc" providerId="ADAL" clId="{21B636C9-BC64-474C-9177-4657B0218D3D}"/>
    <pc:docChg chg="undo redo custSel delSld modSld modSection">
      <pc:chgData name="Sally Deacon (MLCSU - BANK)" userId="741e9a19-a6db-4907-8b9c-5520833c59fc" providerId="ADAL" clId="{21B636C9-BC64-474C-9177-4657B0218D3D}" dt="2023-02-14T18:22:14.656" v="392" actId="20577"/>
      <pc:docMkLst>
        <pc:docMk/>
      </pc:docMkLst>
      <pc:sldChg chg="modSp mod">
        <pc:chgData name="Sally Deacon (MLCSU - BANK)" userId="741e9a19-a6db-4907-8b9c-5520833c59fc" providerId="ADAL" clId="{21B636C9-BC64-474C-9177-4657B0218D3D}" dt="2023-02-14T18:22:14.656" v="392" actId="20577"/>
        <pc:sldMkLst>
          <pc:docMk/>
          <pc:sldMk cId="1728215628" sldId="2145706811"/>
        </pc:sldMkLst>
        <pc:spChg chg="mod">
          <ac:chgData name="Sally Deacon (MLCSU - BANK)" userId="741e9a19-a6db-4907-8b9c-5520833c59fc" providerId="ADAL" clId="{21B636C9-BC64-474C-9177-4657B0218D3D}" dt="2023-02-14T18:22:14.656" v="392" actId="20577"/>
          <ac:spMkLst>
            <pc:docMk/>
            <pc:sldMk cId="1728215628" sldId="2145706811"/>
            <ac:spMk id="3" creationId="{69866691-0F0B-2B87-979D-F2137BC89987}"/>
          </ac:spMkLst>
        </pc:spChg>
      </pc:sldChg>
      <pc:sldChg chg="del">
        <pc:chgData name="Sally Deacon (MLCSU - BANK)" userId="741e9a19-a6db-4907-8b9c-5520833c59fc" providerId="ADAL" clId="{21B636C9-BC64-474C-9177-4657B0218D3D}" dt="2023-02-14T18:21:09.815" v="378" actId="47"/>
        <pc:sldMkLst>
          <pc:docMk/>
          <pc:sldMk cId="765819972" sldId="2145872858"/>
        </pc:sldMkLst>
      </pc:sldChg>
      <pc:sldChg chg="delSp modSp mod">
        <pc:chgData name="Sally Deacon (MLCSU - BANK)" userId="741e9a19-a6db-4907-8b9c-5520833c59fc" providerId="ADAL" clId="{21B636C9-BC64-474C-9177-4657B0218D3D}" dt="2023-02-10T12:44:57.627" v="376" actId="20577"/>
        <pc:sldMkLst>
          <pc:docMk/>
          <pc:sldMk cId="717943443" sldId="2145872863"/>
        </pc:sldMkLst>
        <pc:spChg chg="del">
          <ac:chgData name="Sally Deacon (MLCSU - BANK)" userId="741e9a19-a6db-4907-8b9c-5520833c59fc" providerId="ADAL" clId="{21B636C9-BC64-474C-9177-4657B0218D3D}" dt="2023-02-10T12:42:31.632" v="272" actId="478"/>
          <ac:spMkLst>
            <pc:docMk/>
            <pc:sldMk cId="717943443" sldId="2145872863"/>
            <ac:spMk id="6" creationId="{921DF575-3FD1-4682-828C-D4C78400D1F5}"/>
          </ac:spMkLst>
        </pc:spChg>
        <pc:spChg chg="del mod">
          <ac:chgData name="Sally Deacon (MLCSU - BANK)" userId="741e9a19-a6db-4907-8b9c-5520833c59fc" providerId="ADAL" clId="{21B636C9-BC64-474C-9177-4657B0218D3D}" dt="2023-02-10T12:43:59.473" v="348" actId="478"/>
          <ac:spMkLst>
            <pc:docMk/>
            <pc:sldMk cId="717943443" sldId="2145872863"/>
            <ac:spMk id="8" creationId="{87379279-17AF-4698-B8C8-4F43EC73E9A6}"/>
          </ac:spMkLst>
        </pc:spChg>
        <pc:graphicFrameChg chg="mod ord modGraphic">
          <ac:chgData name="Sally Deacon (MLCSU - BANK)" userId="741e9a19-a6db-4907-8b9c-5520833c59fc" providerId="ADAL" clId="{21B636C9-BC64-474C-9177-4657B0218D3D}" dt="2023-02-10T12:44:57.627" v="376" actId="20577"/>
          <ac:graphicFrameMkLst>
            <pc:docMk/>
            <pc:sldMk cId="717943443" sldId="2145872863"/>
            <ac:graphicFrameMk id="12" creationId="{CD8DBDB1-493C-A815-1471-C1D83CF28383}"/>
          </ac:graphicFrameMkLst>
        </pc:graphicFrameChg>
      </pc:sldChg>
      <pc:sldChg chg="delSp mod">
        <pc:chgData name="Sally Deacon (MLCSU - BANK)" userId="741e9a19-a6db-4907-8b9c-5520833c59fc" providerId="ADAL" clId="{21B636C9-BC64-474C-9177-4657B0218D3D}" dt="2023-02-10T12:45:21.207" v="377" actId="478"/>
        <pc:sldMkLst>
          <pc:docMk/>
          <pc:sldMk cId="229311760" sldId="2145872864"/>
        </pc:sldMkLst>
        <pc:spChg chg="del">
          <ac:chgData name="Sally Deacon (MLCSU - BANK)" userId="741e9a19-a6db-4907-8b9c-5520833c59fc" providerId="ADAL" clId="{21B636C9-BC64-474C-9177-4657B0218D3D}" dt="2023-02-10T12:45:21.207" v="377" actId="478"/>
          <ac:spMkLst>
            <pc:docMk/>
            <pc:sldMk cId="229311760" sldId="2145872864"/>
            <ac:spMk id="8" creationId="{87379279-17AF-4698-B8C8-4F43EC73E9A6}"/>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3"/>
              </a:solidFill>
              <a:ln w="19050">
                <a:noFill/>
              </a:ln>
              <a:effectLst/>
            </c:spPr>
            <c:extLst>
              <c:ext xmlns:c16="http://schemas.microsoft.com/office/drawing/2014/chart" uri="{C3380CC4-5D6E-409C-BE32-E72D297353CC}">
                <c16:uniqueId val="{00000001-3C30-4BDC-83D2-19DEDBF76BFC}"/>
              </c:ext>
            </c:extLst>
          </c:dPt>
          <c:dPt>
            <c:idx val="1"/>
            <c:bubble3D val="0"/>
            <c:spPr>
              <a:solidFill>
                <a:schemeClr val="accent4"/>
              </a:solidFill>
              <a:ln w="19050">
                <a:noFill/>
              </a:ln>
              <a:effectLst/>
            </c:spPr>
            <c:extLst>
              <c:ext xmlns:c16="http://schemas.microsoft.com/office/drawing/2014/chart" uri="{C3380CC4-5D6E-409C-BE32-E72D297353CC}">
                <c16:uniqueId val="{00000003-3C30-4BDC-83D2-19DEDBF76BFC}"/>
              </c:ext>
            </c:extLst>
          </c:dPt>
          <c:dPt>
            <c:idx val="2"/>
            <c:bubble3D val="0"/>
            <c:spPr>
              <a:solidFill>
                <a:schemeClr val="accent1"/>
              </a:solidFill>
              <a:ln w="19050">
                <a:noFill/>
              </a:ln>
              <a:effectLst/>
            </c:spPr>
            <c:extLst>
              <c:ext xmlns:c16="http://schemas.microsoft.com/office/drawing/2014/chart" uri="{C3380CC4-5D6E-409C-BE32-E72D297353CC}">
                <c16:uniqueId val="{00000005-3C30-4BDC-83D2-19DEDBF76BFC}"/>
              </c:ext>
            </c:extLst>
          </c:dPt>
          <c:dPt>
            <c:idx val="3"/>
            <c:bubble3D val="0"/>
            <c:spPr>
              <a:solidFill>
                <a:schemeClr val="accent4"/>
              </a:solidFill>
              <a:ln w="19050">
                <a:noFill/>
              </a:ln>
              <a:effectLst/>
            </c:spPr>
            <c:extLst>
              <c:ext xmlns:c16="http://schemas.microsoft.com/office/drawing/2014/chart" uri="{C3380CC4-5D6E-409C-BE32-E72D297353CC}">
                <c16:uniqueId val="{00000007-3C30-4BDC-83D2-19DEDBF76BFC}"/>
              </c:ext>
            </c:extLst>
          </c:dPt>
          <c:cat>
            <c:strRef>
              <c:f>Sheet1!$A$2:$A$5</c:f>
              <c:strCache>
                <c:ptCount val="3"/>
                <c:pt idx="0">
                  <c:v>1st Qtr</c:v>
                </c:pt>
                <c:pt idx="1">
                  <c:v>2nd Qtr</c:v>
                </c:pt>
                <c:pt idx="2">
                  <c:v>3rd Qtr</c:v>
                </c:pt>
              </c:strCache>
            </c:strRef>
          </c:cat>
          <c:val>
            <c:numRef>
              <c:f>Sheet1!$B$2:$B$5</c:f>
              <c:numCache>
                <c:formatCode>General</c:formatCode>
                <c:ptCount val="4"/>
                <c:pt idx="0">
                  <c:v>1</c:v>
                </c:pt>
                <c:pt idx="1">
                  <c:v>1</c:v>
                </c:pt>
                <c:pt idx="2">
                  <c:v>1</c:v>
                </c:pt>
              </c:numCache>
            </c:numRef>
          </c:val>
          <c:extLst>
            <c:ext xmlns:c16="http://schemas.microsoft.com/office/drawing/2014/chart" uri="{C3380CC4-5D6E-409C-BE32-E72D297353CC}">
              <c16:uniqueId val="{00000008-3C30-4BDC-83D2-19DEDBF76BFC}"/>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41D261-D3DC-CB48-AFEC-1697C2960DFC}" type="datetimeFigureOut">
              <a:rPr lang="en-GB" smtClean="0"/>
              <a:t>14/02/2023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24C6ED-1A87-5548-96E1-DE2B9A47B4F1}" type="slidenum">
              <a:rPr lang="en-GB" smtClean="0"/>
              <a:t>‹#›</a:t>
            </a:fld>
            <a:endParaRPr lang="en-GB"/>
          </a:p>
        </p:txBody>
      </p:sp>
    </p:spTree>
    <p:extLst>
      <p:ext uri="{BB962C8B-B14F-4D97-AF65-F5344CB8AC3E}">
        <p14:creationId xmlns:p14="http://schemas.microsoft.com/office/powerpoint/2010/main" val="3411296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1</a:t>
            </a:fld>
            <a:endParaRPr lang="en-GB"/>
          </a:p>
        </p:txBody>
      </p:sp>
    </p:spTree>
    <p:extLst>
      <p:ext uri="{BB962C8B-B14F-4D97-AF65-F5344CB8AC3E}">
        <p14:creationId xmlns:p14="http://schemas.microsoft.com/office/powerpoint/2010/main" val="858362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6A24C6ED-1A87-5548-96E1-DE2B9A47B4F1}" type="slidenum">
              <a:rPr lang="en-GB" smtClean="0"/>
              <a:t>2</a:t>
            </a:fld>
            <a:endParaRPr lang="en-GB"/>
          </a:p>
        </p:txBody>
      </p:sp>
    </p:spTree>
    <p:extLst>
      <p:ext uri="{BB962C8B-B14F-4D97-AF65-F5344CB8AC3E}">
        <p14:creationId xmlns:p14="http://schemas.microsoft.com/office/powerpoint/2010/main" val="446844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6A24C6ED-1A87-5548-96E1-DE2B9A47B4F1}" type="slidenum">
              <a:rPr lang="en-GB" smtClean="0"/>
              <a:t>3</a:t>
            </a:fld>
            <a:endParaRPr lang="en-GB"/>
          </a:p>
        </p:txBody>
      </p:sp>
    </p:spTree>
    <p:extLst>
      <p:ext uri="{BB962C8B-B14F-4D97-AF65-F5344CB8AC3E}">
        <p14:creationId xmlns:p14="http://schemas.microsoft.com/office/powerpoint/2010/main" val="4582218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image" Target="../media/image7.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3.xml"/><Relationship Id="rId5" Type="http://schemas.openxmlformats.org/officeDocument/2006/relationships/image" Target="../media/image8.png"/><Relationship Id="rId4" Type="http://schemas.openxmlformats.org/officeDocument/2006/relationships/image" Target="../media/image7.emf"/></Relationships>
</file>

<file path=ppt/slideLayouts/_rels/slideLayout2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4.xml"/><Relationship Id="rId5" Type="http://schemas.openxmlformats.org/officeDocument/2006/relationships/image" Target="../media/image8.png"/><Relationship Id="rId4" Type="http://schemas.openxmlformats.org/officeDocument/2006/relationships/image" Target="../media/image7.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5.xml"/><Relationship Id="rId4" Type="http://schemas.openxmlformats.org/officeDocument/2006/relationships/image" Target="../media/image7.emf"/></Relationships>
</file>

<file path=ppt/slideLayouts/_rels/slideLayout3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6.xml"/><Relationship Id="rId4" Type="http://schemas.openxmlformats.org/officeDocument/2006/relationships/image" Target="../media/image7.emf"/></Relationships>
</file>

<file path=ppt/slideLayouts/_rels/slideLayout32.xml.rels><?xml version="1.0" encoding="UTF-8" standalone="yes"?>
<Relationships xmlns="http://schemas.openxmlformats.org/package/2006/relationships"><Relationship Id="rId3" Type="http://schemas.openxmlformats.org/officeDocument/2006/relationships/oleObject" Target="../embeddings/oleObject7.bin"/><Relationship Id="rId7" Type="http://schemas.openxmlformats.org/officeDocument/2006/relationships/hyperlink" Target="https://www.paconsulting.com/" TargetMode="External"/><Relationship Id="rId2" Type="http://schemas.openxmlformats.org/officeDocument/2006/relationships/slideMaster" Target="../slideMasters/slideMaster2.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emf"/></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2.xml"/><Relationship Id="rId1" Type="http://schemas.openxmlformats.org/officeDocument/2006/relationships/tags" Target="../tags/tag8.xml"/><Relationship Id="rId4" Type="http://schemas.openxmlformats.org/officeDocument/2006/relationships/image" Target="../media/image7.emf"/></Relationships>
</file>

<file path=ppt/slideLayouts/_rels/slideLayout3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2.xml"/><Relationship Id="rId1" Type="http://schemas.openxmlformats.org/officeDocument/2006/relationships/tags" Target="../tags/tag9.xml"/><Relationship Id="rId4" Type="http://schemas.openxmlformats.org/officeDocument/2006/relationships/image" Target="../media/image7.emf"/></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2.xml"/><Relationship Id="rId1" Type="http://schemas.openxmlformats.org/officeDocument/2006/relationships/tags" Target="../tags/tag10.xml"/><Relationship Id="rId4" Type="http://schemas.openxmlformats.org/officeDocument/2006/relationships/image" Target="../media/image7.emf"/></Relationships>
</file>

<file path=ppt/slideLayouts/_rels/slideLayout3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2.xml"/><Relationship Id="rId1" Type="http://schemas.openxmlformats.org/officeDocument/2006/relationships/tags" Target="../tags/tag11.xml"/><Relationship Id="rId4" Type="http://schemas.openxmlformats.org/officeDocument/2006/relationships/image" Target="../media/image7.emf"/></Relationships>
</file>

<file path=ppt/slideLayouts/_rels/slideLayout3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2.xml"/><Relationship Id="rId1" Type="http://schemas.openxmlformats.org/officeDocument/2006/relationships/tags" Target="../tags/tag12.xml"/><Relationship Id="rId4" Type="http://schemas.openxmlformats.org/officeDocument/2006/relationships/image" Target="../media/image7.emf"/></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2.xml"/><Relationship Id="rId1" Type="http://schemas.openxmlformats.org/officeDocument/2006/relationships/tags" Target="../tags/tag13.xml"/><Relationship Id="rId4" Type="http://schemas.openxmlformats.org/officeDocument/2006/relationships/image" Target="../media/image7.emf"/></Relationships>
</file>

<file path=ppt/slideLayouts/_rels/slideLayout3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2.xml"/><Relationship Id="rId1" Type="http://schemas.openxmlformats.org/officeDocument/2006/relationships/tags" Target="../tags/tag14.xml"/><Relationship Id="rId4" Type="http://schemas.openxmlformats.org/officeDocument/2006/relationships/image" Target="../media/image7.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2.xml"/><Relationship Id="rId1" Type="http://schemas.openxmlformats.org/officeDocument/2006/relationships/tags" Target="../tags/tag15.xml"/><Relationship Id="rId4" Type="http://schemas.openxmlformats.org/officeDocument/2006/relationships/image" Target="../media/image7.emf"/></Relationships>
</file>

<file path=ppt/slideLayouts/_rels/slideLayout4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2.xml"/><Relationship Id="rId1" Type="http://schemas.openxmlformats.org/officeDocument/2006/relationships/tags" Target="../tags/tag16.xml"/><Relationship Id="rId4" Type="http://schemas.openxmlformats.org/officeDocument/2006/relationships/image" Target="../media/image7.emf"/></Relationships>
</file>

<file path=ppt/slideLayouts/_rels/slideLayout4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2.xml"/><Relationship Id="rId1" Type="http://schemas.openxmlformats.org/officeDocument/2006/relationships/tags" Target="../tags/tag17.xml"/><Relationship Id="rId4" Type="http://schemas.openxmlformats.org/officeDocument/2006/relationships/image" Target="../media/image7.emf"/></Relationships>
</file>

<file path=ppt/slideLayouts/_rels/slideLayout43.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2.xml"/><Relationship Id="rId1" Type="http://schemas.openxmlformats.org/officeDocument/2006/relationships/tags" Target="../tags/tag18.xml"/><Relationship Id="rId4" Type="http://schemas.openxmlformats.org/officeDocument/2006/relationships/image" Target="../media/image7.emf"/></Relationships>
</file>

<file path=ppt/slideLayouts/_rels/slideLayout4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Master" Target="../slideMasters/slideMaster2.xml"/><Relationship Id="rId1" Type="http://schemas.openxmlformats.org/officeDocument/2006/relationships/tags" Target="../tags/tag19.xml"/><Relationship Id="rId4" Type="http://schemas.openxmlformats.org/officeDocument/2006/relationships/image" Target="../media/image7.emf"/></Relationships>
</file>

<file path=ppt/slideLayouts/_rels/slideLayout4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2.xml"/><Relationship Id="rId1" Type="http://schemas.openxmlformats.org/officeDocument/2006/relationships/tags" Target="../tags/tag20.xml"/><Relationship Id="rId4" Type="http://schemas.openxmlformats.org/officeDocument/2006/relationships/image" Target="../media/image7.emf"/></Relationships>
</file>

<file path=ppt/slideLayouts/_rels/slideLayout4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Master" Target="../slideMasters/slideMaster2.xml"/><Relationship Id="rId1" Type="http://schemas.openxmlformats.org/officeDocument/2006/relationships/tags" Target="../tags/tag21.xml"/><Relationship Id="rId4" Type="http://schemas.openxmlformats.org/officeDocument/2006/relationships/image" Target="../media/image7.emf"/></Relationships>
</file>

<file path=ppt/slideLayouts/_rels/slideLayout4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2.xml"/><Relationship Id="rId1" Type="http://schemas.openxmlformats.org/officeDocument/2006/relationships/tags" Target="../tags/tag22.xml"/><Relationship Id="rId4" Type="http://schemas.openxmlformats.org/officeDocument/2006/relationships/image" Target="../media/image7.emf"/></Relationships>
</file>

<file path=ppt/slideLayouts/_rels/slideLayout48.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Master" Target="../slideMasters/slideMaster2.xml"/><Relationship Id="rId1" Type="http://schemas.openxmlformats.org/officeDocument/2006/relationships/tags" Target="../tags/tag23.xml"/><Relationship Id="rId4" Type="http://schemas.openxmlformats.org/officeDocument/2006/relationships/image" Target="../media/image7.emf"/></Relationships>
</file>

<file path=ppt/slideLayouts/_rels/slideLayout4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2.xml"/><Relationship Id="rId1" Type="http://schemas.openxmlformats.org/officeDocument/2006/relationships/tags" Target="../tags/tag24.xml"/><Relationship Id="rId4"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Master" Target="../slideMasters/slideMaster2.xml"/><Relationship Id="rId1" Type="http://schemas.openxmlformats.org/officeDocument/2006/relationships/tags" Target="../tags/tag25.xml"/><Relationship Id="rId4" Type="http://schemas.openxmlformats.org/officeDocument/2006/relationships/image" Target="../media/image7.emf"/></Relationships>
</file>

<file path=ppt/slideLayouts/_rels/slideLayout5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Master" Target="../slideMasters/slideMaster2.xml"/><Relationship Id="rId1" Type="http://schemas.openxmlformats.org/officeDocument/2006/relationships/tags" Target="../tags/tag26.xml"/><Relationship Id="rId4" Type="http://schemas.openxmlformats.org/officeDocument/2006/relationships/image" Target="../media/image7.emf"/></Relationships>
</file>

<file path=ppt/slideLayouts/_rels/slideLayout52.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Master" Target="../slideMasters/slideMaster2.xml"/><Relationship Id="rId1" Type="http://schemas.openxmlformats.org/officeDocument/2006/relationships/tags" Target="../tags/tag27.xml"/><Relationship Id="rId4" Type="http://schemas.openxmlformats.org/officeDocument/2006/relationships/image" Target="../media/image7.emf"/></Relationships>
</file>

<file path=ppt/slideLayouts/_rels/slideLayout5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Master" Target="../slideMasters/slideMaster2.xml"/><Relationship Id="rId1" Type="http://schemas.openxmlformats.org/officeDocument/2006/relationships/tags" Target="../tags/tag28.xml"/><Relationship Id="rId4" Type="http://schemas.openxmlformats.org/officeDocument/2006/relationships/image" Target="../media/image7.emf"/></Relationships>
</file>

<file path=ppt/slideLayouts/_rels/slideLayout54.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Master" Target="../slideMasters/slideMaster2.xml"/><Relationship Id="rId1" Type="http://schemas.openxmlformats.org/officeDocument/2006/relationships/tags" Target="../tags/tag29.xml"/><Relationship Id="rId4" Type="http://schemas.openxmlformats.org/officeDocument/2006/relationships/image" Target="../media/image7.emf"/></Relationships>
</file>

<file path=ppt/slideLayouts/_rels/slideLayout5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Master" Target="../slideMasters/slideMaster2.xml"/><Relationship Id="rId1" Type="http://schemas.openxmlformats.org/officeDocument/2006/relationships/tags" Target="../tags/tag30.xml"/><Relationship Id="rId4" Type="http://schemas.openxmlformats.org/officeDocument/2006/relationships/image" Target="../media/image7.emf"/></Relationships>
</file>

<file path=ppt/slideLayouts/_rels/slideLayout56.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Master" Target="../slideMasters/slideMaster2.xml"/><Relationship Id="rId1" Type="http://schemas.openxmlformats.org/officeDocument/2006/relationships/tags" Target="../tags/tag31.xml"/><Relationship Id="rId4" Type="http://schemas.openxmlformats.org/officeDocument/2006/relationships/image" Target="../media/image7.emf"/></Relationships>
</file>

<file path=ppt/slideLayouts/_rels/slideLayout57.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Master" Target="../slideMasters/slideMaster2.xml"/><Relationship Id="rId1" Type="http://schemas.openxmlformats.org/officeDocument/2006/relationships/tags" Target="../tags/tag32.xml"/><Relationship Id="rId4" Type="http://schemas.openxmlformats.org/officeDocument/2006/relationships/image" Target="../media/image7.emf"/></Relationships>
</file>

<file path=ppt/slideLayouts/_rels/slideLayout58.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Master" Target="../slideMasters/slideMaster2.xml"/><Relationship Id="rId1" Type="http://schemas.openxmlformats.org/officeDocument/2006/relationships/tags" Target="../tags/tag33.xml"/><Relationship Id="rId4" Type="http://schemas.openxmlformats.org/officeDocument/2006/relationships/image" Target="../media/image7.emf"/></Relationships>
</file>

<file path=ppt/slideLayouts/_rels/slideLayout59.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Master" Target="../slideMasters/slideMaster2.xml"/><Relationship Id="rId1" Type="http://schemas.openxmlformats.org/officeDocument/2006/relationships/tags" Target="../tags/tag34.xml"/><Relationship Id="rId4" Type="http://schemas.openxmlformats.org/officeDocument/2006/relationships/image" Target="../media/image7.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Master" Target="../slideMasters/slideMaster2.xml"/><Relationship Id="rId1" Type="http://schemas.openxmlformats.org/officeDocument/2006/relationships/tags" Target="../tags/tag35.xml"/><Relationship Id="rId4" Type="http://schemas.openxmlformats.org/officeDocument/2006/relationships/image" Target="../media/image7.emf"/></Relationships>
</file>

<file path=ppt/slideLayouts/_rels/slideLayout61.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Master" Target="../slideMasters/slideMaster2.xml"/><Relationship Id="rId1" Type="http://schemas.openxmlformats.org/officeDocument/2006/relationships/tags" Target="../tags/tag36.xml"/><Relationship Id="rId4" Type="http://schemas.openxmlformats.org/officeDocument/2006/relationships/image" Target="../media/image7.emf"/></Relationships>
</file>

<file path=ppt/slideLayouts/_rels/slideLayout62.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Master" Target="../slideMasters/slideMaster2.xml"/><Relationship Id="rId1" Type="http://schemas.openxmlformats.org/officeDocument/2006/relationships/tags" Target="../tags/tag37.xml"/><Relationship Id="rId4" Type="http://schemas.openxmlformats.org/officeDocument/2006/relationships/image" Target="../media/image7.emf"/></Relationships>
</file>

<file path=ppt/slideLayouts/_rels/slideLayout63.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Master" Target="../slideMasters/slideMaster2.xml"/><Relationship Id="rId1" Type="http://schemas.openxmlformats.org/officeDocument/2006/relationships/tags" Target="../tags/tag38.xml"/><Relationship Id="rId4" Type="http://schemas.openxmlformats.org/officeDocument/2006/relationships/image" Target="../media/image7.emf"/></Relationships>
</file>

<file path=ppt/slideLayouts/_rels/slideLayout64.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Master" Target="../slideMasters/slideMaster2.xml"/><Relationship Id="rId1" Type="http://schemas.openxmlformats.org/officeDocument/2006/relationships/tags" Target="../tags/tag39.xml"/><Relationship Id="rId4" Type="http://schemas.openxmlformats.org/officeDocument/2006/relationships/image" Target="../media/image7.emf"/></Relationships>
</file>

<file path=ppt/slideLayouts/_rels/slideLayout65.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Master" Target="../slideMasters/slideMaster2.xml"/><Relationship Id="rId1" Type="http://schemas.openxmlformats.org/officeDocument/2006/relationships/tags" Target="../tags/tag40.xml"/><Relationship Id="rId4" Type="http://schemas.openxmlformats.org/officeDocument/2006/relationships/image" Target="../media/image7.emf"/></Relationships>
</file>

<file path=ppt/slideLayouts/_rels/slideLayout66.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Master" Target="../slideMasters/slideMaster2.xml"/><Relationship Id="rId1" Type="http://schemas.openxmlformats.org/officeDocument/2006/relationships/tags" Target="../tags/tag41.xml"/><Relationship Id="rId4" Type="http://schemas.openxmlformats.org/officeDocument/2006/relationships/image" Target="../media/image7.emf"/></Relationships>
</file>

<file path=ppt/slideLayouts/_rels/slideLayout67.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Master" Target="../slideMasters/slideMaster2.xml"/><Relationship Id="rId1" Type="http://schemas.openxmlformats.org/officeDocument/2006/relationships/tags" Target="../tags/tag42.xml"/><Relationship Id="rId4" Type="http://schemas.openxmlformats.org/officeDocument/2006/relationships/image" Target="../media/image7.emf"/></Relationships>
</file>

<file path=ppt/slideLayouts/_rels/slideLayout68.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Master" Target="../slideMasters/slideMaster2.xml"/><Relationship Id="rId1" Type="http://schemas.openxmlformats.org/officeDocument/2006/relationships/tags" Target="../tags/tag43.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7.emf"/></Relationships>
</file>

<file path=ppt/slideLayouts/_rels/slideLayout69.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Master" Target="../slideMasters/slideMaster2.xml"/><Relationship Id="rId1" Type="http://schemas.openxmlformats.org/officeDocument/2006/relationships/tags" Target="../tags/tag44.xml"/><Relationship Id="rId6" Type="http://schemas.openxmlformats.org/officeDocument/2006/relationships/image" Target="../media/image12.png"/><Relationship Id="rId5" Type="http://schemas.openxmlformats.org/officeDocument/2006/relationships/image" Target="../media/image13.jpeg"/><Relationship Id="rId4" Type="http://schemas.openxmlformats.org/officeDocument/2006/relationships/image" Target="../media/image7.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Master" Target="../slideMasters/slideMaster2.xml"/><Relationship Id="rId1" Type="http://schemas.openxmlformats.org/officeDocument/2006/relationships/tags" Target="../tags/tag45.xml"/><Relationship Id="rId6" Type="http://schemas.openxmlformats.org/officeDocument/2006/relationships/image" Target="../media/image12.png"/><Relationship Id="rId5" Type="http://schemas.openxmlformats.org/officeDocument/2006/relationships/image" Target="../media/image14.jpeg"/><Relationship Id="rId4" Type="http://schemas.openxmlformats.org/officeDocument/2006/relationships/image" Target="../media/image7.emf"/></Relationships>
</file>

<file path=ppt/slideLayouts/_rels/slideLayout71.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Master" Target="../slideMasters/slideMaster2.xml"/><Relationship Id="rId1" Type="http://schemas.openxmlformats.org/officeDocument/2006/relationships/tags" Target="../tags/tag46.xml"/><Relationship Id="rId6" Type="http://schemas.openxmlformats.org/officeDocument/2006/relationships/image" Target="../media/image12.png"/><Relationship Id="rId5" Type="http://schemas.openxmlformats.org/officeDocument/2006/relationships/image" Target="../media/image15.jpeg"/><Relationship Id="rId4" Type="http://schemas.openxmlformats.org/officeDocument/2006/relationships/image" Target="../media/image7.emf"/></Relationships>
</file>

<file path=ppt/slideLayouts/_rels/slideLayout72.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Master" Target="../slideMasters/slideMaster2.xml"/><Relationship Id="rId1" Type="http://schemas.openxmlformats.org/officeDocument/2006/relationships/tags" Target="../tags/tag47.xml"/><Relationship Id="rId6" Type="http://schemas.openxmlformats.org/officeDocument/2006/relationships/image" Target="../media/image12.png"/><Relationship Id="rId5" Type="http://schemas.openxmlformats.org/officeDocument/2006/relationships/image" Target="../media/image16.jpeg"/><Relationship Id="rId4" Type="http://schemas.openxmlformats.org/officeDocument/2006/relationships/image" Target="../media/image7.emf"/></Relationships>
</file>

<file path=ppt/slideLayouts/_rels/slideLayout73.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Master" Target="../slideMasters/slideMaster2.xml"/><Relationship Id="rId1" Type="http://schemas.openxmlformats.org/officeDocument/2006/relationships/tags" Target="../tags/tag48.xml"/><Relationship Id="rId4" Type="http://schemas.openxmlformats.org/officeDocument/2006/relationships/image" Target="../media/image7.emf"/></Relationships>
</file>

<file path=ppt/slideLayouts/_rels/slideLayout74.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Master" Target="../slideMasters/slideMaster2.xml"/><Relationship Id="rId1" Type="http://schemas.openxmlformats.org/officeDocument/2006/relationships/tags" Target="../tags/tag49.xml"/><Relationship Id="rId4" Type="http://schemas.openxmlformats.org/officeDocument/2006/relationships/image" Target="../media/image7.emf"/></Relationships>
</file>

<file path=ppt/slideLayouts/_rels/slideLayout75.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Master" Target="../slideMasters/slideMaster2.xml"/><Relationship Id="rId1" Type="http://schemas.openxmlformats.org/officeDocument/2006/relationships/tags" Target="../tags/tag50.xml"/><Relationship Id="rId4" Type="http://schemas.openxmlformats.org/officeDocument/2006/relationships/image" Target="../media/image7.emf"/></Relationships>
</file>

<file path=ppt/slideLayouts/_rels/slideLayout76.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Master" Target="../slideMasters/slideMaster2.xml"/><Relationship Id="rId1" Type="http://schemas.openxmlformats.org/officeDocument/2006/relationships/tags" Target="../tags/tag51.xml"/><Relationship Id="rId4" Type="http://schemas.openxmlformats.org/officeDocument/2006/relationships/image" Target="../media/image7.emf"/></Relationships>
</file>

<file path=ppt/slideLayouts/_rels/slideLayout77.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Master" Target="../slideMasters/slideMaster2.xml"/><Relationship Id="rId1" Type="http://schemas.openxmlformats.org/officeDocument/2006/relationships/tags" Target="../tags/tag52.xml"/><Relationship Id="rId4" Type="http://schemas.openxmlformats.org/officeDocument/2006/relationships/image" Target="../media/image7.emf"/></Relationships>
</file>

<file path=ppt/slideLayouts/_rels/slideLayout78.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Master" Target="../slideMasters/slideMaster2.xml"/><Relationship Id="rId1" Type="http://schemas.openxmlformats.org/officeDocument/2006/relationships/tags" Target="../tags/tag53.xml"/><Relationship Id="rId4" Type="http://schemas.openxmlformats.org/officeDocument/2006/relationships/image" Target="../media/image7.emf"/></Relationships>
</file>

<file path=ppt/slideLayouts/_rels/slideLayout79.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Master" Target="../slideMasters/slideMaster2.xml"/><Relationship Id="rId1" Type="http://schemas.openxmlformats.org/officeDocument/2006/relationships/tags" Target="../tags/tag54.xml"/><Relationship Id="rId4" Type="http://schemas.openxmlformats.org/officeDocument/2006/relationships/image" Target="../media/image7.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Master" Target="../slideMasters/slideMaster2.xml"/><Relationship Id="rId1" Type="http://schemas.openxmlformats.org/officeDocument/2006/relationships/tags" Target="../tags/tag55.xml"/><Relationship Id="rId4" Type="http://schemas.openxmlformats.org/officeDocument/2006/relationships/image" Target="../media/image7.emf"/></Relationships>
</file>

<file path=ppt/slideLayouts/_rels/slideLayout81.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Master" Target="../slideMasters/slideMaster2.xml"/><Relationship Id="rId1" Type="http://schemas.openxmlformats.org/officeDocument/2006/relationships/tags" Target="../tags/tag56.xml"/><Relationship Id="rId4" Type="http://schemas.openxmlformats.org/officeDocument/2006/relationships/image" Target="../media/image7.emf"/></Relationships>
</file>

<file path=ppt/slideLayouts/_rels/slideLayout82.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Master" Target="../slideMasters/slideMaster2.xml"/><Relationship Id="rId1" Type="http://schemas.openxmlformats.org/officeDocument/2006/relationships/tags" Target="../tags/tag57.xml"/><Relationship Id="rId4" Type="http://schemas.openxmlformats.org/officeDocument/2006/relationships/image" Target="../media/image7.emf"/></Relationships>
</file>

<file path=ppt/slideLayouts/_rels/slideLayout83.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Master" Target="../slideMasters/slideMaster2.xml"/><Relationship Id="rId1" Type="http://schemas.openxmlformats.org/officeDocument/2006/relationships/tags" Target="../tags/tag58.xml"/><Relationship Id="rId4" Type="http://schemas.openxmlformats.org/officeDocument/2006/relationships/image" Target="../media/image7.emf"/></Relationships>
</file>

<file path=ppt/slideLayouts/_rels/slideLayout84.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Master" Target="../slideMasters/slideMaster2.xml"/><Relationship Id="rId1" Type="http://schemas.openxmlformats.org/officeDocument/2006/relationships/tags" Target="../tags/tag59.xml"/><Relationship Id="rId4" Type="http://schemas.openxmlformats.org/officeDocument/2006/relationships/image" Target="../media/image7.emf"/></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DE86C-8DF3-4D69-ACE3-E44E023DBB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4823FA8-8C26-4353-8BA6-75B2512708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F76E44B-BA6B-4A5D-9C8B-7178C138C575}"/>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5" name="Footer Placeholder 4">
            <a:extLst>
              <a:ext uri="{FF2B5EF4-FFF2-40B4-BE49-F238E27FC236}">
                <a16:creationId xmlns:a16="http://schemas.microsoft.com/office/drawing/2014/main" id="{9470C9AE-1CF0-424A-B5F3-D9701371BE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710F1B-9861-48FF-BB0D-3CF9242550D1}"/>
              </a:ext>
            </a:extLst>
          </p:cNvPr>
          <p:cNvSpPr>
            <a:spLocks noGrp="1"/>
          </p:cNvSpPr>
          <p:nvPr>
            <p:ph type="sldNum" sz="quarter" idx="12"/>
          </p:nvPr>
        </p:nvSpPr>
        <p:spPr/>
        <p:txBody>
          <a:bodyPr/>
          <a:lstStyle/>
          <a:p>
            <a:fld id="{4BD9EC2F-BFDF-45F1-9F40-4DC62F203071}" type="slidenum">
              <a:rPr lang="en-GB" smtClean="0"/>
              <a:t>‹#›</a:t>
            </a:fld>
            <a:endParaRPr lang="en-GB"/>
          </a:p>
        </p:txBody>
      </p:sp>
      <p:cxnSp>
        <p:nvCxnSpPr>
          <p:cNvPr id="7" name="Straight Connector 6">
            <a:extLst>
              <a:ext uri="{FF2B5EF4-FFF2-40B4-BE49-F238E27FC236}">
                <a16:creationId xmlns:a16="http://schemas.microsoft.com/office/drawing/2014/main" id="{D101A86A-B928-4042-836D-FADA4F03695D}"/>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Picture 7" descr="Logo Staffordshire and Stoke-on-Trent Integrated Care Board">
            <a:extLst>
              <a:ext uri="{FF2B5EF4-FFF2-40B4-BE49-F238E27FC236}">
                <a16:creationId xmlns:a16="http://schemas.microsoft.com/office/drawing/2014/main" id="{1DDA37B3-FEF5-4B1C-9BDD-F48FC2C5688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916663" y="501114"/>
            <a:ext cx="1768316" cy="979058"/>
          </a:xfrm>
          <a:prstGeom prst="rect">
            <a:avLst/>
          </a:prstGeom>
        </p:spPr>
      </p:pic>
      <p:grpSp>
        <p:nvGrpSpPr>
          <p:cNvPr id="9" name="Group 8">
            <a:extLst>
              <a:ext uri="{FF2B5EF4-FFF2-40B4-BE49-F238E27FC236}">
                <a16:creationId xmlns:a16="http://schemas.microsoft.com/office/drawing/2014/main" id="{38E265CC-1DBC-4589-9B20-17E45F3244A2}"/>
              </a:ext>
            </a:extLst>
          </p:cNvPr>
          <p:cNvGrpSpPr/>
          <p:nvPr userDrawn="1"/>
        </p:nvGrpSpPr>
        <p:grpSpPr>
          <a:xfrm>
            <a:off x="-518" y="0"/>
            <a:ext cx="125999" cy="6858000"/>
            <a:chOff x="123871" y="0"/>
            <a:chExt cx="127000" cy="6847369"/>
          </a:xfrm>
        </p:grpSpPr>
        <p:sp>
          <p:nvSpPr>
            <p:cNvPr id="10" name="Rectangle 9">
              <a:extLst>
                <a:ext uri="{FF2B5EF4-FFF2-40B4-BE49-F238E27FC236}">
                  <a16:creationId xmlns:a16="http://schemas.microsoft.com/office/drawing/2014/main" id="{021C64F8-DF4C-4BBF-82CA-2B717FCEEC36}"/>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F20CD90-0026-4FA8-89D3-39C4D070436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E3712F1D-2BCB-4662-BC9C-67A09F3C97AC}"/>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666AA0BA-1344-46CE-AB01-78DDA5A4B0D5}"/>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C90D694E-9029-4C8F-B318-846A81E600C7}"/>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22429812-F0F6-4056-AD33-F43A381C891A}"/>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030554B5-5173-4743-889A-6F35CC18C132}"/>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724035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C2B1E-592B-4E92-8A74-BF6F0F3650C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510112E-DF0A-4D30-A870-CC5AE15E67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29CD289-4D92-49C2-82A9-567C3B070F2C}"/>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5" name="Footer Placeholder 4">
            <a:extLst>
              <a:ext uri="{FF2B5EF4-FFF2-40B4-BE49-F238E27FC236}">
                <a16:creationId xmlns:a16="http://schemas.microsoft.com/office/drawing/2014/main" id="{EA5781AE-DA72-4F82-9D7F-2B76730E6B2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89648CD-19C2-4E4C-8660-2AB75F3C3769}"/>
              </a:ext>
            </a:extLst>
          </p:cNvPr>
          <p:cNvSpPr>
            <a:spLocks noGrp="1"/>
          </p:cNvSpPr>
          <p:nvPr>
            <p:ph type="sldNum" sz="quarter" idx="12"/>
          </p:nvPr>
        </p:nvSpPr>
        <p:spPr/>
        <p:txBody>
          <a:bodyPr/>
          <a:lstStyle/>
          <a:p>
            <a:fld id="{4BD9EC2F-BFDF-45F1-9F40-4DC62F203071}" type="slidenum">
              <a:rPr lang="en-GB" smtClean="0"/>
              <a:t>‹#›</a:t>
            </a:fld>
            <a:endParaRPr lang="en-GB"/>
          </a:p>
        </p:txBody>
      </p:sp>
    </p:spTree>
    <p:extLst>
      <p:ext uri="{BB962C8B-B14F-4D97-AF65-F5344CB8AC3E}">
        <p14:creationId xmlns:p14="http://schemas.microsoft.com/office/powerpoint/2010/main" val="4006314571"/>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6E5B61-BF40-449F-B37E-66770DAC5DF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0034B5-216F-4581-87C5-2BBB030682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DBE4285-A22D-49F3-9F0B-CEB852BD1205}"/>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5" name="Footer Placeholder 4">
            <a:extLst>
              <a:ext uri="{FF2B5EF4-FFF2-40B4-BE49-F238E27FC236}">
                <a16:creationId xmlns:a16="http://schemas.microsoft.com/office/drawing/2014/main" id="{89D2F976-53A5-4C0F-BB2B-7F047FC5146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A328E2-FF80-48BC-95DA-674769D039C3}"/>
              </a:ext>
            </a:extLst>
          </p:cNvPr>
          <p:cNvSpPr>
            <a:spLocks noGrp="1"/>
          </p:cNvSpPr>
          <p:nvPr>
            <p:ph type="sldNum" sz="quarter" idx="12"/>
          </p:nvPr>
        </p:nvSpPr>
        <p:spPr/>
        <p:txBody>
          <a:bodyPr/>
          <a:lstStyle/>
          <a:p>
            <a:fld id="{4BD9EC2F-BFDF-45F1-9F40-4DC62F203071}" type="slidenum">
              <a:rPr lang="en-GB" smtClean="0"/>
              <a:t>‹#›</a:t>
            </a:fld>
            <a:endParaRPr lang="en-GB"/>
          </a:p>
        </p:txBody>
      </p:sp>
    </p:spTree>
    <p:extLst>
      <p:ext uri="{BB962C8B-B14F-4D97-AF65-F5344CB8AC3E}">
        <p14:creationId xmlns:p14="http://schemas.microsoft.com/office/powerpoint/2010/main" val="2127862390"/>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6FE39-E2DB-8053-C1F1-2E10FBE185C6}"/>
              </a:ext>
            </a:extLst>
          </p:cNvPr>
          <p:cNvSpPr>
            <a:spLocks noGrp="1"/>
          </p:cNvSpPr>
          <p:nvPr>
            <p:ph type="ctrTitle"/>
          </p:nvPr>
        </p:nvSpPr>
        <p:spPr>
          <a:xfrm>
            <a:off x="838200" y="1629463"/>
            <a:ext cx="6477000" cy="2746588"/>
          </a:xfrm>
        </p:spPr>
        <p:txBody>
          <a:bodyPr lIns="0" anchor="b">
            <a:noAutofit/>
          </a:bodyPr>
          <a:lstStyle>
            <a:lvl1pPr algn="l">
              <a:defRPr sz="5000"/>
            </a:lvl1pPr>
          </a:lstStyle>
          <a:p>
            <a:r>
              <a:rPr lang="en-GB"/>
              <a:t>Click to edit Master title style</a:t>
            </a:r>
            <a:endParaRPr lang="en-US"/>
          </a:p>
        </p:txBody>
      </p:sp>
      <p:sp>
        <p:nvSpPr>
          <p:cNvPr id="3" name="Subtitle 2">
            <a:extLst>
              <a:ext uri="{FF2B5EF4-FFF2-40B4-BE49-F238E27FC236}">
                <a16:creationId xmlns:a16="http://schemas.microsoft.com/office/drawing/2014/main" id="{3B293DDC-AB51-04E2-BD0A-64BAC8001403}"/>
              </a:ext>
            </a:extLst>
          </p:cNvPr>
          <p:cNvSpPr>
            <a:spLocks noGrp="1"/>
          </p:cNvSpPr>
          <p:nvPr>
            <p:ph type="subTitle" idx="1"/>
          </p:nvPr>
        </p:nvSpPr>
        <p:spPr>
          <a:xfrm>
            <a:off x="838200" y="4468126"/>
            <a:ext cx="6477000" cy="791947"/>
          </a:xfrm>
        </p:spPr>
        <p:txBody>
          <a:bodyPr lIns="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grpSp>
        <p:nvGrpSpPr>
          <p:cNvPr id="10" name="Group 9">
            <a:extLst>
              <a:ext uri="{FF2B5EF4-FFF2-40B4-BE49-F238E27FC236}">
                <a16:creationId xmlns:a16="http://schemas.microsoft.com/office/drawing/2014/main" id="{27ECD36D-1E5E-C4C4-7159-130AB412803A}"/>
              </a:ext>
            </a:extLst>
          </p:cNvPr>
          <p:cNvGrpSpPr/>
          <p:nvPr userDrawn="1"/>
        </p:nvGrpSpPr>
        <p:grpSpPr>
          <a:xfrm>
            <a:off x="0" y="0"/>
            <a:ext cx="125999" cy="6858000"/>
            <a:chOff x="123871" y="0"/>
            <a:chExt cx="127000" cy="6847369"/>
          </a:xfrm>
        </p:grpSpPr>
        <p:sp>
          <p:nvSpPr>
            <p:cNvPr id="12" name="Rectangle 11">
              <a:extLst>
                <a:ext uri="{FF2B5EF4-FFF2-40B4-BE49-F238E27FC236}">
                  <a16:creationId xmlns:a16="http://schemas.microsoft.com/office/drawing/2014/main" id="{E16B240A-9106-147F-8775-14B89B46BA28}"/>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C9217B68-2F05-D731-C649-9B5631C5085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1CDBDD3-1A6A-247B-4871-11AC0C67A878}"/>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5405CBF-22DB-B9F0-2325-A62BDFA87E20}"/>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62A9DE4-83B5-CC09-5286-C8B17819E8AE}"/>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0DF47D12-B7D6-9FA7-9A2D-E87626A2F1D9}"/>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C28F8BF-26A6-94A8-F151-1B86D516AB84}"/>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2" name="Picture Placeholder 4">
            <a:extLst>
              <a:ext uri="{FF2B5EF4-FFF2-40B4-BE49-F238E27FC236}">
                <a16:creationId xmlns:a16="http://schemas.microsoft.com/office/drawing/2014/main" id="{AEFE7548-0EF2-5B82-23DA-44086B0B3291}"/>
              </a:ext>
            </a:extLst>
          </p:cNvPr>
          <p:cNvSpPr>
            <a:spLocks noGrp="1" noChangeAspect="1"/>
          </p:cNvSpPr>
          <p:nvPr>
            <p:ph type="pic" sz="quarter" idx="10"/>
          </p:nvPr>
        </p:nvSpPr>
        <p:spPr>
          <a:xfrm>
            <a:off x="9164979" y="1909348"/>
            <a:ext cx="2520000" cy="2520000"/>
          </a:xfrm>
          <a:prstGeom prst="ellipse">
            <a:avLst/>
          </a:prstGeom>
          <a:solidFill>
            <a:schemeClr val="bg2"/>
          </a:solidFill>
        </p:spPr>
        <p:txBody>
          <a:bodyPr>
            <a:normAutofit/>
          </a:bodyPr>
          <a:lstStyle>
            <a:lvl1pPr>
              <a:defRPr sz="1200"/>
            </a:lvl1pPr>
          </a:lstStyle>
          <a:p>
            <a:endParaRPr lang="en-US"/>
          </a:p>
        </p:txBody>
      </p:sp>
      <p:sp>
        <p:nvSpPr>
          <p:cNvPr id="23" name="Picture Placeholder 4">
            <a:extLst>
              <a:ext uri="{FF2B5EF4-FFF2-40B4-BE49-F238E27FC236}">
                <a16:creationId xmlns:a16="http://schemas.microsoft.com/office/drawing/2014/main" id="{2B412725-637C-BA62-FE74-0F9BDB6800AC}"/>
              </a:ext>
            </a:extLst>
          </p:cNvPr>
          <p:cNvSpPr>
            <a:spLocks noGrp="1" noChangeAspect="1"/>
          </p:cNvSpPr>
          <p:nvPr>
            <p:ph type="pic" sz="quarter" idx="11"/>
          </p:nvPr>
        </p:nvSpPr>
        <p:spPr>
          <a:xfrm>
            <a:off x="7847928" y="4329280"/>
            <a:ext cx="1548000" cy="1548000"/>
          </a:xfrm>
          <a:prstGeom prst="ellipse">
            <a:avLst/>
          </a:prstGeom>
          <a:solidFill>
            <a:schemeClr val="bg2"/>
          </a:solidFill>
        </p:spPr>
        <p:txBody>
          <a:bodyPr>
            <a:normAutofit/>
          </a:bodyPr>
          <a:lstStyle>
            <a:lvl1pPr>
              <a:defRPr sz="1200"/>
            </a:lvl1pPr>
          </a:lstStyle>
          <a:p>
            <a:endParaRPr lang="en-US"/>
          </a:p>
        </p:txBody>
      </p:sp>
      <p:sp>
        <p:nvSpPr>
          <p:cNvPr id="24" name="Picture Placeholder 4">
            <a:extLst>
              <a:ext uri="{FF2B5EF4-FFF2-40B4-BE49-F238E27FC236}">
                <a16:creationId xmlns:a16="http://schemas.microsoft.com/office/drawing/2014/main" id="{582C032C-DAA4-AD40-B0F3-594DE37205DD}"/>
              </a:ext>
            </a:extLst>
          </p:cNvPr>
          <p:cNvSpPr>
            <a:spLocks noGrp="1" noChangeAspect="1"/>
          </p:cNvSpPr>
          <p:nvPr>
            <p:ph type="pic" sz="quarter" idx="12"/>
          </p:nvPr>
        </p:nvSpPr>
        <p:spPr>
          <a:xfrm>
            <a:off x="10077343" y="5167972"/>
            <a:ext cx="1404000" cy="1404000"/>
          </a:xfrm>
          <a:prstGeom prst="ellipse">
            <a:avLst/>
          </a:prstGeom>
          <a:solidFill>
            <a:schemeClr val="bg2"/>
          </a:solidFill>
        </p:spPr>
        <p:txBody>
          <a:bodyPr>
            <a:normAutofit/>
          </a:bodyPr>
          <a:lstStyle>
            <a:lvl1pPr>
              <a:defRPr sz="1200"/>
            </a:lvl1pPr>
          </a:lstStyle>
          <a:p>
            <a:endParaRPr lang="en-US"/>
          </a:p>
        </p:txBody>
      </p:sp>
      <p:pic>
        <p:nvPicPr>
          <p:cNvPr id="25" name="Picture 24" descr="Shape, circle&#10;&#10;Description automatically generated">
            <a:extLst>
              <a:ext uri="{FF2B5EF4-FFF2-40B4-BE49-F238E27FC236}">
                <a16:creationId xmlns:a16="http://schemas.microsoft.com/office/drawing/2014/main" id="{34F05ABF-CA49-CA56-07E8-C85F69E50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472106" y="3807334"/>
            <a:ext cx="2340100" cy="924484"/>
          </a:xfrm>
          <a:prstGeom prst="rect">
            <a:avLst/>
          </a:prstGeom>
        </p:spPr>
      </p:pic>
      <p:pic>
        <p:nvPicPr>
          <p:cNvPr id="26" name="Picture 25" descr="Shape, circle&#10;&#10;Description automatically generated">
            <a:extLst>
              <a:ext uri="{FF2B5EF4-FFF2-40B4-BE49-F238E27FC236}">
                <a16:creationId xmlns:a16="http://schemas.microsoft.com/office/drawing/2014/main" id="{E9BF52DD-5B55-CA1C-98E7-D983A706F38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22327" y="5322631"/>
            <a:ext cx="1429821" cy="832753"/>
          </a:xfrm>
          <a:prstGeom prst="rect">
            <a:avLst/>
          </a:prstGeom>
        </p:spPr>
      </p:pic>
      <p:pic>
        <p:nvPicPr>
          <p:cNvPr id="27" name="Picture 26" descr="Circle&#10;&#10;Description automatically generated">
            <a:extLst>
              <a:ext uri="{FF2B5EF4-FFF2-40B4-BE49-F238E27FC236}">
                <a16:creationId xmlns:a16="http://schemas.microsoft.com/office/drawing/2014/main" id="{AC3CB654-6140-A851-9CDE-71F7AE53AA8E}"/>
              </a:ext>
            </a:extLst>
          </p:cNvPr>
          <p:cNvPicPr>
            <a:picLocks noChangeAspect="1"/>
          </p:cNvPicPr>
          <p:nvPr userDrawn="1"/>
        </p:nvPicPr>
        <p:blipFill>
          <a:blip r:embed="rId4" cstate="print">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928656" y="4897245"/>
            <a:ext cx="1082907" cy="541454"/>
          </a:xfrm>
          <a:prstGeom prst="rect">
            <a:avLst/>
          </a:prstGeom>
        </p:spPr>
      </p:pic>
      <p:pic>
        <p:nvPicPr>
          <p:cNvPr id="28" name="Picture 27" descr="Logo Staffordshire and Stoke-on-Trent Integrated Care Board">
            <a:extLst>
              <a:ext uri="{FF2B5EF4-FFF2-40B4-BE49-F238E27FC236}">
                <a16:creationId xmlns:a16="http://schemas.microsoft.com/office/drawing/2014/main" id="{CF82078F-BAD7-388F-E0CA-0CD519E78788}"/>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9916663" y="501114"/>
            <a:ext cx="1768316" cy="979058"/>
          </a:xfrm>
          <a:prstGeom prst="rect">
            <a:avLst/>
          </a:prstGeom>
        </p:spPr>
      </p:pic>
    </p:spTree>
    <p:extLst>
      <p:ext uri="{BB962C8B-B14F-4D97-AF65-F5344CB8AC3E}">
        <p14:creationId xmlns:p14="http://schemas.microsoft.com/office/powerpoint/2010/main" val="3397856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6FE39-E2DB-8053-C1F1-2E10FBE185C6}"/>
              </a:ext>
            </a:extLst>
          </p:cNvPr>
          <p:cNvSpPr>
            <a:spLocks noGrp="1"/>
          </p:cNvSpPr>
          <p:nvPr>
            <p:ph type="ctrTitle"/>
          </p:nvPr>
        </p:nvSpPr>
        <p:spPr>
          <a:xfrm>
            <a:off x="838200" y="1629463"/>
            <a:ext cx="6477000" cy="2746588"/>
          </a:xfrm>
        </p:spPr>
        <p:txBody>
          <a:bodyPr lIns="0" anchor="b">
            <a:noAutofit/>
          </a:bodyPr>
          <a:lstStyle>
            <a:lvl1pPr algn="l">
              <a:defRPr sz="5000"/>
            </a:lvl1pPr>
          </a:lstStyle>
          <a:p>
            <a:r>
              <a:rPr lang="en-GB"/>
              <a:t>Click to edit Master title style</a:t>
            </a:r>
            <a:endParaRPr lang="en-US"/>
          </a:p>
        </p:txBody>
      </p:sp>
      <p:sp>
        <p:nvSpPr>
          <p:cNvPr id="3" name="Subtitle 2">
            <a:extLst>
              <a:ext uri="{FF2B5EF4-FFF2-40B4-BE49-F238E27FC236}">
                <a16:creationId xmlns:a16="http://schemas.microsoft.com/office/drawing/2014/main" id="{3B293DDC-AB51-04E2-BD0A-64BAC8001403}"/>
              </a:ext>
            </a:extLst>
          </p:cNvPr>
          <p:cNvSpPr>
            <a:spLocks noGrp="1"/>
          </p:cNvSpPr>
          <p:nvPr>
            <p:ph type="subTitle" idx="1"/>
          </p:nvPr>
        </p:nvSpPr>
        <p:spPr>
          <a:xfrm>
            <a:off x="838200" y="4468126"/>
            <a:ext cx="6477000" cy="791947"/>
          </a:xfrm>
        </p:spPr>
        <p:txBody>
          <a:bodyPr lIns="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grpSp>
        <p:nvGrpSpPr>
          <p:cNvPr id="30" name="Group 29">
            <a:extLst>
              <a:ext uri="{FF2B5EF4-FFF2-40B4-BE49-F238E27FC236}">
                <a16:creationId xmlns:a16="http://schemas.microsoft.com/office/drawing/2014/main" id="{15CD0971-C671-F393-F28E-F4AD67AD1D08}"/>
              </a:ext>
            </a:extLst>
          </p:cNvPr>
          <p:cNvGrpSpPr/>
          <p:nvPr userDrawn="1"/>
        </p:nvGrpSpPr>
        <p:grpSpPr>
          <a:xfrm>
            <a:off x="-518" y="0"/>
            <a:ext cx="125999" cy="6858000"/>
            <a:chOff x="123871" y="0"/>
            <a:chExt cx="127000" cy="6847369"/>
          </a:xfrm>
        </p:grpSpPr>
        <p:sp>
          <p:nvSpPr>
            <p:cNvPr id="31" name="Rectangle 30">
              <a:extLst>
                <a:ext uri="{FF2B5EF4-FFF2-40B4-BE49-F238E27FC236}">
                  <a16:creationId xmlns:a16="http://schemas.microsoft.com/office/drawing/2014/main" id="{C62CBF20-9ABC-E169-E6B1-8C42DAE38DAD}"/>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FF4E73D9-2301-110F-4E91-FAC4191D8E39}"/>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E0E66F73-F18E-6D93-6843-3E7272AA064F}"/>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25877281-043B-3392-64A4-F852784DE475}"/>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F4907599-4B31-C347-6240-D7F8788B08AC}"/>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CCE688C5-89D0-A584-CA7F-ABE864F212B0}"/>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68081612-BCDF-D907-A720-DA9AD4F0BA16}"/>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9" name="Picture Placeholder 4">
            <a:extLst>
              <a:ext uri="{FF2B5EF4-FFF2-40B4-BE49-F238E27FC236}">
                <a16:creationId xmlns:a16="http://schemas.microsoft.com/office/drawing/2014/main" id="{DE5FC371-39DA-483A-25B2-D6D68F5B207D}"/>
              </a:ext>
            </a:extLst>
          </p:cNvPr>
          <p:cNvSpPr>
            <a:spLocks noGrp="1" noChangeAspect="1"/>
          </p:cNvSpPr>
          <p:nvPr>
            <p:ph type="pic" sz="quarter" idx="10"/>
          </p:nvPr>
        </p:nvSpPr>
        <p:spPr>
          <a:xfrm>
            <a:off x="9164979" y="1909348"/>
            <a:ext cx="2520000" cy="2520000"/>
          </a:xfrm>
          <a:prstGeom prst="ellipse">
            <a:avLst/>
          </a:prstGeom>
          <a:solidFill>
            <a:schemeClr val="bg2"/>
          </a:solidFill>
        </p:spPr>
        <p:txBody>
          <a:bodyPr>
            <a:normAutofit/>
          </a:bodyPr>
          <a:lstStyle>
            <a:lvl1pPr>
              <a:defRPr sz="1200"/>
            </a:lvl1pPr>
          </a:lstStyle>
          <a:p>
            <a:endParaRPr lang="en-US"/>
          </a:p>
        </p:txBody>
      </p:sp>
      <p:sp>
        <p:nvSpPr>
          <p:cNvPr id="40" name="Picture Placeholder 4">
            <a:extLst>
              <a:ext uri="{FF2B5EF4-FFF2-40B4-BE49-F238E27FC236}">
                <a16:creationId xmlns:a16="http://schemas.microsoft.com/office/drawing/2014/main" id="{A7829464-5DCA-DC26-229F-58F237A273EB}"/>
              </a:ext>
            </a:extLst>
          </p:cNvPr>
          <p:cNvSpPr>
            <a:spLocks noGrp="1" noChangeAspect="1"/>
          </p:cNvSpPr>
          <p:nvPr>
            <p:ph type="pic" sz="quarter" idx="11"/>
          </p:nvPr>
        </p:nvSpPr>
        <p:spPr>
          <a:xfrm>
            <a:off x="7847928" y="4329280"/>
            <a:ext cx="1548000" cy="1548000"/>
          </a:xfrm>
          <a:prstGeom prst="ellipse">
            <a:avLst/>
          </a:prstGeom>
          <a:solidFill>
            <a:schemeClr val="bg2"/>
          </a:solidFill>
        </p:spPr>
        <p:txBody>
          <a:bodyPr>
            <a:normAutofit/>
          </a:bodyPr>
          <a:lstStyle>
            <a:lvl1pPr>
              <a:defRPr sz="1200"/>
            </a:lvl1pPr>
          </a:lstStyle>
          <a:p>
            <a:endParaRPr lang="en-US"/>
          </a:p>
        </p:txBody>
      </p:sp>
      <p:sp>
        <p:nvSpPr>
          <p:cNvPr id="41" name="Picture Placeholder 4">
            <a:extLst>
              <a:ext uri="{FF2B5EF4-FFF2-40B4-BE49-F238E27FC236}">
                <a16:creationId xmlns:a16="http://schemas.microsoft.com/office/drawing/2014/main" id="{5A0E2FAE-C273-A730-037A-ED29A381EC4C}"/>
              </a:ext>
            </a:extLst>
          </p:cNvPr>
          <p:cNvSpPr>
            <a:spLocks noGrp="1" noChangeAspect="1"/>
          </p:cNvSpPr>
          <p:nvPr>
            <p:ph type="pic" sz="quarter" idx="12"/>
          </p:nvPr>
        </p:nvSpPr>
        <p:spPr>
          <a:xfrm>
            <a:off x="10077343" y="5167972"/>
            <a:ext cx="1404000" cy="1404000"/>
          </a:xfrm>
          <a:prstGeom prst="ellipse">
            <a:avLst/>
          </a:prstGeom>
          <a:solidFill>
            <a:schemeClr val="bg2"/>
          </a:solidFill>
        </p:spPr>
        <p:txBody>
          <a:bodyPr>
            <a:normAutofit/>
          </a:bodyPr>
          <a:lstStyle>
            <a:lvl1pPr>
              <a:defRPr sz="1200"/>
            </a:lvl1pPr>
          </a:lstStyle>
          <a:p>
            <a:endParaRPr lang="en-US"/>
          </a:p>
        </p:txBody>
      </p:sp>
      <p:pic>
        <p:nvPicPr>
          <p:cNvPr id="42" name="Picture 41" descr="Shape, circle&#10;&#10;Description automatically generated">
            <a:extLst>
              <a:ext uri="{FF2B5EF4-FFF2-40B4-BE49-F238E27FC236}">
                <a16:creationId xmlns:a16="http://schemas.microsoft.com/office/drawing/2014/main" id="{A5CC7C0C-B2F0-960D-A5D7-D65C337FF3A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472106" y="3807334"/>
            <a:ext cx="2340100" cy="924484"/>
          </a:xfrm>
          <a:prstGeom prst="rect">
            <a:avLst/>
          </a:prstGeom>
        </p:spPr>
      </p:pic>
      <p:pic>
        <p:nvPicPr>
          <p:cNvPr id="43" name="Picture 42" descr="Shape, circle&#10;&#10;Description automatically generated">
            <a:extLst>
              <a:ext uri="{FF2B5EF4-FFF2-40B4-BE49-F238E27FC236}">
                <a16:creationId xmlns:a16="http://schemas.microsoft.com/office/drawing/2014/main" id="{13BCA277-3413-4FFF-8DFC-79F6B6F211F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22327" y="5322631"/>
            <a:ext cx="1429821" cy="832753"/>
          </a:xfrm>
          <a:prstGeom prst="rect">
            <a:avLst/>
          </a:prstGeom>
        </p:spPr>
      </p:pic>
      <p:pic>
        <p:nvPicPr>
          <p:cNvPr id="44" name="Picture 43" descr="Circle&#10;&#10;Description automatically generated">
            <a:extLst>
              <a:ext uri="{FF2B5EF4-FFF2-40B4-BE49-F238E27FC236}">
                <a16:creationId xmlns:a16="http://schemas.microsoft.com/office/drawing/2014/main" id="{10C4AC1B-39FC-EB4B-B2D7-6E32FC38FCCC}"/>
              </a:ext>
            </a:extLst>
          </p:cNvPr>
          <p:cNvPicPr>
            <a:picLocks noChangeAspect="1"/>
          </p:cNvPicPr>
          <p:nvPr userDrawn="1"/>
        </p:nvPicPr>
        <p:blipFill>
          <a:blip r:embed="rId4" cstate="print">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928656" y="4897245"/>
            <a:ext cx="1082907" cy="541454"/>
          </a:xfrm>
          <a:prstGeom prst="rect">
            <a:avLst/>
          </a:prstGeom>
        </p:spPr>
      </p:pic>
      <p:pic>
        <p:nvPicPr>
          <p:cNvPr id="45" name="Picture 44" descr="Logo Staffordshire and Stoke-on-Trent Integrated Care Board">
            <a:extLst>
              <a:ext uri="{FF2B5EF4-FFF2-40B4-BE49-F238E27FC236}">
                <a16:creationId xmlns:a16="http://schemas.microsoft.com/office/drawing/2014/main" id="{8AAE4919-A435-1ACA-22A1-63CA1FA4B750}"/>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9916663" y="501114"/>
            <a:ext cx="1768316" cy="979058"/>
          </a:xfrm>
          <a:prstGeom prst="rect">
            <a:avLst/>
          </a:prstGeom>
        </p:spPr>
      </p:pic>
    </p:spTree>
    <p:extLst>
      <p:ext uri="{BB962C8B-B14F-4D97-AF65-F5344CB8AC3E}">
        <p14:creationId xmlns:p14="http://schemas.microsoft.com/office/powerpoint/2010/main" val="3988603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chemeClr val="accent2">
            <a:alpha val="85388"/>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6FE39-E2DB-8053-C1F1-2E10FBE185C6}"/>
              </a:ext>
            </a:extLst>
          </p:cNvPr>
          <p:cNvSpPr>
            <a:spLocks noGrp="1"/>
          </p:cNvSpPr>
          <p:nvPr>
            <p:ph type="ctrTitle"/>
          </p:nvPr>
        </p:nvSpPr>
        <p:spPr>
          <a:xfrm>
            <a:off x="838200" y="1629463"/>
            <a:ext cx="6477000" cy="2746588"/>
          </a:xfrm>
        </p:spPr>
        <p:txBody>
          <a:bodyPr lIns="0" anchor="b">
            <a:noAutofit/>
          </a:bodyPr>
          <a:lstStyle>
            <a:lvl1pPr algn="l">
              <a:defRPr sz="5000">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3B293DDC-AB51-04E2-BD0A-64BAC8001403}"/>
              </a:ext>
            </a:extLst>
          </p:cNvPr>
          <p:cNvSpPr>
            <a:spLocks noGrp="1"/>
          </p:cNvSpPr>
          <p:nvPr>
            <p:ph type="subTitle" idx="1"/>
          </p:nvPr>
        </p:nvSpPr>
        <p:spPr>
          <a:xfrm>
            <a:off x="838200" y="4468126"/>
            <a:ext cx="6477000" cy="791947"/>
          </a:xfrm>
        </p:spPr>
        <p:txBody>
          <a:bodyPr lIns="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grpSp>
        <p:nvGrpSpPr>
          <p:cNvPr id="25" name="Group 24">
            <a:extLst>
              <a:ext uri="{FF2B5EF4-FFF2-40B4-BE49-F238E27FC236}">
                <a16:creationId xmlns:a16="http://schemas.microsoft.com/office/drawing/2014/main" id="{E83EC6A0-9813-4688-34B5-8CE8B5F560B5}"/>
              </a:ext>
            </a:extLst>
          </p:cNvPr>
          <p:cNvGrpSpPr/>
          <p:nvPr userDrawn="1"/>
        </p:nvGrpSpPr>
        <p:grpSpPr>
          <a:xfrm>
            <a:off x="-518" y="0"/>
            <a:ext cx="125999" cy="6858000"/>
            <a:chOff x="123871" y="0"/>
            <a:chExt cx="127000" cy="6847369"/>
          </a:xfrm>
        </p:grpSpPr>
        <p:sp>
          <p:nvSpPr>
            <p:cNvPr id="26" name="Rectangle 25">
              <a:extLst>
                <a:ext uri="{FF2B5EF4-FFF2-40B4-BE49-F238E27FC236}">
                  <a16:creationId xmlns:a16="http://schemas.microsoft.com/office/drawing/2014/main" id="{878F94AD-F416-AA1A-3581-B8D9E8AD49C6}"/>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75B232A0-C896-9E28-316B-08AF3433B70B}"/>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C61CD0B0-3BB8-13A6-56FB-5D6484862733}"/>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9829E9B5-CB81-A4B0-1ACD-A0061E43B49B}"/>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107E6BA4-14A4-6A19-67F8-F04120B47089}"/>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75578ECD-230E-14D0-9D30-A8AC2EA6353A}"/>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F63578EC-328A-EBBB-F54B-10B0549C665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3" name="Picture Placeholder 4">
            <a:extLst>
              <a:ext uri="{FF2B5EF4-FFF2-40B4-BE49-F238E27FC236}">
                <a16:creationId xmlns:a16="http://schemas.microsoft.com/office/drawing/2014/main" id="{EA655B6B-497F-549D-342F-9B6E7BC8CA49}"/>
              </a:ext>
            </a:extLst>
          </p:cNvPr>
          <p:cNvSpPr>
            <a:spLocks noGrp="1" noChangeAspect="1"/>
          </p:cNvSpPr>
          <p:nvPr>
            <p:ph type="pic" sz="quarter" idx="10"/>
          </p:nvPr>
        </p:nvSpPr>
        <p:spPr>
          <a:xfrm>
            <a:off x="9164979" y="1909348"/>
            <a:ext cx="2520000" cy="2520000"/>
          </a:xfrm>
          <a:prstGeom prst="ellipse">
            <a:avLst/>
          </a:prstGeom>
          <a:solidFill>
            <a:schemeClr val="bg2"/>
          </a:solidFill>
        </p:spPr>
        <p:txBody>
          <a:bodyPr>
            <a:normAutofit/>
          </a:bodyPr>
          <a:lstStyle>
            <a:lvl1pPr>
              <a:defRPr sz="1200"/>
            </a:lvl1pPr>
          </a:lstStyle>
          <a:p>
            <a:endParaRPr lang="en-US"/>
          </a:p>
        </p:txBody>
      </p:sp>
      <p:sp>
        <p:nvSpPr>
          <p:cNvPr id="34" name="Picture Placeholder 4">
            <a:extLst>
              <a:ext uri="{FF2B5EF4-FFF2-40B4-BE49-F238E27FC236}">
                <a16:creationId xmlns:a16="http://schemas.microsoft.com/office/drawing/2014/main" id="{791E3882-8BE7-3CF0-7396-3391106416B6}"/>
              </a:ext>
            </a:extLst>
          </p:cNvPr>
          <p:cNvSpPr>
            <a:spLocks noGrp="1" noChangeAspect="1"/>
          </p:cNvSpPr>
          <p:nvPr>
            <p:ph type="pic" sz="quarter" idx="11"/>
          </p:nvPr>
        </p:nvSpPr>
        <p:spPr>
          <a:xfrm>
            <a:off x="7847928" y="4329280"/>
            <a:ext cx="1548000" cy="1548000"/>
          </a:xfrm>
          <a:prstGeom prst="ellipse">
            <a:avLst/>
          </a:prstGeom>
          <a:solidFill>
            <a:schemeClr val="bg2"/>
          </a:solidFill>
        </p:spPr>
        <p:txBody>
          <a:bodyPr>
            <a:normAutofit/>
          </a:bodyPr>
          <a:lstStyle>
            <a:lvl1pPr>
              <a:defRPr sz="1200"/>
            </a:lvl1pPr>
          </a:lstStyle>
          <a:p>
            <a:endParaRPr lang="en-US"/>
          </a:p>
        </p:txBody>
      </p:sp>
      <p:sp>
        <p:nvSpPr>
          <p:cNvPr id="35" name="Picture Placeholder 4">
            <a:extLst>
              <a:ext uri="{FF2B5EF4-FFF2-40B4-BE49-F238E27FC236}">
                <a16:creationId xmlns:a16="http://schemas.microsoft.com/office/drawing/2014/main" id="{0E2CE0D6-6470-33AD-FB21-7C2D8D76FEE0}"/>
              </a:ext>
            </a:extLst>
          </p:cNvPr>
          <p:cNvSpPr>
            <a:spLocks noGrp="1" noChangeAspect="1"/>
          </p:cNvSpPr>
          <p:nvPr>
            <p:ph type="pic" sz="quarter" idx="12"/>
          </p:nvPr>
        </p:nvSpPr>
        <p:spPr>
          <a:xfrm>
            <a:off x="10077343" y="5167972"/>
            <a:ext cx="1404000" cy="1404000"/>
          </a:xfrm>
          <a:prstGeom prst="ellipse">
            <a:avLst/>
          </a:prstGeom>
          <a:solidFill>
            <a:schemeClr val="bg2"/>
          </a:solidFill>
        </p:spPr>
        <p:txBody>
          <a:bodyPr>
            <a:normAutofit/>
          </a:bodyPr>
          <a:lstStyle>
            <a:lvl1pPr>
              <a:defRPr sz="1200"/>
            </a:lvl1pPr>
          </a:lstStyle>
          <a:p>
            <a:endParaRPr lang="en-US"/>
          </a:p>
        </p:txBody>
      </p:sp>
      <p:pic>
        <p:nvPicPr>
          <p:cNvPr id="36" name="Picture 35" descr="Shape, circle&#10;&#10;Description automatically generated">
            <a:extLst>
              <a:ext uri="{FF2B5EF4-FFF2-40B4-BE49-F238E27FC236}">
                <a16:creationId xmlns:a16="http://schemas.microsoft.com/office/drawing/2014/main" id="{E202A545-31D4-C082-2E7A-758EF9CFB5A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472106" y="3807334"/>
            <a:ext cx="2340100" cy="924484"/>
          </a:xfrm>
          <a:prstGeom prst="rect">
            <a:avLst/>
          </a:prstGeom>
        </p:spPr>
      </p:pic>
      <p:pic>
        <p:nvPicPr>
          <p:cNvPr id="37" name="Picture 36" descr="Shape, circle&#10;&#10;Description automatically generated">
            <a:extLst>
              <a:ext uri="{FF2B5EF4-FFF2-40B4-BE49-F238E27FC236}">
                <a16:creationId xmlns:a16="http://schemas.microsoft.com/office/drawing/2014/main" id="{32C0471E-F55D-C4DA-F815-4317C4EEEB3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22327" y="5322631"/>
            <a:ext cx="1429821" cy="832753"/>
          </a:xfrm>
          <a:prstGeom prst="rect">
            <a:avLst/>
          </a:prstGeom>
        </p:spPr>
      </p:pic>
      <p:pic>
        <p:nvPicPr>
          <p:cNvPr id="38" name="Picture 37" descr="Circle&#10;&#10;Description automatically generated">
            <a:extLst>
              <a:ext uri="{FF2B5EF4-FFF2-40B4-BE49-F238E27FC236}">
                <a16:creationId xmlns:a16="http://schemas.microsoft.com/office/drawing/2014/main" id="{7F1D859D-D01F-F8FD-0963-6955D48378CE}"/>
              </a:ext>
            </a:extLst>
          </p:cNvPr>
          <p:cNvPicPr>
            <a:picLocks noChangeAspect="1"/>
          </p:cNvPicPr>
          <p:nvPr userDrawn="1"/>
        </p:nvPicPr>
        <p:blipFill>
          <a:blip r:embed="rId4" cstate="print">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928656" y="4897245"/>
            <a:ext cx="1082907" cy="541454"/>
          </a:xfrm>
          <a:prstGeom prst="rect">
            <a:avLst/>
          </a:prstGeom>
        </p:spPr>
      </p:pic>
      <p:pic>
        <p:nvPicPr>
          <p:cNvPr id="40" name="Picture 39" descr="Logo Staffordshire and Stoke-on-Trent Integrated Care Board">
            <a:extLst>
              <a:ext uri="{FF2B5EF4-FFF2-40B4-BE49-F238E27FC236}">
                <a16:creationId xmlns:a16="http://schemas.microsoft.com/office/drawing/2014/main" id="{F27AB835-233A-ACA2-ABCC-BBFB84B34025}"/>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9916663" y="501714"/>
            <a:ext cx="1768316" cy="979058"/>
          </a:xfrm>
          <a:prstGeom prst="rect">
            <a:avLst/>
          </a:prstGeom>
        </p:spPr>
      </p:pic>
    </p:spTree>
    <p:extLst>
      <p:ext uri="{BB962C8B-B14F-4D97-AF65-F5344CB8AC3E}">
        <p14:creationId xmlns:p14="http://schemas.microsoft.com/office/powerpoint/2010/main" val="36841724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ntents_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hasCustomPrompt="1"/>
          </p:nvPr>
        </p:nvSpPr>
        <p:spPr>
          <a:xfrm>
            <a:off x="838200" y="365126"/>
            <a:ext cx="10515600" cy="616992"/>
          </a:xfrm>
        </p:spPr>
        <p:txBody>
          <a:bodyPr lIns="0" tIns="0" rIns="0" bIns="0"/>
          <a:lstStyle/>
          <a:p>
            <a:r>
              <a:rPr lang="en-GB"/>
              <a:t>Contents</a:t>
            </a:r>
            <a:endParaRPr lang="en-US"/>
          </a:p>
        </p:txBody>
      </p:sp>
      <p:sp>
        <p:nvSpPr>
          <p:cNvPr id="4" name="Text Placeholder 3">
            <a:extLst>
              <a:ext uri="{FF2B5EF4-FFF2-40B4-BE49-F238E27FC236}">
                <a16:creationId xmlns:a16="http://schemas.microsoft.com/office/drawing/2014/main" id="{CDE9F89D-2926-6E0C-6C46-40FF6CAE3993}"/>
              </a:ext>
            </a:extLst>
          </p:cNvPr>
          <p:cNvSpPr>
            <a:spLocks noGrp="1"/>
          </p:cNvSpPr>
          <p:nvPr>
            <p:ph type="body" sz="quarter" idx="13" hasCustomPrompt="1"/>
          </p:nvPr>
        </p:nvSpPr>
        <p:spPr>
          <a:xfrm>
            <a:off x="838200" y="1492882"/>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a:t>
            </a:r>
          </a:p>
        </p:txBody>
      </p:sp>
      <p:sp>
        <p:nvSpPr>
          <p:cNvPr id="9" name="Text Placeholder 8">
            <a:extLst>
              <a:ext uri="{FF2B5EF4-FFF2-40B4-BE49-F238E27FC236}">
                <a16:creationId xmlns:a16="http://schemas.microsoft.com/office/drawing/2014/main" id="{9BEC4A88-4967-69DF-BBA8-B1793C4888C6}"/>
              </a:ext>
            </a:extLst>
          </p:cNvPr>
          <p:cNvSpPr>
            <a:spLocks noGrp="1"/>
          </p:cNvSpPr>
          <p:nvPr>
            <p:ph type="body" sz="quarter" idx="14"/>
          </p:nvPr>
        </p:nvSpPr>
        <p:spPr>
          <a:xfrm>
            <a:off x="1608137" y="1492882"/>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3" name="Text Placeholder 3">
            <a:extLst>
              <a:ext uri="{FF2B5EF4-FFF2-40B4-BE49-F238E27FC236}">
                <a16:creationId xmlns:a16="http://schemas.microsoft.com/office/drawing/2014/main" id="{22BE1582-F03D-C463-8B40-3EE4B14A2F4C}"/>
              </a:ext>
            </a:extLst>
          </p:cNvPr>
          <p:cNvSpPr>
            <a:spLocks noGrp="1"/>
          </p:cNvSpPr>
          <p:nvPr>
            <p:ph type="body" sz="quarter" idx="15" hasCustomPrompt="1"/>
          </p:nvPr>
        </p:nvSpPr>
        <p:spPr>
          <a:xfrm>
            <a:off x="6214534" y="1492882"/>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2</a:t>
            </a:r>
          </a:p>
        </p:txBody>
      </p:sp>
      <p:sp>
        <p:nvSpPr>
          <p:cNvPr id="24" name="Text Placeholder 8">
            <a:extLst>
              <a:ext uri="{FF2B5EF4-FFF2-40B4-BE49-F238E27FC236}">
                <a16:creationId xmlns:a16="http://schemas.microsoft.com/office/drawing/2014/main" id="{53C412C5-54F4-B36A-5068-2E86DBD4CFE8}"/>
              </a:ext>
            </a:extLst>
          </p:cNvPr>
          <p:cNvSpPr>
            <a:spLocks noGrp="1"/>
          </p:cNvSpPr>
          <p:nvPr>
            <p:ph type="body" sz="quarter" idx="16"/>
          </p:nvPr>
        </p:nvSpPr>
        <p:spPr>
          <a:xfrm>
            <a:off x="6984471" y="1492882"/>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5" name="Text Placeholder 3">
            <a:extLst>
              <a:ext uri="{FF2B5EF4-FFF2-40B4-BE49-F238E27FC236}">
                <a16:creationId xmlns:a16="http://schemas.microsoft.com/office/drawing/2014/main" id="{62DF025A-E3BC-9F79-F738-9627BDED715B}"/>
              </a:ext>
            </a:extLst>
          </p:cNvPr>
          <p:cNvSpPr>
            <a:spLocks noGrp="1"/>
          </p:cNvSpPr>
          <p:nvPr>
            <p:ph type="body" sz="quarter" idx="17" hasCustomPrompt="1"/>
          </p:nvPr>
        </p:nvSpPr>
        <p:spPr>
          <a:xfrm>
            <a:off x="838200" y="2290225"/>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3</a:t>
            </a:r>
          </a:p>
        </p:txBody>
      </p:sp>
      <p:sp>
        <p:nvSpPr>
          <p:cNvPr id="26" name="Text Placeholder 8">
            <a:extLst>
              <a:ext uri="{FF2B5EF4-FFF2-40B4-BE49-F238E27FC236}">
                <a16:creationId xmlns:a16="http://schemas.microsoft.com/office/drawing/2014/main" id="{06D38600-34EF-B456-8FC5-76EC41F82AD9}"/>
              </a:ext>
            </a:extLst>
          </p:cNvPr>
          <p:cNvSpPr>
            <a:spLocks noGrp="1"/>
          </p:cNvSpPr>
          <p:nvPr>
            <p:ph type="body" sz="quarter" idx="18"/>
          </p:nvPr>
        </p:nvSpPr>
        <p:spPr>
          <a:xfrm>
            <a:off x="1608137" y="2290225"/>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7" name="Text Placeholder 3">
            <a:extLst>
              <a:ext uri="{FF2B5EF4-FFF2-40B4-BE49-F238E27FC236}">
                <a16:creationId xmlns:a16="http://schemas.microsoft.com/office/drawing/2014/main" id="{29DEB8DF-A056-F4F4-9109-117F6B551473}"/>
              </a:ext>
            </a:extLst>
          </p:cNvPr>
          <p:cNvSpPr>
            <a:spLocks noGrp="1"/>
          </p:cNvSpPr>
          <p:nvPr>
            <p:ph type="body" sz="quarter" idx="19" hasCustomPrompt="1"/>
          </p:nvPr>
        </p:nvSpPr>
        <p:spPr>
          <a:xfrm>
            <a:off x="6214534" y="2290225"/>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4</a:t>
            </a:r>
          </a:p>
        </p:txBody>
      </p:sp>
      <p:sp>
        <p:nvSpPr>
          <p:cNvPr id="28" name="Text Placeholder 8">
            <a:extLst>
              <a:ext uri="{FF2B5EF4-FFF2-40B4-BE49-F238E27FC236}">
                <a16:creationId xmlns:a16="http://schemas.microsoft.com/office/drawing/2014/main" id="{582C6EAC-1E40-2BBB-6DF4-D0F07D54CA66}"/>
              </a:ext>
            </a:extLst>
          </p:cNvPr>
          <p:cNvSpPr>
            <a:spLocks noGrp="1"/>
          </p:cNvSpPr>
          <p:nvPr>
            <p:ph type="body" sz="quarter" idx="20"/>
          </p:nvPr>
        </p:nvSpPr>
        <p:spPr>
          <a:xfrm>
            <a:off x="6984471" y="2290225"/>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9" name="Text Placeholder 3">
            <a:extLst>
              <a:ext uri="{FF2B5EF4-FFF2-40B4-BE49-F238E27FC236}">
                <a16:creationId xmlns:a16="http://schemas.microsoft.com/office/drawing/2014/main" id="{D9C1DB9F-4EB9-49BB-B1EE-2CD24DAB5BD9}"/>
              </a:ext>
            </a:extLst>
          </p:cNvPr>
          <p:cNvSpPr>
            <a:spLocks noGrp="1"/>
          </p:cNvSpPr>
          <p:nvPr>
            <p:ph type="body" sz="quarter" idx="21" hasCustomPrompt="1"/>
          </p:nvPr>
        </p:nvSpPr>
        <p:spPr>
          <a:xfrm>
            <a:off x="838200" y="3087568"/>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5</a:t>
            </a:r>
          </a:p>
        </p:txBody>
      </p:sp>
      <p:sp>
        <p:nvSpPr>
          <p:cNvPr id="30" name="Text Placeholder 8">
            <a:extLst>
              <a:ext uri="{FF2B5EF4-FFF2-40B4-BE49-F238E27FC236}">
                <a16:creationId xmlns:a16="http://schemas.microsoft.com/office/drawing/2014/main" id="{DDA5B8D9-0B31-375A-F2B2-56BD31C5EE1A}"/>
              </a:ext>
            </a:extLst>
          </p:cNvPr>
          <p:cNvSpPr>
            <a:spLocks noGrp="1"/>
          </p:cNvSpPr>
          <p:nvPr>
            <p:ph type="body" sz="quarter" idx="22"/>
          </p:nvPr>
        </p:nvSpPr>
        <p:spPr>
          <a:xfrm>
            <a:off x="1608137" y="3087568"/>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1" name="Text Placeholder 3">
            <a:extLst>
              <a:ext uri="{FF2B5EF4-FFF2-40B4-BE49-F238E27FC236}">
                <a16:creationId xmlns:a16="http://schemas.microsoft.com/office/drawing/2014/main" id="{81EB6EBB-53A9-72CB-C906-D3CDA193609F}"/>
              </a:ext>
            </a:extLst>
          </p:cNvPr>
          <p:cNvSpPr>
            <a:spLocks noGrp="1"/>
          </p:cNvSpPr>
          <p:nvPr>
            <p:ph type="body" sz="quarter" idx="23" hasCustomPrompt="1"/>
          </p:nvPr>
        </p:nvSpPr>
        <p:spPr>
          <a:xfrm>
            <a:off x="6214534" y="3087568"/>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6</a:t>
            </a:r>
          </a:p>
        </p:txBody>
      </p:sp>
      <p:sp>
        <p:nvSpPr>
          <p:cNvPr id="32" name="Text Placeholder 8">
            <a:extLst>
              <a:ext uri="{FF2B5EF4-FFF2-40B4-BE49-F238E27FC236}">
                <a16:creationId xmlns:a16="http://schemas.microsoft.com/office/drawing/2014/main" id="{93A4EE0C-9D0C-D8B5-AB1E-F28F85D17CF7}"/>
              </a:ext>
            </a:extLst>
          </p:cNvPr>
          <p:cNvSpPr>
            <a:spLocks noGrp="1"/>
          </p:cNvSpPr>
          <p:nvPr>
            <p:ph type="body" sz="quarter" idx="24"/>
          </p:nvPr>
        </p:nvSpPr>
        <p:spPr>
          <a:xfrm>
            <a:off x="6984471" y="3087568"/>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3" name="Text Placeholder 3">
            <a:extLst>
              <a:ext uri="{FF2B5EF4-FFF2-40B4-BE49-F238E27FC236}">
                <a16:creationId xmlns:a16="http://schemas.microsoft.com/office/drawing/2014/main" id="{C5DE4D45-B821-8DBD-1603-A2111F1D533E}"/>
              </a:ext>
            </a:extLst>
          </p:cNvPr>
          <p:cNvSpPr>
            <a:spLocks noGrp="1"/>
          </p:cNvSpPr>
          <p:nvPr>
            <p:ph type="body" sz="quarter" idx="25" hasCustomPrompt="1"/>
          </p:nvPr>
        </p:nvSpPr>
        <p:spPr>
          <a:xfrm>
            <a:off x="838200" y="3884911"/>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7</a:t>
            </a:r>
          </a:p>
        </p:txBody>
      </p:sp>
      <p:sp>
        <p:nvSpPr>
          <p:cNvPr id="34" name="Text Placeholder 8">
            <a:extLst>
              <a:ext uri="{FF2B5EF4-FFF2-40B4-BE49-F238E27FC236}">
                <a16:creationId xmlns:a16="http://schemas.microsoft.com/office/drawing/2014/main" id="{982C50EC-C8CA-28A0-0CCA-73814B939E16}"/>
              </a:ext>
            </a:extLst>
          </p:cNvPr>
          <p:cNvSpPr>
            <a:spLocks noGrp="1"/>
          </p:cNvSpPr>
          <p:nvPr>
            <p:ph type="body" sz="quarter" idx="26"/>
          </p:nvPr>
        </p:nvSpPr>
        <p:spPr>
          <a:xfrm>
            <a:off x="1608137" y="3884911"/>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5" name="Text Placeholder 3">
            <a:extLst>
              <a:ext uri="{FF2B5EF4-FFF2-40B4-BE49-F238E27FC236}">
                <a16:creationId xmlns:a16="http://schemas.microsoft.com/office/drawing/2014/main" id="{F1D41BE9-F608-766D-C600-C959B1887615}"/>
              </a:ext>
            </a:extLst>
          </p:cNvPr>
          <p:cNvSpPr>
            <a:spLocks noGrp="1"/>
          </p:cNvSpPr>
          <p:nvPr>
            <p:ph type="body" sz="quarter" idx="27" hasCustomPrompt="1"/>
          </p:nvPr>
        </p:nvSpPr>
        <p:spPr>
          <a:xfrm>
            <a:off x="6214534" y="3884911"/>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8</a:t>
            </a:r>
          </a:p>
        </p:txBody>
      </p:sp>
      <p:sp>
        <p:nvSpPr>
          <p:cNvPr id="36" name="Text Placeholder 8">
            <a:extLst>
              <a:ext uri="{FF2B5EF4-FFF2-40B4-BE49-F238E27FC236}">
                <a16:creationId xmlns:a16="http://schemas.microsoft.com/office/drawing/2014/main" id="{AEBD98DD-C166-AAB4-04B4-85CFF9A10DBD}"/>
              </a:ext>
            </a:extLst>
          </p:cNvPr>
          <p:cNvSpPr>
            <a:spLocks noGrp="1"/>
          </p:cNvSpPr>
          <p:nvPr>
            <p:ph type="body" sz="quarter" idx="28"/>
          </p:nvPr>
        </p:nvSpPr>
        <p:spPr>
          <a:xfrm>
            <a:off x="6984471" y="3884911"/>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7" name="Text Placeholder 3">
            <a:extLst>
              <a:ext uri="{FF2B5EF4-FFF2-40B4-BE49-F238E27FC236}">
                <a16:creationId xmlns:a16="http://schemas.microsoft.com/office/drawing/2014/main" id="{07EF0023-0D68-FA43-EBF6-4377470525C8}"/>
              </a:ext>
            </a:extLst>
          </p:cNvPr>
          <p:cNvSpPr>
            <a:spLocks noGrp="1"/>
          </p:cNvSpPr>
          <p:nvPr>
            <p:ph type="body" sz="quarter" idx="29" hasCustomPrompt="1"/>
          </p:nvPr>
        </p:nvSpPr>
        <p:spPr>
          <a:xfrm>
            <a:off x="838200" y="4678604"/>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9</a:t>
            </a:r>
          </a:p>
        </p:txBody>
      </p:sp>
      <p:sp>
        <p:nvSpPr>
          <p:cNvPr id="38" name="Text Placeholder 8">
            <a:extLst>
              <a:ext uri="{FF2B5EF4-FFF2-40B4-BE49-F238E27FC236}">
                <a16:creationId xmlns:a16="http://schemas.microsoft.com/office/drawing/2014/main" id="{BCE5B734-59DA-7D7D-1FF5-CC6180442A5B}"/>
              </a:ext>
            </a:extLst>
          </p:cNvPr>
          <p:cNvSpPr>
            <a:spLocks noGrp="1"/>
          </p:cNvSpPr>
          <p:nvPr>
            <p:ph type="body" sz="quarter" idx="30"/>
          </p:nvPr>
        </p:nvSpPr>
        <p:spPr>
          <a:xfrm>
            <a:off x="1608137" y="4678604"/>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9" name="Text Placeholder 3">
            <a:extLst>
              <a:ext uri="{FF2B5EF4-FFF2-40B4-BE49-F238E27FC236}">
                <a16:creationId xmlns:a16="http://schemas.microsoft.com/office/drawing/2014/main" id="{4C307D10-F013-767C-4E68-3787201725F7}"/>
              </a:ext>
            </a:extLst>
          </p:cNvPr>
          <p:cNvSpPr>
            <a:spLocks noGrp="1"/>
          </p:cNvSpPr>
          <p:nvPr>
            <p:ph type="body" sz="quarter" idx="31" hasCustomPrompt="1"/>
          </p:nvPr>
        </p:nvSpPr>
        <p:spPr>
          <a:xfrm>
            <a:off x="6214534" y="4678604"/>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10</a:t>
            </a:r>
          </a:p>
        </p:txBody>
      </p:sp>
      <p:sp>
        <p:nvSpPr>
          <p:cNvPr id="40" name="Text Placeholder 8">
            <a:extLst>
              <a:ext uri="{FF2B5EF4-FFF2-40B4-BE49-F238E27FC236}">
                <a16:creationId xmlns:a16="http://schemas.microsoft.com/office/drawing/2014/main" id="{52600506-A5DB-98BE-F6C1-47C34DAE02D2}"/>
              </a:ext>
            </a:extLst>
          </p:cNvPr>
          <p:cNvSpPr>
            <a:spLocks noGrp="1"/>
          </p:cNvSpPr>
          <p:nvPr>
            <p:ph type="body" sz="quarter" idx="32"/>
          </p:nvPr>
        </p:nvSpPr>
        <p:spPr>
          <a:xfrm>
            <a:off x="6984471" y="4678604"/>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cxnSp>
        <p:nvCxnSpPr>
          <p:cNvPr id="8" name="Straight Connector 7">
            <a:extLst>
              <a:ext uri="{FF2B5EF4-FFF2-40B4-BE49-F238E27FC236}">
                <a16:creationId xmlns:a16="http://schemas.microsoft.com/office/drawing/2014/main" id="{C0AC4DDC-D58B-EF94-EA86-4A186CE8CEE7}"/>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4">
            <a:extLst>
              <a:ext uri="{FF2B5EF4-FFF2-40B4-BE49-F238E27FC236}">
                <a16:creationId xmlns:a16="http://schemas.microsoft.com/office/drawing/2014/main" id="{AF7F042B-2C3F-1C3D-33E3-E5C8635C51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7" name="Slide Number Placeholder 5">
            <a:extLst>
              <a:ext uri="{FF2B5EF4-FFF2-40B4-BE49-F238E27FC236}">
                <a16:creationId xmlns:a16="http://schemas.microsoft.com/office/drawing/2014/main" id="{1FD173A1-4F52-5CEF-012D-BF7D70FE992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41" name="Group 40">
            <a:extLst>
              <a:ext uri="{FF2B5EF4-FFF2-40B4-BE49-F238E27FC236}">
                <a16:creationId xmlns:a16="http://schemas.microsoft.com/office/drawing/2014/main" id="{148EA43F-D427-54C7-3C8B-EDB1FF4E6F9A}"/>
              </a:ext>
            </a:extLst>
          </p:cNvPr>
          <p:cNvGrpSpPr/>
          <p:nvPr userDrawn="1"/>
        </p:nvGrpSpPr>
        <p:grpSpPr>
          <a:xfrm>
            <a:off x="-518" y="0"/>
            <a:ext cx="125999" cy="6858000"/>
            <a:chOff x="123871" y="0"/>
            <a:chExt cx="127000" cy="6847369"/>
          </a:xfrm>
        </p:grpSpPr>
        <p:sp>
          <p:nvSpPr>
            <p:cNvPr id="42" name="Rectangle 41">
              <a:extLst>
                <a:ext uri="{FF2B5EF4-FFF2-40B4-BE49-F238E27FC236}">
                  <a16:creationId xmlns:a16="http://schemas.microsoft.com/office/drawing/2014/main" id="{CF17FF54-E627-CD59-89FC-498CB2DD8897}"/>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F5F4027C-A696-1659-67A2-FD40B4D7C0EE}"/>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994D0518-7399-555A-5379-5E91618E93F2}"/>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B7373A44-4AA6-9046-E6C8-19699E76773A}"/>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4AE2C2AA-E5F3-2055-9AC3-6CB988F6E487}"/>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DC916993-94A6-B835-121F-F8A771899513}"/>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F6386573-10C3-F3D9-F64C-7CBC63E4F1EC}"/>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5114892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ntents_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hasCustomPrompt="1"/>
          </p:nvPr>
        </p:nvSpPr>
        <p:spPr>
          <a:xfrm>
            <a:off x="838200" y="365126"/>
            <a:ext cx="10515600" cy="616992"/>
          </a:xfrm>
        </p:spPr>
        <p:txBody>
          <a:bodyPr lIns="0" tIns="0" rIns="0" bIns="0"/>
          <a:lstStyle/>
          <a:p>
            <a:r>
              <a:rPr lang="en-GB"/>
              <a:t>Contents</a:t>
            </a:r>
            <a:endParaRPr lang="en-US"/>
          </a:p>
        </p:txBody>
      </p:sp>
      <p:sp>
        <p:nvSpPr>
          <p:cNvPr id="4" name="Text Placeholder 3">
            <a:extLst>
              <a:ext uri="{FF2B5EF4-FFF2-40B4-BE49-F238E27FC236}">
                <a16:creationId xmlns:a16="http://schemas.microsoft.com/office/drawing/2014/main" id="{CDE9F89D-2926-6E0C-6C46-40FF6CAE3993}"/>
              </a:ext>
            </a:extLst>
          </p:cNvPr>
          <p:cNvSpPr>
            <a:spLocks noGrp="1"/>
          </p:cNvSpPr>
          <p:nvPr>
            <p:ph type="body" sz="quarter" idx="13" hasCustomPrompt="1"/>
          </p:nvPr>
        </p:nvSpPr>
        <p:spPr>
          <a:xfrm>
            <a:off x="838200" y="1492882"/>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a:t>
            </a:r>
          </a:p>
        </p:txBody>
      </p:sp>
      <p:sp>
        <p:nvSpPr>
          <p:cNvPr id="9" name="Text Placeholder 8">
            <a:extLst>
              <a:ext uri="{FF2B5EF4-FFF2-40B4-BE49-F238E27FC236}">
                <a16:creationId xmlns:a16="http://schemas.microsoft.com/office/drawing/2014/main" id="{9BEC4A88-4967-69DF-BBA8-B1793C4888C6}"/>
              </a:ext>
            </a:extLst>
          </p:cNvPr>
          <p:cNvSpPr>
            <a:spLocks noGrp="1"/>
          </p:cNvSpPr>
          <p:nvPr>
            <p:ph type="body" sz="quarter" idx="14"/>
          </p:nvPr>
        </p:nvSpPr>
        <p:spPr>
          <a:xfrm>
            <a:off x="1608137" y="1492882"/>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5" name="Text Placeholder 3">
            <a:extLst>
              <a:ext uri="{FF2B5EF4-FFF2-40B4-BE49-F238E27FC236}">
                <a16:creationId xmlns:a16="http://schemas.microsoft.com/office/drawing/2014/main" id="{62DF025A-E3BC-9F79-F738-9627BDED715B}"/>
              </a:ext>
            </a:extLst>
          </p:cNvPr>
          <p:cNvSpPr>
            <a:spLocks noGrp="1"/>
          </p:cNvSpPr>
          <p:nvPr>
            <p:ph type="body" sz="quarter" idx="17" hasCustomPrompt="1"/>
          </p:nvPr>
        </p:nvSpPr>
        <p:spPr>
          <a:xfrm>
            <a:off x="838200" y="2290225"/>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2</a:t>
            </a:r>
          </a:p>
        </p:txBody>
      </p:sp>
      <p:sp>
        <p:nvSpPr>
          <p:cNvPr id="26" name="Text Placeholder 8">
            <a:extLst>
              <a:ext uri="{FF2B5EF4-FFF2-40B4-BE49-F238E27FC236}">
                <a16:creationId xmlns:a16="http://schemas.microsoft.com/office/drawing/2014/main" id="{06D38600-34EF-B456-8FC5-76EC41F82AD9}"/>
              </a:ext>
            </a:extLst>
          </p:cNvPr>
          <p:cNvSpPr>
            <a:spLocks noGrp="1"/>
          </p:cNvSpPr>
          <p:nvPr>
            <p:ph type="body" sz="quarter" idx="18"/>
          </p:nvPr>
        </p:nvSpPr>
        <p:spPr>
          <a:xfrm>
            <a:off x="1608137" y="2290225"/>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9" name="Text Placeholder 3">
            <a:extLst>
              <a:ext uri="{FF2B5EF4-FFF2-40B4-BE49-F238E27FC236}">
                <a16:creationId xmlns:a16="http://schemas.microsoft.com/office/drawing/2014/main" id="{D9C1DB9F-4EB9-49BB-B1EE-2CD24DAB5BD9}"/>
              </a:ext>
            </a:extLst>
          </p:cNvPr>
          <p:cNvSpPr>
            <a:spLocks noGrp="1"/>
          </p:cNvSpPr>
          <p:nvPr>
            <p:ph type="body" sz="quarter" idx="21" hasCustomPrompt="1"/>
          </p:nvPr>
        </p:nvSpPr>
        <p:spPr>
          <a:xfrm>
            <a:off x="838200" y="3087568"/>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3</a:t>
            </a:r>
          </a:p>
        </p:txBody>
      </p:sp>
      <p:sp>
        <p:nvSpPr>
          <p:cNvPr id="30" name="Text Placeholder 8">
            <a:extLst>
              <a:ext uri="{FF2B5EF4-FFF2-40B4-BE49-F238E27FC236}">
                <a16:creationId xmlns:a16="http://schemas.microsoft.com/office/drawing/2014/main" id="{DDA5B8D9-0B31-375A-F2B2-56BD31C5EE1A}"/>
              </a:ext>
            </a:extLst>
          </p:cNvPr>
          <p:cNvSpPr>
            <a:spLocks noGrp="1"/>
          </p:cNvSpPr>
          <p:nvPr>
            <p:ph type="body" sz="quarter" idx="22"/>
          </p:nvPr>
        </p:nvSpPr>
        <p:spPr>
          <a:xfrm>
            <a:off x="1608137" y="3087568"/>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3" name="Text Placeholder 3">
            <a:extLst>
              <a:ext uri="{FF2B5EF4-FFF2-40B4-BE49-F238E27FC236}">
                <a16:creationId xmlns:a16="http://schemas.microsoft.com/office/drawing/2014/main" id="{C5DE4D45-B821-8DBD-1603-A2111F1D533E}"/>
              </a:ext>
            </a:extLst>
          </p:cNvPr>
          <p:cNvSpPr>
            <a:spLocks noGrp="1"/>
          </p:cNvSpPr>
          <p:nvPr>
            <p:ph type="body" sz="quarter" idx="25" hasCustomPrompt="1"/>
          </p:nvPr>
        </p:nvSpPr>
        <p:spPr>
          <a:xfrm>
            <a:off x="838200" y="3884911"/>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4</a:t>
            </a:r>
          </a:p>
        </p:txBody>
      </p:sp>
      <p:sp>
        <p:nvSpPr>
          <p:cNvPr id="34" name="Text Placeholder 8">
            <a:extLst>
              <a:ext uri="{FF2B5EF4-FFF2-40B4-BE49-F238E27FC236}">
                <a16:creationId xmlns:a16="http://schemas.microsoft.com/office/drawing/2014/main" id="{982C50EC-C8CA-28A0-0CCA-73814B939E16}"/>
              </a:ext>
            </a:extLst>
          </p:cNvPr>
          <p:cNvSpPr>
            <a:spLocks noGrp="1"/>
          </p:cNvSpPr>
          <p:nvPr>
            <p:ph type="body" sz="quarter" idx="26"/>
          </p:nvPr>
        </p:nvSpPr>
        <p:spPr>
          <a:xfrm>
            <a:off x="1608137" y="3884911"/>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7" name="Text Placeholder 3">
            <a:extLst>
              <a:ext uri="{FF2B5EF4-FFF2-40B4-BE49-F238E27FC236}">
                <a16:creationId xmlns:a16="http://schemas.microsoft.com/office/drawing/2014/main" id="{07EF0023-0D68-FA43-EBF6-4377470525C8}"/>
              </a:ext>
            </a:extLst>
          </p:cNvPr>
          <p:cNvSpPr>
            <a:spLocks noGrp="1"/>
          </p:cNvSpPr>
          <p:nvPr>
            <p:ph type="body" sz="quarter" idx="29" hasCustomPrompt="1"/>
          </p:nvPr>
        </p:nvSpPr>
        <p:spPr>
          <a:xfrm>
            <a:off x="838200" y="4678604"/>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5</a:t>
            </a:r>
          </a:p>
        </p:txBody>
      </p:sp>
      <p:sp>
        <p:nvSpPr>
          <p:cNvPr id="38" name="Text Placeholder 8">
            <a:extLst>
              <a:ext uri="{FF2B5EF4-FFF2-40B4-BE49-F238E27FC236}">
                <a16:creationId xmlns:a16="http://schemas.microsoft.com/office/drawing/2014/main" id="{BCE5B734-59DA-7D7D-1FF5-CC6180442A5B}"/>
              </a:ext>
            </a:extLst>
          </p:cNvPr>
          <p:cNvSpPr>
            <a:spLocks noGrp="1"/>
          </p:cNvSpPr>
          <p:nvPr>
            <p:ph type="body" sz="quarter" idx="30"/>
          </p:nvPr>
        </p:nvSpPr>
        <p:spPr>
          <a:xfrm>
            <a:off x="1608137" y="4678604"/>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cxnSp>
        <p:nvCxnSpPr>
          <p:cNvPr id="8" name="Straight Connector 7">
            <a:extLst>
              <a:ext uri="{FF2B5EF4-FFF2-40B4-BE49-F238E27FC236}">
                <a16:creationId xmlns:a16="http://schemas.microsoft.com/office/drawing/2014/main" id="{C0AC4DDC-D58B-EF94-EA86-4A186CE8CEE7}"/>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4">
            <a:extLst>
              <a:ext uri="{FF2B5EF4-FFF2-40B4-BE49-F238E27FC236}">
                <a16:creationId xmlns:a16="http://schemas.microsoft.com/office/drawing/2014/main" id="{AF7F042B-2C3F-1C3D-33E3-E5C8635C51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7" name="Slide Number Placeholder 5">
            <a:extLst>
              <a:ext uri="{FF2B5EF4-FFF2-40B4-BE49-F238E27FC236}">
                <a16:creationId xmlns:a16="http://schemas.microsoft.com/office/drawing/2014/main" id="{1FD173A1-4F52-5CEF-012D-BF7D70FE992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4" name="Group 23">
            <a:extLst>
              <a:ext uri="{FF2B5EF4-FFF2-40B4-BE49-F238E27FC236}">
                <a16:creationId xmlns:a16="http://schemas.microsoft.com/office/drawing/2014/main" id="{B760BA61-BE5F-C3D4-2B5F-A99CFBE00CFF}"/>
              </a:ext>
            </a:extLst>
          </p:cNvPr>
          <p:cNvGrpSpPr/>
          <p:nvPr userDrawn="1"/>
        </p:nvGrpSpPr>
        <p:grpSpPr>
          <a:xfrm>
            <a:off x="-518" y="0"/>
            <a:ext cx="125999" cy="6858000"/>
            <a:chOff x="123871" y="0"/>
            <a:chExt cx="127000" cy="6847369"/>
          </a:xfrm>
        </p:grpSpPr>
        <p:sp>
          <p:nvSpPr>
            <p:cNvPr id="27" name="Rectangle 26">
              <a:extLst>
                <a:ext uri="{FF2B5EF4-FFF2-40B4-BE49-F238E27FC236}">
                  <a16:creationId xmlns:a16="http://schemas.microsoft.com/office/drawing/2014/main" id="{212F3E80-8FB6-E004-3628-483A3FB7D56D}"/>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B5628349-8455-1120-5EC8-781DD11ED5A8}"/>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382738D6-580D-84B9-1834-557F89AF67A3}"/>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7F01A535-EDDE-6640-B596-345833C1E011}"/>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05E84024-DE3B-1692-B2F0-50F820EE11B0}"/>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4F8647B8-E410-EEF7-6947-06C30491F18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45167C62-2216-AD87-613F-C91E95CF1949}"/>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1255175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5" name="Table Placeholder 4">
            <a:extLst>
              <a:ext uri="{FF2B5EF4-FFF2-40B4-BE49-F238E27FC236}">
                <a16:creationId xmlns:a16="http://schemas.microsoft.com/office/drawing/2014/main" id="{A9DAEA98-19D7-4CAC-3C47-922AC5D0C047}"/>
              </a:ext>
            </a:extLst>
          </p:cNvPr>
          <p:cNvSpPr>
            <a:spLocks noGrp="1"/>
          </p:cNvSpPr>
          <p:nvPr>
            <p:ph type="tbl" sz="quarter" idx="13"/>
          </p:nvPr>
        </p:nvSpPr>
        <p:spPr>
          <a:xfrm>
            <a:off x="838200" y="1825625"/>
            <a:ext cx="10515600" cy="4362450"/>
          </a:xfrm>
        </p:spPr>
        <p:txBody>
          <a:bodyPr/>
          <a:lstStyle/>
          <a:p>
            <a:endParaRPr lang="en-GB"/>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Footer Placeholder 4">
            <a:extLst>
              <a:ext uri="{FF2B5EF4-FFF2-40B4-BE49-F238E27FC236}">
                <a16:creationId xmlns:a16="http://schemas.microsoft.com/office/drawing/2014/main" id="{52C6E03C-D7AC-532F-839D-2D252A87F7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0" name="Slide Number Placeholder 5">
            <a:extLst>
              <a:ext uri="{FF2B5EF4-FFF2-40B4-BE49-F238E27FC236}">
                <a16:creationId xmlns:a16="http://schemas.microsoft.com/office/drawing/2014/main" id="{A1ADD317-6A4B-AEB5-0CCD-561F397524AA}"/>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0" name="Group 19">
            <a:extLst>
              <a:ext uri="{FF2B5EF4-FFF2-40B4-BE49-F238E27FC236}">
                <a16:creationId xmlns:a16="http://schemas.microsoft.com/office/drawing/2014/main" id="{D2A694B2-2ACB-39A1-7217-8FC6EE2FE028}"/>
              </a:ext>
            </a:extLst>
          </p:cNvPr>
          <p:cNvGrpSpPr/>
          <p:nvPr userDrawn="1"/>
        </p:nvGrpSpPr>
        <p:grpSpPr>
          <a:xfrm>
            <a:off x="-518" y="0"/>
            <a:ext cx="125999" cy="6858000"/>
            <a:chOff x="123871" y="0"/>
            <a:chExt cx="127000" cy="6847369"/>
          </a:xfrm>
        </p:grpSpPr>
        <p:sp>
          <p:nvSpPr>
            <p:cNvPr id="21" name="Rectangle 20">
              <a:extLst>
                <a:ext uri="{FF2B5EF4-FFF2-40B4-BE49-F238E27FC236}">
                  <a16:creationId xmlns:a16="http://schemas.microsoft.com/office/drawing/2014/main" id="{0242F2D4-7ABD-4E27-676E-0BFF2062A487}"/>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9E5474C9-CFA3-7E0B-D7FD-A9BEA8517D6C}"/>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A4278329-F5BE-4E65-9F49-762459F88AE2}"/>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FFDC1E2F-B4A9-6F83-E91F-F8443D368694}"/>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43581377-A94D-DACD-6957-CF7C327BD8D3}"/>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CB32F9AD-28F4-F48C-463C-AB40C4A940B6}"/>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459218C3-293F-7FA3-2975-86E826864DA6}"/>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711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4" name="Chart Placeholder 3">
            <a:extLst>
              <a:ext uri="{FF2B5EF4-FFF2-40B4-BE49-F238E27FC236}">
                <a16:creationId xmlns:a16="http://schemas.microsoft.com/office/drawing/2014/main" id="{369C812B-06FB-0624-D588-E7F549C320CE}"/>
              </a:ext>
            </a:extLst>
          </p:cNvPr>
          <p:cNvSpPr>
            <a:spLocks noGrp="1"/>
          </p:cNvSpPr>
          <p:nvPr>
            <p:ph type="chart" sz="quarter" idx="14"/>
          </p:nvPr>
        </p:nvSpPr>
        <p:spPr>
          <a:xfrm>
            <a:off x="838200" y="1825625"/>
            <a:ext cx="10515600" cy="4362450"/>
          </a:xfrm>
        </p:spPr>
        <p:txBody>
          <a:bodyPr/>
          <a:lstStyle/>
          <a:p>
            <a:endParaRPr lang="en-GB"/>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Footer Placeholder 4">
            <a:extLst>
              <a:ext uri="{FF2B5EF4-FFF2-40B4-BE49-F238E27FC236}">
                <a16:creationId xmlns:a16="http://schemas.microsoft.com/office/drawing/2014/main" id="{52C6E03C-D7AC-532F-839D-2D252A87F7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0" name="Slide Number Placeholder 5">
            <a:extLst>
              <a:ext uri="{FF2B5EF4-FFF2-40B4-BE49-F238E27FC236}">
                <a16:creationId xmlns:a16="http://schemas.microsoft.com/office/drawing/2014/main" id="{A1ADD317-6A4B-AEB5-0CCD-561F397524AA}"/>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0" name="Group 19">
            <a:extLst>
              <a:ext uri="{FF2B5EF4-FFF2-40B4-BE49-F238E27FC236}">
                <a16:creationId xmlns:a16="http://schemas.microsoft.com/office/drawing/2014/main" id="{95A12B39-385A-73B0-F1E9-1FDFC726ED5B}"/>
              </a:ext>
            </a:extLst>
          </p:cNvPr>
          <p:cNvGrpSpPr/>
          <p:nvPr userDrawn="1"/>
        </p:nvGrpSpPr>
        <p:grpSpPr>
          <a:xfrm>
            <a:off x="-518" y="0"/>
            <a:ext cx="125999" cy="6858000"/>
            <a:chOff x="123871" y="0"/>
            <a:chExt cx="127000" cy="6847369"/>
          </a:xfrm>
        </p:grpSpPr>
        <p:sp>
          <p:nvSpPr>
            <p:cNvPr id="21" name="Rectangle 20">
              <a:extLst>
                <a:ext uri="{FF2B5EF4-FFF2-40B4-BE49-F238E27FC236}">
                  <a16:creationId xmlns:a16="http://schemas.microsoft.com/office/drawing/2014/main" id="{9E21D8A2-F1D6-2E39-2B92-F6DBEF6052F1}"/>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F2E588D-6451-D6CD-DE86-9AD6DE359CDB}"/>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33164EAE-491A-45C0-1F40-68C9C5BFCB02}"/>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86F7CD94-3A03-33B3-060B-E62AB54816F5}"/>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C91409EC-2013-38C5-C4DA-6BEA87658A33}"/>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E58D6C8D-4644-8532-CF14-3DF218C5258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F72F5A24-7B68-1842-F4A2-74E620C6C37A}"/>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899600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and SmartArt Diagr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5" name="SmartArt Placeholder 4">
            <a:extLst>
              <a:ext uri="{FF2B5EF4-FFF2-40B4-BE49-F238E27FC236}">
                <a16:creationId xmlns:a16="http://schemas.microsoft.com/office/drawing/2014/main" id="{BA174C75-EBE6-422F-51A3-9964CA4F9F67}"/>
              </a:ext>
            </a:extLst>
          </p:cNvPr>
          <p:cNvSpPr>
            <a:spLocks noGrp="1"/>
          </p:cNvSpPr>
          <p:nvPr>
            <p:ph type="dgm" sz="quarter" idx="15"/>
          </p:nvPr>
        </p:nvSpPr>
        <p:spPr>
          <a:xfrm>
            <a:off x="838201" y="1825625"/>
            <a:ext cx="10515600" cy="4362450"/>
          </a:xfrm>
        </p:spPr>
        <p:txBody>
          <a:bodyPr/>
          <a:lstStyle/>
          <a:p>
            <a:endParaRPr lang="en-GB"/>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Footer Placeholder 4">
            <a:extLst>
              <a:ext uri="{FF2B5EF4-FFF2-40B4-BE49-F238E27FC236}">
                <a16:creationId xmlns:a16="http://schemas.microsoft.com/office/drawing/2014/main" id="{52C6E03C-D7AC-532F-839D-2D252A87F7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0" name="Slide Number Placeholder 5">
            <a:extLst>
              <a:ext uri="{FF2B5EF4-FFF2-40B4-BE49-F238E27FC236}">
                <a16:creationId xmlns:a16="http://schemas.microsoft.com/office/drawing/2014/main" id="{A1ADD317-6A4B-AEB5-0CCD-561F397524AA}"/>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0" name="Group 19">
            <a:extLst>
              <a:ext uri="{FF2B5EF4-FFF2-40B4-BE49-F238E27FC236}">
                <a16:creationId xmlns:a16="http://schemas.microsoft.com/office/drawing/2014/main" id="{2B9D1FAC-83AE-74BF-E7C6-AA3167064D16}"/>
              </a:ext>
            </a:extLst>
          </p:cNvPr>
          <p:cNvGrpSpPr/>
          <p:nvPr userDrawn="1"/>
        </p:nvGrpSpPr>
        <p:grpSpPr>
          <a:xfrm>
            <a:off x="-518" y="0"/>
            <a:ext cx="125999" cy="6858000"/>
            <a:chOff x="123871" y="0"/>
            <a:chExt cx="127000" cy="6847369"/>
          </a:xfrm>
        </p:grpSpPr>
        <p:sp>
          <p:nvSpPr>
            <p:cNvPr id="21" name="Rectangle 20">
              <a:extLst>
                <a:ext uri="{FF2B5EF4-FFF2-40B4-BE49-F238E27FC236}">
                  <a16:creationId xmlns:a16="http://schemas.microsoft.com/office/drawing/2014/main" id="{0063851F-BFDE-00B7-ADB4-ACB2FF385650}"/>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5ECD3F4C-13DB-32A2-CE85-D288E11DCDB1}"/>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C0B7CB6-08FB-2246-E7F9-7022585BEBEA}"/>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8A646F05-A3B0-60D8-5A95-5FE497297AAD}"/>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C941CAD5-623E-2AED-F3C7-97BC12F6E003}"/>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ED4737BB-17B4-5DA4-E4F6-52FAFCA17E79}"/>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37D89828-7BF0-CAAC-313D-77155913A6D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786656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CC69-87A5-4C79-9DEE-60E607A6022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2B52444-44B9-4F0F-8D58-B802E4E039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8FF9D9C-3C2B-4264-A635-9EC86AC6424A}"/>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5" name="Footer Placeholder 4">
            <a:extLst>
              <a:ext uri="{FF2B5EF4-FFF2-40B4-BE49-F238E27FC236}">
                <a16:creationId xmlns:a16="http://schemas.microsoft.com/office/drawing/2014/main" id="{EB14D13D-5A54-4935-A44E-B56FCE10C949}"/>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D5C2A66E-06A0-4765-835F-CD87C7F18640}"/>
              </a:ext>
            </a:extLst>
          </p:cNvPr>
          <p:cNvSpPr>
            <a:spLocks noGrp="1"/>
          </p:cNvSpPr>
          <p:nvPr>
            <p:ph type="sldNum" sz="quarter" idx="12"/>
          </p:nvPr>
        </p:nvSpPr>
        <p:spPr/>
        <p:txBody>
          <a:bodyPr/>
          <a:lstStyle/>
          <a:p>
            <a:fld id="{CD8E907E-315C-F745-8CA6-CE49E976B740}" type="slidenum">
              <a:rPr lang="en-US" smtClean="0"/>
              <a:pPr/>
              <a:t>‹#›</a:t>
            </a:fld>
            <a:endParaRPr lang="en-US"/>
          </a:p>
        </p:txBody>
      </p:sp>
      <p:cxnSp>
        <p:nvCxnSpPr>
          <p:cNvPr id="7" name="Straight Connector 6">
            <a:extLst>
              <a:ext uri="{FF2B5EF4-FFF2-40B4-BE49-F238E27FC236}">
                <a16:creationId xmlns:a16="http://schemas.microsoft.com/office/drawing/2014/main" id="{4381A0D7-3C55-4D25-87C9-47E0B177CE68}"/>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8A5DE0CB-9F20-41C0-985D-F5FB8AD7D4A3}"/>
              </a:ext>
            </a:extLst>
          </p:cNvPr>
          <p:cNvGrpSpPr/>
          <p:nvPr userDrawn="1"/>
        </p:nvGrpSpPr>
        <p:grpSpPr>
          <a:xfrm>
            <a:off x="-518" y="0"/>
            <a:ext cx="125999" cy="6858000"/>
            <a:chOff x="123871" y="0"/>
            <a:chExt cx="127000" cy="6847369"/>
          </a:xfrm>
        </p:grpSpPr>
        <p:sp>
          <p:nvSpPr>
            <p:cNvPr id="9" name="Rectangle 8">
              <a:extLst>
                <a:ext uri="{FF2B5EF4-FFF2-40B4-BE49-F238E27FC236}">
                  <a16:creationId xmlns:a16="http://schemas.microsoft.com/office/drawing/2014/main" id="{B46E80AC-CA94-4385-9AB7-A2E9B4E9D877}"/>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EE8CB918-227D-4E2D-AEB7-D8071997038C}"/>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1D2FC183-D81F-4B6E-9A96-2536E94EB136}"/>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0DAF338B-EBED-4F60-A94E-20F1402738D3}"/>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4A1AA966-7E97-490D-A56D-FF4A37B1BD6D}"/>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979D0738-1738-412E-94E6-ABA831ED639B}"/>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96F86290-4F84-47CC-9091-464979C83DCD}"/>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5816708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4" name="Picture Placeholder 3">
            <a:extLst>
              <a:ext uri="{FF2B5EF4-FFF2-40B4-BE49-F238E27FC236}">
                <a16:creationId xmlns:a16="http://schemas.microsoft.com/office/drawing/2014/main" id="{E8288E03-37C3-F012-01AB-07EB8BA102F9}"/>
              </a:ext>
            </a:extLst>
          </p:cNvPr>
          <p:cNvSpPr>
            <a:spLocks noGrp="1"/>
          </p:cNvSpPr>
          <p:nvPr>
            <p:ph type="pic" sz="quarter" idx="16"/>
          </p:nvPr>
        </p:nvSpPr>
        <p:spPr>
          <a:xfrm>
            <a:off x="838200" y="1825625"/>
            <a:ext cx="10515600" cy="4362450"/>
          </a:xfrm>
        </p:spPr>
        <p:txBody>
          <a:bodyPr/>
          <a:lstStyle/>
          <a:p>
            <a:endParaRPr lang="en-GB"/>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Footer Placeholder 4">
            <a:extLst>
              <a:ext uri="{FF2B5EF4-FFF2-40B4-BE49-F238E27FC236}">
                <a16:creationId xmlns:a16="http://schemas.microsoft.com/office/drawing/2014/main" id="{52C6E03C-D7AC-532F-839D-2D252A87F7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0" name="Slide Number Placeholder 5">
            <a:extLst>
              <a:ext uri="{FF2B5EF4-FFF2-40B4-BE49-F238E27FC236}">
                <a16:creationId xmlns:a16="http://schemas.microsoft.com/office/drawing/2014/main" id="{A1ADD317-6A4B-AEB5-0CCD-561F397524AA}"/>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0" name="Group 19">
            <a:extLst>
              <a:ext uri="{FF2B5EF4-FFF2-40B4-BE49-F238E27FC236}">
                <a16:creationId xmlns:a16="http://schemas.microsoft.com/office/drawing/2014/main" id="{07B3A067-2183-9E8B-292A-518F405CEBFD}"/>
              </a:ext>
            </a:extLst>
          </p:cNvPr>
          <p:cNvGrpSpPr/>
          <p:nvPr userDrawn="1"/>
        </p:nvGrpSpPr>
        <p:grpSpPr>
          <a:xfrm>
            <a:off x="-518" y="0"/>
            <a:ext cx="125999" cy="6858000"/>
            <a:chOff x="123871" y="0"/>
            <a:chExt cx="127000" cy="6847369"/>
          </a:xfrm>
        </p:grpSpPr>
        <p:sp>
          <p:nvSpPr>
            <p:cNvPr id="21" name="Rectangle 20">
              <a:extLst>
                <a:ext uri="{FF2B5EF4-FFF2-40B4-BE49-F238E27FC236}">
                  <a16:creationId xmlns:a16="http://schemas.microsoft.com/office/drawing/2014/main" id="{5F41DAE1-F4D3-78D2-C558-D234E8944E0F}"/>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01699CB2-25D6-4D0F-09D7-357620C8E89F}"/>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6AFB90B-F6A5-19E3-517A-8B56C2F35E2C}"/>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1C5B489E-655B-0195-F6EF-1261FD26A02F}"/>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CCDC9491-4DC3-DE0A-8CDA-E0DE0F3E2237}"/>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D76B8749-AE86-BC6F-1761-B414F459CC58}"/>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AC398B04-6BDA-0636-D194-51EA45817149}"/>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0677871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wo Content -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p:txBody>
          <a:bodyPr lIns="0" tIns="0" rIns="0" bIns="0"/>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825625"/>
            <a:ext cx="5181600" cy="4351338"/>
          </a:xfrm>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Table Placeholder 5">
            <a:extLst>
              <a:ext uri="{FF2B5EF4-FFF2-40B4-BE49-F238E27FC236}">
                <a16:creationId xmlns:a16="http://schemas.microsoft.com/office/drawing/2014/main" id="{BD542822-81EF-AB6B-1839-1BB8D61C40F6}"/>
              </a:ext>
            </a:extLst>
          </p:cNvPr>
          <p:cNvSpPr>
            <a:spLocks noGrp="1"/>
          </p:cNvSpPr>
          <p:nvPr>
            <p:ph type="tbl" sz="quarter" idx="13"/>
          </p:nvPr>
        </p:nvSpPr>
        <p:spPr>
          <a:xfrm>
            <a:off x="6172200" y="1825625"/>
            <a:ext cx="5181600" cy="4351338"/>
          </a:xfrm>
        </p:spPr>
        <p:txBody>
          <a:bodyPr/>
          <a:lstStyle/>
          <a:p>
            <a:endParaRPr lang="en-GB"/>
          </a:p>
        </p:txBody>
      </p:sp>
      <p:cxnSp>
        <p:nvCxnSpPr>
          <p:cNvPr id="10" name="Straight Connector 9">
            <a:extLst>
              <a:ext uri="{FF2B5EF4-FFF2-40B4-BE49-F238E27FC236}">
                <a16:creationId xmlns:a16="http://schemas.microsoft.com/office/drawing/2014/main" id="{9A7E4821-5B2B-368B-BD9E-C089E225969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4F34ED84-33DB-8FB8-C1E3-15CA37E1C45C}"/>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2" name="Slide Number Placeholder 5">
            <a:extLst>
              <a:ext uri="{FF2B5EF4-FFF2-40B4-BE49-F238E27FC236}">
                <a16:creationId xmlns:a16="http://schemas.microsoft.com/office/drawing/2014/main" id="{0D8585F0-F7C5-CCCC-F1CC-C4252DD94DF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1" name="Group 20">
            <a:extLst>
              <a:ext uri="{FF2B5EF4-FFF2-40B4-BE49-F238E27FC236}">
                <a16:creationId xmlns:a16="http://schemas.microsoft.com/office/drawing/2014/main" id="{18D4F1DF-7F41-F82D-6821-F79D615D9097}"/>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9F7F18E0-5994-59F9-D115-DB49EC2074A2}"/>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DED4A0B-BF2C-CBF7-296B-8A1482A5924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DB3D2989-3C02-FBAA-2493-7BE8E9D681F8}"/>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1966BB7E-0780-6F69-8B5C-94443A4D5D6E}"/>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782FC118-6718-23B1-5349-E493B811F501}"/>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0A01E400-2292-DEDD-5ECC-EC0A4F287151}"/>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56F6D3B3-6034-EF82-46C8-81DF107C720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2122626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wo Content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p:txBody>
          <a:bodyPr lIns="0" tIns="0" rIns="0" bIns="0"/>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825625"/>
            <a:ext cx="5181600" cy="4351338"/>
          </a:xfrm>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hart Placeholder 4">
            <a:extLst>
              <a:ext uri="{FF2B5EF4-FFF2-40B4-BE49-F238E27FC236}">
                <a16:creationId xmlns:a16="http://schemas.microsoft.com/office/drawing/2014/main" id="{31B81C3D-F7F7-51E8-1979-A1B7290BC286}"/>
              </a:ext>
            </a:extLst>
          </p:cNvPr>
          <p:cNvSpPr>
            <a:spLocks noGrp="1"/>
          </p:cNvSpPr>
          <p:nvPr>
            <p:ph type="chart" sz="quarter" idx="14"/>
          </p:nvPr>
        </p:nvSpPr>
        <p:spPr>
          <a:xfrm>
            <a:off x="6172200" y="1825625"/>
            <a:ext cx="5181600" cy="4351338"/>
          </a:xfrm>
        </p:spPr>
        <p:txBody>
          <a:bodyPr/>
          <a:lstStyle/>
          <a:p>
            <a:endParaRPr lang="en-GB"/>
          </a:p>
        </p:txBody>
      </p:sp>
      <p:cxnSp>
        <p:nvCxnSpPr>
          <p:cNvPr id="10" name="Straight Connector 9">
            <a:extLst>
              <a:ext uri="{FF2B5EF4-FFF2-40B4-BE49-F238E27FC236}">
                <a16:creationId xmlns:a16="http://schemas.microsoft.com/office/drawing/2014/main" id="{9A7E4821-5B2B-368B-BD9E-C089E225969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4F34ED84-33DB-8FB8-C1E3-15CA37E1C45C}"/>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2" name="Slide Number Placeholder 5">
            <a:extLst>
              <a:ext uri="{FF2B5EF4-FFF2-40B4-BE49-F238E27FC236}">
                <a16:creationId xmlns:a16="http://schemas.microsoft.com/office/drawing/2014/main" id="{0D8585F0-F7C5-CCCC-F1CC-C4252DD94DF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1" name="Group 20">
            <a:extLst>
              <a:ext uri="{FF2B5EF4-FFF2-40B4-BE49-F238E27FC236}">
                <a16:creationId xmlns:a16="http://schemas.microsoft.com/office/drawing/2014/main" id="{D446004E-513A-83D7-FAAE-66AB3B9B4CAF}"/>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B99D4677-5C61-20FD-33B0-FE0F1E4C4110}"/>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2686EB93-5666-CDD8-4244-BB81C1D5AA1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6F305D5-3A49-6E10-92FF-2CA097891A27}"/>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BD45C2E3-E3C8-08D3-1299-5766AD217FC6}"/>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432089A2-864C-9196-3783-75296AAAC235}"/>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12507EAF-2846-CE5D-9812-44DC2DC7BE4B}"/>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AB5B6E7D-8B70-D5A1-FF12-7B9EE32258F6}"/>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7246475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wo Content - SmartArtDiagr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p:txBody>
          <a:bodyPr lIns="0" tIns="0" rIns="0" bIns="0"/>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825625"/>
            <a:ext cx="5181600" cy="4351338"/>
          </a:xfrm>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SmartArt Placeholder 5">
            <a:extLst>
              <a:ext uri="{FF2B5EF4-FFF2-40B4-BE49-F238E27FC236}">
                <a16:creationId xmlns:a16="http://schemas.microsoft.com/office/drawing/2014/main" id="{BC6A1C3D-ECB4-FC58-1278-E203B1B5C695}"/>
              </a:ext>
            </a:extLst>
          </p:cNvPr>
          <p:cNvSpPr>
            <a:spLocks noGrp="1"/>
          </p:cNvSpPr>
          <p:nvPr>
            <p:ph type="dgm" sz="quarter" idx="15"/>
          </p:nvPr>
        </p:nvSpPr>
        <p:spPr>
          <a:xfrm>
            <a:off x="6172200" y="1825625"/>
            <a:ext cx="5181600" cy="4351338"/>
          </a:xfrm>
        </p:spPr>
        <p:txBody>
          <a:bodyPr/>
          <a:lstStyle/>
          <a:p>
            <a:endParaRPr lang="en-GB"/>
          </a:p>
        </p:txBody>
      </p:sp>
      <p:cxnSp>
        <p:nvCxnSpPr>
          <p:cNvPr id="10" name="Straight Connector 9">
            <a:extLst>
              <a:ext uri="{FF2B5EF4-FFF2-40B4-BE49-F238E27FC236}">
                <a16:creationId xmlns:a16="http://schemas.microsoft.com/office/drawing/2014/main" id="{9A7E4821-5B2B-368B-BD9E-C089E225969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4F34ED84-33DB-8FB8-C1E3-15CA37E1C45C}"/>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2" name="Slide Number Placeholder 5">
            <a:extLst>
              <a:ext uri="{FF2B5EF4-FFF2-40B4-BE49-F238E27FC236}">
                <a16:creationId xmlns:a16="http://schemas.microsoft.com/office/drawing/2014/main" id="{0D8585F0-F7C5-CCCC-F1CC-C4252DD94DF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1" name="Group 20">
            <a:extLst>
              <a:ext uri="{FF2B5EF4-FFF2-40B4-BE49-F238E27FC236}">
                <a16:creationId xmlns:a16="http://schemas.microsoft.com/office/drawing/2014/main" id="{EF9BA4ED-3826-CA6E-CF70-1681D0446B30}"/>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DF2B68A8-D99F-D47B-098A-AFE4CB6E0605}"/>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9DC579A-3228-F640-0921-58FE52F3478C}"/>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0AF15C7B-8575-56E4-1718-26508FCFE48F}"/>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2E4F6581-27D3-1028-DD6A-3DB96169D01B}"/>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86937AEF-DF15-D47F-7E22-BB5FE728BB5D}"/>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A6BA2F8F-9327-1716-5FE9-437D7CB8AA8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5419E605-8CA0-7185-897C-0E7EB52A7230}"/>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8082017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Two Content -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p:txBody>
          <a:bodyPr lIns="0" tIns="0" rIns="0" bIns="0"/>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825625"/>
            <a:ext cx="5181600" cy="4351338"/>
          </a:xfrm>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Picture Placeholder 4">
            <a:extLst>
              <a:ext uri="{FF2B5EF4-FFF2-40B4-BE49-F238E27FC236}">
                <a16:creationId xmlns:a16="http://schemas.microsoft.com/office/drawing/2014/main" id="{E3566EEF-8DE6-BDD3-6C07-87A3EE894F89}"/>
              </a:ext>
            </a:extLst>
          </p:cNvPr>
          <p:cNvSpPr>
            <a:spLocks noGrp="1"/>
          </p:cNvSpPr>
          <p:nvPr>
            <p:ph type="pic" sz="quarter" idx="16"/>
          </p:nvPr>
        </p:nvSpPr>
        <p:spPr>
          <a:xfrm>
            <a:off x="6172199" y="1825625"/>
            <a:ext cx="5181599" cy="4351338"/>
          </a:xfrm>
        </p:spPr>
        <p:txBody>
          <a:bodyPr/>
          <a:lstStyle/>
          <a:p>
            <a:endParaRPr lang="en-GB"/>
          </a:p>
        </p:txBody>
      </p:sp>
      <p:cxnSp>
        <p:nvCxnSpPr>
          <p:cNvPr id="10" name="Straight Connector 9">
            <a:extLst>
              <a:ext uri="{FF2B5EF4-FFF2-40B4-BE49-F238E27FC236}">
                <a16:creationId xmlns:a16="http://schemas.microsoft.com/office/drawing/2014/main" id="{9A7E4821-5B2B-368B-BD9E-C089E225969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4F34ED84-33DB-8FB8-C1E3-15CA37E1C45C}"/>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2" name="Slide Number Placeholder 5">
            <a:extLst>
              <a:ext uri="{FF2B5EF4-FFF2-40B4-BE49-F238E27FC236}">
                <a16:creationId xmlns:a16="http://schemas.microsoft.com/office/drawing/2014/main" id="{0D8585F0-F7C5-CCCC-F1CC-C4252DD94DF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1" name="Group 20">
            <a:extLst>
              <a:ext uri="{FF2B5EF4-FFF2-40B4-BE49-F238E27FC236}">
                <a16:creationId xmlns:a16="http://schemas.microsoft.com/office/drawing/2014/main" id="{CE035FAC-10CF-1011-402B-40F8D93DCBD5}"/>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1655CC4F-E3BF-4EBC-3F23-96DF7B129AF4}"/>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30F220E4-9E0D-0299-527D-09AA7FA6ED6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F960B72-17CC-5E10-4A82-B776E50F45CD}"/>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29746CA7-9256-352F-8A6B-B48317E89022}"/>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4CF4A251-3D46-3587-F75D-40EBDA343CE1}"/>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7E9C0268-8546-2887-95C2-FCD1CDDCA9E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4EDE332B-F0BD-40E4-B879-3CC5B505D9F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8208169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p:nvPr>
        </p:nvSpPr>
        <p:spPr>
          <a:xfrm>
            <a:off x="838200" y="500231"/>
            <a:ext cx="10515600" cy="2557940"/>
          </a:xfrm>
        </p:spPr>
        <p:txBody>
          <a:bodyPr/>
          <a:lstStyle>
            <a:lvl1pPr algn="ctr">
              <a:defRPr b="0" i="1"/>
            </a:lvl1pPr>
          </a:lstStyle>
          <a:p>
            <a:r>
              <a:rPr lang="en-GB"/>
              <a:t>Click to edit Master title style</a:t>
            </a:r>
            <a:endParaRPr lang="en-US"/>
          </a:p>
        </p:txBody>
      </p:sp>
      <p:sp>
        <p:nvSpPr>
          <p:cNvPr id="29" name="Picture Placeholder 4">
            <a:extLst>
              <a:ext uri="{FF2B5EF4-FFF2-40B4-BE49-F238E27FC236}">
                <a16:creationId xmlns:a16="http://schemas.microsoft.com/office/drawing/2014/main" id="{50E0D8E5-5FC7-5384-8B9C-59B4B5A42D8C}"/>
              </a:ext>
            </a:extLst>
          </p:cNvPr>
          <p:cNvSpPr>
            <a:spLocks noGrp="1" noChangeAspect="1"/>
          </p:cNvSpPr>
          <p:nvPr>
            <p:ph type="pic" sz="quarter" idx="11"/>
          </p:nvPr>
        </p:nvSpPr>
        <p:spPr>
          <a:xfrm>
            <a:off x="2597287" y="4276296"/>
            <a:ext cx="1548000" cy="1548000"/>
          </a:xfrm>
          <a:prstGeom prst="ellipse">
            <a:avLst/>
          </a:prstGeom>
          <a:solidFill>
            <a:schemeClr val="bg2"/>
          </a:solidFill>
        </p:spPr>
        <p:txBody>
          <a:bodyPr>
            <a:normAutofit/>
          </a:bodyPr>
          <a:lstStyle>
            <a:lvl1pPr>
              <a:defRPr sz="1200"/>
            </a:lvl1pPr>
          </a:lstStyle>
          <a:p>
            <a:endParaRPr lang="en-US"/>
          </a:p>
        </p:txBody>
      </p:sp>
      <p:pic>
        <p:nvPicPr>
          <p:cNvPr id="31" name="Picture 30" descr="Shape, circle&#10;&#10;Description automatically generated">
            <a:extLst>
              <a:ext uri="{FF2B5EF4-FFF2-40B4-BE49-F238E27FC236}">
                <a16:creationId xmlns:a16="http://schemas.microsoft.com/office/drawing/2014/main" id="{E04C6B2A-0C6F-286C-10B4-69C07DE4438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2244427">
            <a:off x="3176525" y="4215593"/>
            <a:ext cx="1429821" cy="832753"/>
          </a:xfrm>
          <a:prstGeom prst="rect">
            <a:avLst/>
          </a:prstGeom>
        </p:spPr>
      </p:pic>
      <p:sp>
        <p:nvSpPr>
          <p:cNvPr id="28" name="Picture Placeholder 4">
            <a:extLst>
              <a:ext uri="{FF2B5EF4-FFF2-40B4-BE49-F238E27FC236}">
                <a16:creationId xmlns:a16="http://schemas.microsoft.com/office/drawing/2014/main" id="{E03D4CB8-ED2D-8013-ABDA-FE8D43720F31}"/>
              </a:ext>
            </a:extLst>
          </p:cNvPr>
          <p:cNvSpPr>
            <a:spLocks noGrp="1" noChangeAspect="1"/>
          </p:cNvSpPr>
          <p:nvPr>
            <p:ph type="pic" sz="quarter" idx="10"/>
          </p:nvPr>
        </p:nvSpPr>
        <p:spPr>
          <a:xfrm>
            <a:off x="4791471" y="3304296"/>
            <a:ext cx="2520000" cy="2520000"/>
          </a:xfrm>
          <a:prstGeom prst="ellipse">
            <a:avLst/>
          </a:prstGeom>
          <a:solidFill>
            <a:schemeClr val="bg2"/>
          </a:solidFill>
        </p:spPr>
        <p:txBody>
          <a:bodyPr>
            <a:normAutofit/>
          </a:bodyPr>
          <a:lstStyle>
            <a:lvl1pPr>
              <a:defRPr sz="1200"/>
            </a:lvl1pPr>
          </a:lstStyle>
          <a:p>
            <a:endParaRPr lang="en-US"/>
          </a:p>
        </p:txBody>
      </p:sp>
      <p:pic>
        <p:nvPicPr>
          <p:cNvPr id="30" name="Picture 29" descr="Shape, circle&#10;&#10;Description automatically generated">
            <a:extLst>
              <a:ext uri="{FF2B5EF4-FFF2-40B4-BE49-F238E27FC236}">
                <a16:creationId xmlns:a16="http://schemas.microsoft.com/office/drawing/2014/main" id="{2AF8E31B-067A-5F55-256B-1F6A4306BEB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108121" y="5145938"/>
            <a:ext cx="2340100" cy="924484"/>
          </a:xfrm>
          <a:prstGeom prst="rect">
            <a:avLst/>
          </a:prstGeom>
        </p:spPr>
      </p:pic>
      <p:pic>
        <p:nvPicPr>
          <p:cNvPr id="33" name="Picture 32" descr="Circle&#10;&#10;Description automatically generated">
            <a:extLst>
              <a:ext uri="{FF2B5EF4-FFF2-40B4-BE49-F238E27FC236}">
                <a16:creationId xmlns:a16="http://schemas.microsoft.com/office/drawing/2014/main" id="{E6F4C53A-4C5C-D138-3A2F-4B26B208D16B}"/>
              </a:ext>
            </a:extLst>
          </p:cNvPr>
          <p:cNvPicPr>
            <a:picLocks noChangeAspect="1"/>
          </p:cNvPicPr>
          <p:nvPr userDrawn="1"/>
        </p:nvPicPr>
        <p:blipFill>
          <a:blip r:embed="rId4" cstate="print">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7764871" y="4271855"/>
            <a:ext cx="1082907" cy="541454"/>
          </a:xfrm>
          <a:prstGeom prst="rect">
            <a:avLst/>
          </a:prstGeom>
        </p:spPr>
      </p:pic>
      <p:sp>
        <p:nvSpPr>
          <p:cNvPr id="32" name="Picture Placeholder 4">
            <a:extLst>
              <a:ext uri="{FF2B5EF4-FFF2-40B4-BE49-F238E27FC236}">
                <a16:creationId xmlns:a16="http://schemas.microsoft.com/office/drawing/2014/main" id="{728BB60E-128C-2611-C26A-A3EA16027C74}"/>
              </a:ext>
            </a:extLst>
          </p:cNvPr>
          <p:cNvSpPr>
            <a:spLocks noGrp="1" noChangeAspect="1"/>
          </p:cNvSpPr>
          <p:nvPr>
            <p:ph type="pic" sz="quarter" idx="12"/>
          </p:nvPr>
        </p:nvSpPr>
        <p:spPr>
          <a:xfrm>
            <a:off x="7913452" y="4572001"/>
            <a:ext cx="1404000" cy="1404000"/>
          </a:xfrm>
          <a:prstGeom prst="ellipse">
            <a:avLst/>
          </a:prstGeom>
          <a:solidFill>
            <a:schemeClr val="bg2"/>
          </a:solidFill>
        </p:spPr>
        <p:txBody>
          <a:bodyPr>
            <a:normAutofit/>
          </a:bodyPr>
          <a:lstStyle>
            <a:lvl1pPr>
              <a:defRPr sz="1200"/>
            </a:lvl1pPr>
          </a:lstStyle>
          <a:p>
            <a:endParaRPr lang="en-US"/>
          </a:p>
        </p:txBody>
      </p:sp>
      <p:cxnSp>
        <p:nvCxnSpPr>
          <p:cNvPr id="8" name="Straight Connector 7">
            <a:extLst>
              <a:ext uri="{FF2B5EF4-FFF2-40B4-BE49-F238E27FC236}">
                <a16:creationId xmlns:a16="http://schemas.microsoft.com/office/drawing/2014/main" id="{D0CEE670-37B6-DD02-7731-49900EBB1984}"/>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Footer Placeholder 4">
            <a:extLst>
              <a:ext uri="{FF2B5EF4-FFF2-40B4-BE49-F238E27FC236}">
                <a16:creationId xmlns:a16="http://schemas.microsoft.com/office/drawing/2014/main" id="{C1D1B348-46B3-CD9B-6101-752049A77592}"/>
              </a:ext>
            </a:extLst>
          </p:cNvPr>
          <p:cNvSpPr>
            <a:spLocks noGrp="1"/>
          </p:cNvSpPr>
          <p:nvPr>
            <p:ph type="ftr" sz="quarter" idx="13"/>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52" name="Slide Number Placeholder 8">
            <a:extLst>
              <a:ext uri="{FF2B5EF4-FFF2-40B4-BE49-F238E27FC236}">
                <a16:creationId xmlns:a16="http://schemas.microsoft.com/office/drawing/2014/main" id="{A84ED0A8-23A7-642A-AC85-B17248A27322}"/>
              </a:ext>
            </a:extLst>
          </p:cNvPr>
          <p:cNvSpPr>
            <a:spLocks noGrp="1"/>
          </p:cNvSpPr>
          <p:nvPr>
            <p:ph type="sldNum" sz="quarter" idx="14"/>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grpSp>
        <p:nvGrpSpPr>
          <p:cNvPr id="42" name="Group 41">
            <a:extLst>
              <a:ext uri="{FF2B5EF4-FFF2-40B4-BE49-F238E27FC236}">
                <a16:creationId xmlns:a16="http://schemas.microsoft.com/office/drawing/2014/main" id="{732DCF73-075B-29B9-C2E9-4DC3B5213AF5}"/>
              </a:ext>
            </a:extLst>
          </p:cNvPr>
          <p:cNvGrpSpPr/>
          <p:nvPr userDrawn="1"/>
        </p:nvGrpSpPr>
        <p:grpSpPr>
          <a:xfrm>
            <a:off x="-518" y="0"/>
            <a:ext cx="125999" cy="6858000"/>
            <a:chOff x="123871" y="0"/>
            <a:chExt cx="127000" cy="6847369"/>
          </a:xfrm>
        </p:grpSpPr>
        <p:sp>
          <p:nvSpPr>
            <p:cNvPr id="43" name="Rectangle 42">
              <a:extLst>
                <a:ext uri="{FF2B5EF4-FFF2-40B4-BE49-F238E27FC236}">
                  <a16:creationId xmlns:a16="http://schemas.microsoft.com/office/drawing/2014/main" id="{55125A89-142D-DB52-E61F-6EEB7046A8F7}"/>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5F83B885-643B-7D99-805D-3AD147813845}"/>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23568761-977D-BEDC-B9C2-29BFFE6C6963}"/>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46041A93-4D81-DD14-7E24-656DADE7F6A6}"/>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EEFD2FDE-4992-31CE-FBD1-162873C3C58D}"/>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0E9280E9-A135-48B8-A28B-F050158E348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29243612-3CFF-E665-2A44-436250945BF0}"/>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4828309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accent2">
            <a:alpha val="84702"/>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p:nvPr>
        </p:nvSpPr>
        <p:spPr>
          <a:xfrm>
            <a:off x="838200" y="365126"/>
            <a:ext cx="10515600" cy="2651824"/>
          </a:xfrm>
        </p:spPr>
        <p:txBody>
          <a:bodyPr/>
          <a:lstStyle>
            <a:lvl1pPr algn="ctr">
              <a:defRPr b="0" i="1">
                <a:solidFill>
                  <a:schemeClr val="bg1"/>
                </a:solidFill>
              </a:defRPr>
            </a:lvl1pPr>
          </a:lstStyle>
          <a:p>
            <a:r>
              <a:rPr lang="en-GB"/>
              <a:t>Click to edit Master title style</a:t>
            </a:r>
            <a:endParaRPr lang="en-US"/>
          </a:p>
        </p:txBody>
      </p:sp>
      <p:sp>
        <p:nvSpPr>
          <p:cNvPr id="11" name="Picture Placeholder 4">
            <a:extLst>
              <a:ext uri="{FF2B5EF4-FFF2-40B4-BE49-F238E27FC236}">
                <a16:creationId xmlns:a16="http://schemas.microsoft.com/office/drawing/2014/main" id="{9B2D9598-82B7-DB61-327B-EB373CE25476}"/>
              </a:ext>
            </a:extLst>
          </p:cNvPr>
          <p:cNvSpPr>
            <a:spLocks noGrp="1" noChangeAspect="1"/>
          </p:cNvSpPr>
          <p:nvPr>
            <p:ph type="pic" sz="quarter" idx="11"/>
          </p:nvPr>
        </p:nvSpPr>
        <p:spPr>
          <a:xfrm>
            <a:off x="2597287" y="4276296"/>
            <a:ext cx="1548000" cy="1548000"/>
          </a:xfrm>
          <a:prstGeom prst="ellipse">
            <a:avLst/>
          </a:prstGeom>
          <a:solidFill>
            <a:schemeClr val="bg2"/>
          </a:solidFill>
        </p:spPr>
        <p:txBody>
          <a:bodyPr>
            <a:normAutofit/>
          </a:bodyPr>
          <a:lstStyle>
            <a:lvl1pPr>
              <a:defRPr sz="1200"/>
            </a:lvl1pPr>
          </a:lstStyle>
          <a:p>
            <a:endParaRPr lang="en-US"/>
          </a:p>
        </p:txBody>
      </p:sp>
      <p:pic>
        <p:nvPicPr>
          <p:cNvPr id="14" name="Picture 13" descr="Shape, circle&#10;&#10;Description automatically generated">
            <a:extLst>
              <a:ext uri="{FF2B5EF4-FFF2-40B4-BE49-F238E27FC236}">
                <a16:creationId xmlns:a16="http://schemas.microsoft.com/office/drawing/2014/main" id="{04E3FFA7-7EC2-726F-2A8A-D4A79823627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2244427">
            <a:off x="3176525" y="4215593"/>
            <a:ext cx="1429821" cy="832753"/>
          </a:xfrm>
          <a:prstGeom prst="rect">
            <a:avLst/>
          </a:prstGeom>
        </p:spPr>
      </p:pic>
      <p:sp>
        <p:nvSpPr>
          <p:cNvPr id="10" name="Picture Placeholder 4">
            <a:extLst>
              <a:ext uri="{FF2B5EF4-FFF2-40B4-BE49-F238E27FC236}">
                <a16:creationId xmlns:a16="http://schemas.microsoft.com/office/drawing/2014/main" id="{D72689EC-E982-D573-29A7-D948C231375E}"/>
              </a:ext>
            </a:extLst>
          </p:cNvPr>
          <p:cNvSpPr>
            <a:spLocks noGrp="1" noChangeAspect="1"/>
          </p:cNvSpPr>
          <p:nvPr>
            <p:ph type="pic" sz="quarter" idx="10"/>
          </p:nvPr>
        </p:nvSpPr>
        <p:spPr>
          <a:xfrm>
            <a:off x="4791471" y="3304296"/>
            <a:ext cx="2520000" cy="2520000"/>
          </a:xfrm>
          <a:prstGeom prst="ellipse">
            <a:avLst/>
          </a:prstGeom>
          <a:solidFill>
            <a:schemeClr val="bg2"/>
          </a:solidFill>
        </p:spPr>
        <p:txBody>
          <a:bodyPr>
            <a:normAutofit/>
          </a:bodyPr>
          <a:lstStyle>
            <a:lvl1pPr>
              <a:defRPr sz="1200"/>
            </a:lvl1pPr>
          </a:lstStyle>
          <a:p>
            <a:endParaRPr lang="en-US"/>
          </a:p>
        </p:txBody>
      </p:sp>
      <p:pic>
        <p:nvPicPr>
          <p:cNvPr id="13" name="Picture 12" descr="Shape, circle&#10;&#10;Description automatically generated">
            <a:extLst>
              <a:ext uri="{FF2B5EF4-FFF2-40B4-BE49-F238E27FC236}">
                <a16:creationId xmlns:a16="http://schemas.microsoft.com/office/drawing/2014/main" id="{C634B850-5BF5-FD81-5FF2-419AB53610A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108121" y="5145938"/>
            <a:ext cx="2340100" cy="924484"/>
          </a:xfrm>
          <a:prstGeom prst="rect">
            <a:avLst/>
          </a:prstGeom>
        </p:spPr>
      </p:pic>
      <p:pic>
        <p:nvPicPr>
          <p:cNvPr id="27" name="Picture 26" descr="Circle&#10;&#10;Description automatically generated">
            <a:extLst>
              <a:ext uri="{FF2B5EF4-FFF2-40B4-BE49-F238E27FC236}">
                <a16:creationId xmlns:a16="http://schemas.microsoft.com/office/drawing/2014/main" id="{E227F66C-0220-BB22-2FD6-D01406915616}"/>
              </a:ext>
            </a:extLst>
          </p:cNvPr>
          <p:cNvPicPr>
            <a:picLocks noChangeAspect="1"/>
          </p:cNvPicPr>
          <p:nvPr userDrawn="1"/>
        </p:nvPicPr>
        <p:blipFill>
          <a:blip r:embed="rId4" cstate="print">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7764871" y="4271855"/>
            <a:ext cx="1082907" cy="541454"/>
          </a:xfrm>
          <a:prstGeom prst="rect">
            <a:avLst/>
          </a:prstGeom>
        </p:spPr>
      </p:pic>
      <p:sp>
        <p:nvSpPr>
          <p:cNvPr id="26" name="Picture Placeholder 4">
            <a:extLst>
              <a:ext uri="{FF2B5EF4-FFF2-40B4-BE49-F238E27FC236}">
                <a16:creationId xmlns:a16="http://schemas.microsoft.com/office/drawing/2014/main" id="{492A40DF-B9BD-C349-09D7-0144FD24941E}"/>
              </a:ext>
            </a:extLst>
          </p:cNvPr>
          <p:cNvSpPr>
            <a:spLocks noGrp="1" noChangeAspect="1"/>
          </p:cNvSpPr>
          <p:nvPr>
            <p:ph type="pic" sz="quarter" idx="12"/>
          </p:nvPr>
        </p:nvSpPr>
        <p:spPr>
          <a:xfrm>
            <a:off x="7913452" y="4572001"/>
            <a:ext cx="1404000" cy="1404000"/>
          </a:xfrm>
          <a:prstGeom prst="ellipse">
            <a:avLst/>
          </a:prstGeom>
          <a:solidFill>
            <a:schemeClr val="bg2"/>
          </a:solidFill>
        </p:spPr>
        <p:txBody>
          <a:bodyPr>
            <a:normAutofit/>
          </a:bodyPr>
          <a:lstStyle>
            <a:lvl1pPr>
              <a:defRPr sz="1200"/>
            </a:lvl1pPr>
          </a:lstStyle>
          <a:p>
            <a:endParaRPr lang="en-US"/>
          </a:p>
        </p:txBody>
      </p:sp>
      <p:cxnSp>
        <p:nvCxnSpPr>
          <p:cNvPr id="8" name="Straight Connector 7">
            <a:extLst>
              <a:ext uri="{FF2B5EF4-FFF2-40B4-BE49-F238E27FC236}">
                <a16:creationId xmlns:a16="http://schemas.microsoft.com/office/drawing/2014/main" id="{D0CEE670-37B6-DD02-7731-49900EBB1984}"/>
              </a:ext>
            </a:extLst>
          </p:cNvPr>
          <p:cNvCxnSpPr>
            <a:cxnSpLocks/>
          </p:cNvCxnSpPr>
          <p:nvPr userDrawn="1"/>
        </p:nvCxnSpPr>
        <p:spPr>
          <a:xfrm>
            <a:off x="838200" y="6357769"/>
            <a:ext cx="10515600" cy="0"/>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Footer Placeholder 4">
            <a:extLst>
              <a:ext uri="{FF2B5EF4-FFF2-40B4-BE49-F238E27FC236}">
                <a16:creationId xmlns:a16="http://schemas.microsoft.com/office/drawing/2014/main" id="{612DF721-9878-1B67-4208-868737822780}"/>
              </a:ext>
            </a:extLst>
          </p:cNvPr>
          <p:cNvSpPr>
            <a:spLocks noGrp="1"/>
          </p:cNvSpPr>
          <p:nvPr>
            <p:ph type="ftr" sz="quarter" idx="13"/>
          </p:nvPr>
        </p:nvSpPr>
        <p:spPr>
          <a:xfrm>
            <a:off x="838200" y="6460601"/>
            <a:ext cx="7321550" cy="273050"/>
          </a:xfrm>
          <a:prstGeom prst="rect">
            <a:avLst/>
          </a:prstGeom>
        </p:spPr>
        <p:txBody>
          <a:bodyPr lIns="0"/>
          <a:lstStyle>
            <a:lvl1pPr>
              <a:defRPr sz="1200">
                <a:solidFill>
                  <a:schemeClr val="bg1"/>
                </a:solidFill>
              </a:defRPr>
            </a:lvl1pPr>
          </a:lstStyle>
          <a:p>
            <a:r>
              <a:rPr lang="en-US"/>
              <a:t>Staffordshire and Stoke-on-Trent Integrated Care Board</a:t>
            </a:r>
          </a:p>
          <a:p>
            <a:r>
              <a:rPr lang="en-US"/>
              <a:t>
</a:t>
            </a:r>
          </a:p>
        </p:txBody>
      </p:sp>
      <p:sp>
        <p:nvSpPr>
          <p:cNvPr id="37" name="Slide Number Placeholder 8">
            <a:extLst>
              <a:ext uri="{FF2B5EF4-FFF2-40B4-BE49-F238E27FC236}">
                <a16:creationId xmlns:a16="http://schemas.microsoft.com/office/drawing/2014/main" id="{5BAB8452-FF70-CB65-EB26-AF14C8459280}"/>
              </a:ext>
            </a:extLst>
          </p:cNvPr>
          <p:cNvSpPr>
            <a:spLocks noGrp="1"/>
          </p:cNvSpPr>
          <p:nvPr>
            <p:ph type="sldNum" sz="quarter" idx="14"/>
          </p:nvPr>
        </p:nvSpPr>
        <p:spPr>
          <a:xfrm>
            <a:off x="9529762" y="6444477"/>
            <a:ext cx="1824037" cy="276998"/>
          </a:xfrm>
          <a:prstGeom prst="rect">
            <a:avLst/>
          </a:prstGeom>
        </p:spPr>
        <p:txBody>
          <a:bodyPr lIns="0" tIns="46800" rIns="0" bIns="46800"/>
          <a:lstStyle>
            <a:lvl1pPr algn="r">
              <a:defRPr sz="1200">
                <a:solidFill>
                  <a:schemeClr val="bg1"/>
                </a:solidFill>
              </a:defRPr>
            </a:lvl1pPr>
          </a:lstStyle>
          <a:p>
            <a:fld id="{CD8E907E-315C-F745-8CA6-CE49E976B740}" type="slidenum">
              <a:rPr lang="en-US" smtClean="0"/>
              <a:pPr/>
              <a:t>‹#›</a:t>
            </a:fld>
            <a:endParaRPr lang="en-US"/>
          </a:p>
        </p:txBody>
      </p:sp>
      <p:grpSp>
        <p:nvGrpSpPr>
          <p:cNvPr id="28" name="Group 27">
            <a:extLst>
              <a:ext uri="{FF2B5EF4-FFF2-40B4-BE49-F238E27FC236}">
                <a16:creationId xmlns:a16="http://schemas.microsoft.com/office/drawing/2014/main" id="{E01FB1BD-5C4A-2AC3-D2A8-E686866F6FBE}"/>
              </a:ext>
            </a:extLst>
          </p:cNvPr>
          <p:cNvGrpSpPr/>
          <p:nvPr userDrawn="1"/>
        </p:nvGrpSpPr>
        <p:grpSpPr>
          <a:xfrm>
            <a:off x="-519" y="0"/>
            <a:ext cx="127000" cy="6847369"/>
            <a:chOff x="123871" y="0"/>
            <a:chExt cx="127000" cy="6847369"/>
          </a:xfrm>
        </p:grpSpPr>
        <p:sp>
          <p:nvSpPr>
            <p:cNvPr id="29" name="Rectangle 28">
              <a:extLst>
                <a:ext uri="{FF2B5EF4-FFF2-40B4-BE49-F238E27FC236}">
                  <a16:creationId xmlns:a16="http://schemas.microsoft.com/office/drawing/2014/main" id="{C106CD83-93A0-5681-63E8-5559C660DCD9}"/>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5B7BACDD-EBC5-736C-AE78-CDD9D250D081}"/>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743BCDE2-661F-DA20-1411-59146604F6A1}"/>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7181955C-EF08-E6CB-7D06-9AD1DD03C689}"/>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52E4AEF7-CAE2-314A-C6C2-D8446A59D6E3}"/>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B0FF2D06-7018-0E9B-A11B-19CD5CDF0085}"/>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A21C86F0-93B9-FFC4-7C9D-F5AA857DAF22}"/>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5308575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Slide A (Dark Logo)">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5647AD8-113E-4185-9DF9-381290759DDA}"/>
              </a:ext>
            </a:extLst>
          </p:cNvPr>
          <p:cNvGraphicFramePr>
            <a:graphicFrameLocks noChangeAspect="1"/>
          </p:cNvGraphicFramePr>
          <p:nvPr userDrawn="1">
            <p:custDataLst>
              <p:tags r:id="rId1"/>
            </p:custDataLst>
            <p:extLst>
              <p:ext uri="{D42A27DB-BD31-4B8C-83A1-F6EECF244321}">
                <p14:modId xmlns:p14="http://schemas.microsoft.com/office/powerpoint/2010/main" val="1164915064"/>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25647AD8-113E-4185-9DF9-381290759DDA}"/>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23" name="plcPicture">
            <a:extLst>
              <a:ext uri="{FF2B5EF4-FFF2-40B4-BE49-F238E27FC236}">
                <a16:creationId xmlns:a16="http://schemas.microsoft.com/office/drawing/2014/main" id="{CB4A91C4-8713-4C74-A07C-ABA3AF1F93CC}"/>
              </a:ext>
            </a:extLst>
          </p:cNvPr>
          <p:cNvSpPr>
            <a:spLocks noGrp="1"/>
          </p:cNvSpPr>
          <p:nvPr>
            <p:ph type="pic" sz="quarter" idx="19" hasCustomPrompt="1"/>
          </p:nvPr>
        </p:nvSpPr>
        <p:spPr>
          <a:xfrm>
            <a:off x="0" y="0"/>
            <a:ext cx="7626260" cy="6858000"/>
          </a:xfrm>
          <a:custGeom>
            <a:avLst/>
            <a:gdLst>
              <a:gd name="connsiteX0" fmla="*/ 0 w 6196336"/>
              <a:gd name="connsiteY0" fmla="*/ 0 h 6858000"/>
              <a:gd name="connsiteX1" fmla="*/ 6196336 w 6196336"/>
              <a:gd name="connsiteY1" fmla="*/ 0 h 6858000"/>
              <a:gd name="connsiteX2" fmla="*/ 6135380 w 6196336"/>
              <a:gd name="connsiteY2" fmla="*/ 39078 h 6858000"/>
              <a:gd name="connsiteX3" fmla="*/ 4332973 w 6196336"/>
              <a:gd name="connsiteY3" fmla="*/ 3429001 h 6858000"/>
              <a:gd name="connsiteX4" fmla="*/ 6135380 w 6196336"/>
              <a:gd name="connsiteY4" fmla="*/ 6818922 h 6858000"/>
              <a:gd name="connsiteX5" fmla="*/ 6196336 w 6196336"/>
              <a:gd name="connsiteY5" fmla="*/ 6858000 h 6858000"/>
              <a:gd name="connsiteX6" fmla="*/ 6015311 w 6196336"/>
              <a:gd name="connsiteY6" fmla="*/ 6858000 h 6858000"/>
              <a:gd name="connsiteX7" fmla="*/ 5863881 w 6196336"/>
              <a:gd name="connsiteY7" fmla="*/ 6747194 h 6858000"/>
              <a:gd name="connsiteX8" fmla="*/ 4336161 w 6196336"/>
              <a:gd name="connsiteY8" fmla="*/ 4357983 h 6858000"/>
              <a:gd name="connsiteX9" fmla="*/ 2594637 w 6196336"/>
              <a:gd name="connsiteY9" fmla="*/ 4754036 h 6858000"/>
              <a:gd name="connsiteX10" fmla="*/ 3389365 w 6196336"/>
              <a:gd name="connsiteY10" fmla="*/ 6651582 h 6858000"/>
              <a:gd name="connsiteX11" fmla="*/ 3528828 w 6196336"/>
              <a:gd name="connsiteY11" fmla="*/ 6858000 h 6858000"/>
              <a:gd name="connsiteX12" fmla="*/ 3401114 w 6196336"/>
              <a:gd name="connsiteY12" fmla="*/ 6858000 h 6858000"/>
              <a:gd name="connsiteX13" fmla="*/ 3377754 w 6196336"/>
              <a:gd name="connsiteY13" fmla="*/ 6824947 h 6858000"/>
              <a:gd name="connsiteX14" fmla="*/ 2848580 w 6196336"/>
              <a:gd name="connsiteY14" fmla="*/ 5861044 h 6858000"/>
              <a:gd name="connsiteX15" fmla="*/ 1218304 w 6196336"/>
              <a:gd name="connsiteY15" fmla="*/ 6572557 h 6858000"/>
              <a:gd name="connsiteX16" fmla="*/ 1350666 w 6196336"/>
              <a:gd name="connsiteY16" fmla="*/ 6858000 h 6858000"/>
              <a:gd name="connsiteX17" fmla="*/ 0 w 6196336"/>
              <a:gd name="connsiteY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196336" h="6858000">
                <a:moveTo>
                  <a:pt x="0" y="0"/>
                </a:moveTo>
                <a:lnTo>
                  <a:pt x="6196336" y="0"/>
                </a:lnTo>
                <a:lnTo>
                  <a:pt x="6135380" y="39078"/>
                </a:lnTo>
                <a:cubicBezTo>
                  <a:pt x="5047937" y="773741"/>
                  <a:pt x="4332973" y="2017876"/>
                  <a:pt x="4332973" y="3429001"/>
                </a:cubicBezTo>
                <a:cubicBezTo>
                  <a:pt x="4332973" y="4840125"/>
                  <a:pt x="5047937" y="6084260"/>
                  <a:pt x="6135380" y="6818922"/>
                </a:cubicBezTo>
                <a:lnTo>
                  <a:pt x="6196336" y="6858000"/>
                </a:lnTo>
                <a:lnTo>
                  <a:pt x="6015311" y="6858000"/>
                </a:lnTo>
                <a:lnTo>
                  <a:pt x="5863881" y="6747194"/>
                </a:lnTo>
                <a:cubicBezTo>
                  <a:pt x="5095807" y="6155312"/>
                  <a:pt x="4553099" y="5311901"/>
                  <a:pt x="4336161" y="4357983"/>
                </a:cubicBezTo>
                <a:lnTo>
                  <a:pt x="2594637" y="4754036"/>
                </a:lnTo>
                <a:cubicBezTo>
                  <a:pt x="2749350" y="5434337"/>
                  <a:pt x="3020226" y="6075234"/>
                  <a:pt x="3389365" y="6651582"/>
                </a:cubicBezTo>
                <a:lnTo>
                  <a:pt x="3528828" y="6858000"/>
                </a:lnTo>
                <a:lnTo>
                  <a:pt x="3401114" y="6858000"/>
                </a:lnTo>
                <a:lnTo>
                  <a:pt x="3377754" y="6824947"/>
                </a:lnTo>
                <a:cubicBezTo>
                  <a:pt x="3173029" y="6520910"/>
                  <a:pt x="2995798" y="6198361"/>
                  <a:pt x="2848580" y="5861044"/>
                </a:cubicBezTo>
                <a:lnTo>
                  <a:pt x="1218304" y="6572557"/>
                </a:lnTo>
                <a:lnTo>
                  <a:pt x="1350666" y="6858000"/>
                </a:lnTo>
                <a:lnTo>
                  <a:pt x="0" y="6858000"/>
                </a:lnTo>
                <a:close/>
              </a:path>
            </a:pathLst>
          </a:custGeom>
          <a:solidFill>
            <a:srgbClr val="49BED8"/>
          </a:solidFill>
        </p:spPr>
        <p:txBody>
          <a:bodyPr wrap="square" lIns="36000" tIns="36000" rIns="36000" bIns="36000" anchor="ctr">
            <a:noAutofit/>
          </a:bodyPr>
          <a:lstStyle>
            <a:lvl1pPr algn="ctr">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Image here</a:t>
            </a:r>
          </a:p>
        </p:txBody>
      </p:sp>
      <p:pic>
        <p:nvPicPr>
          <p:cNvPr id="25" name="Picture 24">
            <a:extLst>
              <a:ext uri="{FF2B5EF4-FFF2-40B4-BE49-F238E27FC236}">
                <a16:creationId xmlns:a16="http://schemas.microsoft.com/office/drawing/2014/main" id="{CD522A5F-ED63-4D99-89D2-CCD34B3E8C1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494614" y="322844"/>
            <a:ext cx="1128569" cy="837683"/>
          </a:xfrm>
          <a:prstGeom prst="rect">
            <a:avLst/>
          </a:prstGeom>
        </p:spPr>
      </p:pic>
      <p:sp>
        <p:nvSpPr>
          <p:cNvPr id="26" name="txtWMTD">
            <a:extLst>
              <a:ext uri="{FF2B5EF4-FFF2-40B4-BE49-F238E27FC236}">
                <a16:creationId xmlns:a16="http://schemas.microsoft.com/office/drawing/2014/main" id="{62C24F53-2D7C-4718-B2F5-47A242C1A6CC}"/>
              </a:ext>
            </a:extLst>
          </p:cNvPr>
          <p:cNvSpPr txBox="1">
            <a:spLocks/>
          </p:cNvSpPr>
          <p:nvPr userDrawn="1"/>
        </p:nvSpPr>
        <p:spPr>
          <a:xfrm>
            <a:off x="8622415" y="5563773"/>
            <a:ext cx="2953383" cy="569742"/>
          </a:xfrm>
          <a:prstGeom prst="rect">
            <a:avLst/>
          </a:prstGeom>
        </p:spPr>
        <p:txBody>
          <a:bodyPr vert="horz" wrap="square" lIns="0" tIns="45720" rIns="91440" bIns="45720" rtlCol="0">
            <a:noAutofit/>
          </a:bodyPr>
          <a:lstStyle/>
          <a:p>
            <a:pPr algn="r">
              <a:spcAft>
                <a:spcPts val="0"/>
              </a:spcAft>
            </a:pPr>
            <a:r>
              <a:rPr lang="en-GB" sz="1400" b="1">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Bringing Ingenuity to Life</a:t>
            </a:r>
          </a:p>
          <a:p>
            <a:pPr algn="r">
              <a:spcAft>
                <a:spcPts val="0"/>
              </a:spcAft>
            </a:pPr>
            <a:r>
              <a:rPr lang="en-GB" sz="1200">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paconsulting.com</a:t>
            </a:r>
          </a:p>
        </p:txBody>
      </p:sp>
      <p:sp>
        <p:nvSpPr>
          <p:cNvPr id="27" name="Text Placeholder 22">
            <a:extLst>
              <a:ext uri="{FF2B5EF4-FFF2-40B4-BE49-F238E27FC236}">
                <a16:creationId xmlns:a16="http://schemas.microsoft.com/office/drawing/2014/main" id="{C72740B0-8284-4F25-A2E0-9C8AB62D1D04}"/>
              </a:ext>
            </a:extLst>
          </p:cNvPr>
          <p:cNvSpPr>
            <a:spLocks noGrp="1"/>
          </p:cNvSpPr>
          <p:nvPr>
            <p:ph type="body" sz="quarter" idx="17" hasCustomPrompt="1"/>
          </p:nvPr>
        </p:nvSpPr>
        <p:spPr>
          <a:xfrm>
            <a:off x="6249523" y="4150872"/>
            <a:ext cx="4539406" cy="795999"/>
          </a:xfrm>
        </p:spPr>
        <p:txBody>
          <a:bodyPr lIns="0" tIns="46800" rIns="0">
            <a:normAutofit/>
          </a:bodyPr>
          <a:lstStyle>
            <a:lvl1pPr>
              <a:lnSpc>
                <a:spcPct val="110000"/>
              </a:lnSpc>
              <a:spcBef>
                <a:spcPts val="0"/>
              </a:spcBef>
              <a:spcAft>
                <a:spcPts val="800"/>
              </a:spcAft>
              <a:defRPr sz="1400" b="0" cap="none" baseline="0">
                <a:latin typeface="Arial" panose="020B0604020202020204" pitchFamily="34" charset="0"/>
                <a:cs typeface="Arial" panose="020B0604020202020204" pitchFamily="34" charset="0"/>
                <a:sym typeface="Arial" panose="020B0604020202020204" pitchFamily="34" charset="0"/>
              </a:defRPr>
            </a:lvl1pPr>
            <a:lvl3pPr>
              <a:defRPr sz="1400"/>
            </a:lvl3pPr>
            <a:lvl4pPr marL="0" indent="0">
              <a:buNone/>
              <a:defRPr sz="1400"/>
            </a:lvl4pPr>
            <a:lvl5pPr marL="0" indent="0">
              <a:buNone/>
              <a:defRPr sz="1400"/>
            </a:lvl5pPr>
            <a:lvl6pPr marL="0" indent="0">
              <a:buNone/>
              <a:defRPr sz="1400"/>
            </a:lvl6pPr>
            <a:lvl7pPr marL="0" indent="0">
              <a:buNone/>
              <a:defRPr sz="1400"/>
            </a:lvl7pPr>
            <a:lvl8pPr marL="0" indent="0">
              <a:buNone/>
              <a:defRPr sz="1400"/>
            </a:lvl8pPr>
            <a:lvl9pPr marL="0" indent="0">
              <a:buNone/>
              <a:defRPr sz="1400"/>
            </a:lvl9pPr>
          </a:lstStyle>
          <a:p>
            <a:pPr lvl="0"/>
            <a:r>
              <a:rPr lang="en-GB"/>
              <a:t>Large text – Arial regular size 14</a:t>
            </a:r>
          </a:p>
        </p:txBody>
      </p:sp>
      <p:sp>
        <p:nvSpPr>
          <p:cNvPr id="28" name="Text Placeholder 7">
            <a:extLst>
              <a:ext uri="{FF2B5EF4-FFF2-40B4-BE49-F238E27FC236}">
                <a16:creationId xmlns:a16="http://schemas.microsoft.com/office/drawing/2014/main" id="{014F0B5F-05CD-4E5A-98CF-DCE0581D0854}"/>
              </a:ext>
            </a:extLst>
          </p:cNvPr>
          <p:cNvSpPr>
            <a:spLocks noGrp="1"/>
          </p:cNvSpPr>
          <p:nvPr>
            <p:ph type="body" sz="quarter" idx="15" hasCustomPrompt="1"/>
          </p:nvPr>
        </p:nvSpPr>
        <p:spPr>
          <a:xfrm>
            <a:off x="6246032" y="1777429"/>
            <a:ext cx="4542897" cy="2259000"/>
          </a:xfrm>
        </p:spPr>
        <p:txBody>
          <a:bodyPr anchor="b" anchorCtr="0">
            <a:noAutofit/>
          </a:bodyPr>
          <a:lstStyle>
            <a:lvl1pPr>
              <a:lnSpc>
                <a:spcPct val="90000"/>
              </a:lnSpc>
              <a:spcBef>
                <a:spcPts val="0"/>
              </a:spcBef>
              <a:spcAft>
                <a:spcPts val="0"/>
              </a:spcAft>
              <a:defRPr sz="3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90000"/>
              </a:lnSpc>
              <a:spcBef>
                <a:spcPts val="200"/>
              </a:spcBef>
              <a:spcAft>
                <a:spcPts val="0"/>
              </a:spcAft>
              <a:defRPr sz="2400" spc="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Insert document heading can span up to three lines</a:t>
            </a:r>
          </a:p>
          <a:p>
            <a:pPr lvl="1"/>
            <a:r>
              <a:rPr lang="en-GB"/>
              <a:t>Insert subtitle this can </a:t>
            </a:r>
            <a:br>
              <a:rPr lang="en-GB"/>
            </a:br>
            <a:r>
              <a:rPr lang="en-GB"/>
              <a:t>span up to two lines</a:t>
            </a:r>
          </a:p>
        </p:txBody>
      </p:sp>
      <p:sp>
        <p:nvSpPr>
          <p:cNvPr id="15" name="txtSecureMarker2" hidden="1"/>
          <p:cNvSpPr txBox="1"/>
          <p:nvPr userDrawn="1"/>
        </p:nvSpPr>
        <p:spPr>
          <a:xfrm>
            <a:off x="3761257" y="6508377"/>
            <a:ext cx="4669488" cy="261610"/>
          </a:xfrm>
          <a:prstGeom prst="rect">
            <a:avLst/>
          </a:prstGeom>
          <a:noFill/>
        </p:spPr>
        <p:txBody>
          <a:bodyPr wrap="square" rtlCol="0">
            <a:sp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2" name="txtSecureMarker1" hidden="1"/>
          <p:cNvSpPr txBox="1"/>
          <p:nvPr userDrawn="1"/>
        </p:nvSpPr>
        <p:spPr>
          <a:xfrm>
            <a:off x="3761257" y="57479"/>
            <a:ext cx="4669488" cy="261610"/>
          </a:xfrm>
          <a:prstGeom prst="rect">
            <a:avLst/>
          </a:prstGeom>
          <a:noFill/>
        </p:spPr>
        <p:txBody>
          <a:bodyPr wrap="square" rtlCol="0">
            <a:sp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94951733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A (Light Logo)">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80C09DF-3FDB-421F-A63D-39658B59A806}"/>
              </a:ext>
            </a:extLst>
          </p:cNvPr>
          <p:cNvGraphicFramePr>
            <a:graphicFrameLocks noChangeAspect="1"/>
          </p:cNvGraphicFramePr>
          <p:nvPr userDrawn="1">
            <p:custDataLst>
              <p:tags r:id="rId1"/>
            </p:custDataLst>
            <p:extLst>
              <p:ext uri="{D42A27DB-BD31-4B8C-83A1-F6EECF244321}">
                <p14:modId xmlns:p14="http://schemas.microsoft.com/office/powerpoint/2010/main" val="1698271144"/>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480C09DF-3FDB-421F-A63D-39658B59A806}"/>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20" name="plcPicture">
            <a:extLst>
              <a:ext uri="{FF2B5EF4-FFF2-40B4-BE49-F238E27FC236}">
                <a16:creationId xmlns:a16="http://schemas.microsoft.com/office/drawing/2014/main" id="{356C3E04-97B9-4135-8E0D-4986E5EFA05F}"/>
              </a:ext>
            </a:extLst>
          </p:cNvPr>
          <p:cNvSpPr>
            <a:spLocks noGrp="1"/>
          </p:cNvSpPr>
          <p:nvPr>
            <p:ph type="pic" sz="quarter" idx="19" hasCustomPrompt="1"/>
          </p:nvPr>
        </p:nvSpPr>
        <p:spPr>
          <a:xfrm>
            <a:off x="4" y="0"/>
            <a:ext cx="7626261" cy="6858000"/>
          </a:xfrm>
          <a:custGeom>
            <a:avLst/>
            <a:gdLst>
              <a:gd name="connsiteX0" fmla="*/ 0 w 6196337"/>
              <a:gd name="connsiteY0" fmla="*/ 0 h 6858000"/>
              <a:gd name="connsiteX1" fmla="*/ 1350667 w 6196337"/>
              <a:gd name="connsiteY1" fmla="*/ 0 h 6858000"/>
              <a:gd name="connsiteX2" fmla="*/ 1218305 w 6196337"/>
              <a:gd name="connsiteY2" fmla="*/ 285443 h 6858000"/>
              <a:gd name="connsiteX3" fmla="*/ 2848581 w 6196337"/>
              <a:gd name="connsiteY3" fmla="*/ 996956 h 6858000"/>
              <a:gd name="connsiteX4" fmla="*/ 3377755 w 6196337"/>
              <a:gd name="connsiteY4" fmla="*/ 33053 h 6858000"/>
              <a:gd name="connsiteX5" fmla="*/ 3401115 w 6196337"/>
              <a:gd name="connsiteY5" fmla="*/ 0 h 6858000"/>
              <a:gd name="connsiteX6" fmla="*/ 3528829 w 6196337"/>
              <a:gd name="connsiteY6" fmla="*/ 0 h 6858000"/>
              <a:gd name="connsiteX7" fmla="*/ 3389366 w 6196337"/>
              <a:gd name="connsiteY7" fmla="*/ 206418 h 6858000"/>
              <a:gd name="connsiteX8" fmla="*/ 2594638 w 6196337"/>
              <a:gd name="connsiteY8" fmla="*/ 2103964 h 6858000"/>
              <a:gd name="connsiteX9" fmla="*/ 4336162 w 6196337"/>
              <a:gd name="connsiteY9" fmla="*/ 2500017 h 6858000"/>
              <a:gd name="connsiteX10" fmla="*/ 5863882 w 6196337"/>
              <a:gd name="connsiteY10" fmla="*/ 110806 h 6858000"/>
              <a:gd name="connsiteX11" fmla="*/ 6015312 w 6196337"/>
              <a:gd name="connsiteY11" fmla="*/ 0 h 6858000"/>
              <a:gd name="connsiteX12" fmla="*/ 6196337 w 6196337"/>
              <a:gd name="connsiteY12" fmla="*/ 0 h 6858000"/>
              <a:gd name="connsiteX13" fmla="*/ 6135381 w 6196337"/>
              <a:gd name="connsiteY13" fmla="*/ 39078 h 6858000"/>
              <a:gd name="connsiteX14" fmla="*/ 4332974 w 6196337"/>
              <a:gd name="connsiteY14" fmla="*/ 3428999 h 6858000"/>
              <a:gd name="connsiteX15" fmla="*/ 6135381 w 6196337"/>
              <a:gd name="connsiteY15" fmla="*/ 6818922 h 6858000"/>
              <a:gd name="connsiteX16" fmla="*/ 6196337 w 6196337"/>
              <a:gd name="connsiteY16" fmla="*/ 6858000 h 6858000"/>
              <a:gd name="connsiteX17" fmla="*/ 0 w 6196337"/>
              <a:gd name="connsiteY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196337" h="6858000">
                <a:moveTo>
                  <a:pt x="0" y="0"/>
                </a:moveTo>
                <a:lnTo>
                  <a:pt x="1350667" y="0"/>
                </a:lnTo>
                <a:lnTo>
                  <a:pt x="1218305" y="285443"/>
                </a:lnTo>
                <a:lnTo>
                  <a:pt x="2848581" y="996956"/>
                </a:lnTo>
                <a:cubicBezTo>
                  <a:pt x="2995799" y="659639"/>
                  <a:pt x="3173030" y="337090"/>
                  <a:pt x="3377755" y="33053"/>
                </a:cubicBezTo>
                <a:lnTo>
                  <a:pt x="3401115" y="0"/>
                </a:lnTo>
                <a:lnTo>
                  <a:pt x="3528829" y="0"/>
                </a:lnTo>
                <a:lnTo>
                  <a:pt x="3389366" y="206418"/>
                </a:lnTo>
                <a:cubicBezTo>
                  <a:pt x="3020227" y="782766"/>
                  <a:pt x="2749351" y="1423663"/>
                  <a:pt x="2594638" y="2103964"/>
                </a:cubicBezTo>
                <a:lnTo>
                  <a:pt x="4336162" y="2500017"/>
                </a:lnTo>
                <a:cubicBezTo>
                  <a:pt x="4553100" y="1546099"/>
                  <a:pt x="5095808" y="702688"/>
                  <a:pt x="5863882" y="110806"/>
                </a:cubicBezTo>
                <a:lnTo>
                  <a:pt x="6015312" y="0"/>
                </a:lnTo>
                <a:lnTo>
                  <a:pt x="6196337" y="0"/>
                </a:lnTo>
                <a:lnTo>
                  <a:pt x="6135381" y="39078"/>
                </a:lnTo>
                <a:cubicBezTo>
                  <a:pt x="5047938" y="773740"/>
                  <a:pt x="4332974" y="2017875"/>
                  <a:pt x="4332974" y="3428999"/>
                </a:cubicBezTo>
                <a:cubicBezTo>
                  <a:pt x="4332974" y="4840124"/>
                  <a:pt x="5047938" y="6084259"/>
                  <a:pt x="6135381" y="6818922"/>
                </a:cubicBezTo>
                <a:lnTo>
                  <a:pt x="6196337" y="6858000"/>
                </a:lnTo>
                <a:lnTo>
                  <a:pt x="0" y="6858000"/>
                </a:lnTo>
                <a:close/>
              </a:path>
            </a:pathLst>
          </a:custGeom>
          <a:solidFill>
            <a:srgbClr val="49BED8"/>
          </a:solidFill>
        </p:spPr>
        <p:txBody>
          <a:bodyPr wrap="square" lIns="36000" tIns="36000" rIns="36000" bIns="36000" anchor="ctr">
            <a:noAutofit/>
          </a:bodyPr>
          <a:lstStyle>
            <a:lvl1pPr algn="ctr">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Image here</a:t>
            </a:r>
          </a:p>
        </p:txBody>
      </p:sp>
      <p:pic>
        <p:nvPicPr>
          <p:cNvPr id="22" name="Picture 21">
            <a:extLst>
              <a:ext uri="{FF2B5EF4-FFF2-40B4-BE49-F238E27FC236}">
                <a16:creationId xmlns:a16="http://schemas.microsoft.com/office/drawing/2014/main" id="{0F66423B-BDA7-4A32-B544-06E7CD9CF5B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494614" y="322844"/>
            <a:ext cx="1128569" cy="837683"/>
          </a:xfrm>
          <a:prstGeom prst="rect">
            <a:avLst/>
          </a:prstGeom>
        </p:spPr>
      </p:pic>
      <p:sp>
        <p:nvSpPr>
          <p:cNvPr id="23" name="txtWMTD">
            <a:extLst>
              <a:ext uri="{FF2B5EF4-FFF2-40B4-BE49-F238E27FC236}">
                <a16:creationId xmlns:a16="http://schemas.microsoft.com/office/drawing/2014/main" id="{DB218C3A-1E37-47D3-BB58-8910CECB5CFC}"/>
              </a:ext>
            </a:extLst>
          </p:cNvPr>
          <p:cNvSpPr txBox="1">
            <a:spLocks/>
          </p:cNvSpPr>
          <p:nvPr userDrawn="1"/>
        </p:nvSpPr>
        <p:spPr>
          <a:xfrm>
            <a:off x="8622415" y="5563773"/>
            <a:ext cx="2953383" cy="569742"/>
          </a:xfrm>
          <a:prstGeom prst="rect">
            <a:avLst/>
          </a:prstGeom>
        </p:spPr>
        <p:txBody>
          <a:bodyPr vert="horz" wrap="square" lIns="0" tIns="45720" rIns="91440" bIns="45720" rtlCol="0">
            <a:noAutofit/>
          </a:bodyPr>
          <a:lstStyle/>
          <a:p>
            <a:pPr algn="r">
              <a:spcAft>
                <a:spcPts val="0"/>
              </a:spcAft>
            </a:pPr>
            <a:r>
              <a:rPr lang="en-GB" sz="1400" b="1">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Bringing Ingenuity to Life</a:t>
            </a:r>
          </a:p>
          <a:p>
            <a:pPr algn="r">
              <a:spcAft>
                <a:spcPts val="0"/>
              </a:spcAft>
            </a:pPr>
            <a:r>
              <a:rPr lang="en-GB" sz="1200">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paconsulting.com</a:t>
            </a:r>
          </a:p>
        </p:txBody>
      </p:sp>
      <p:sp>
        <p:nvSpPr>
          <p:cNvPr id="24" name="Text Placeholder 22">
            <a:extLst>
              <a:ext uri="{FF2B5EF4-FFF2-40B4-BE49-F238E27FC236}">
                <a16:creationId xmlns:a16="http://schemas.microsoft.com/office/drawing/2014/main" id="{0C952537-D0C0-4E07-979A-439D4D6DFB7F}"/>
              </a:ext>
            </a:extLst>
          </p:cNvPr>
          <p:cNvSpPr>
            <a:spLocks noGrp="1"/>
          </p:cNvSpPr>
          <p:nvPr>
            <p:ph type="body" sz="quarter" idx="17" hasCustomPrompt="1"/>
          </p:nvPr>
        </p:nvSpPr>
        <p:spPr>
          <a:xfrm>
            <a:off x="6249515" y="4145994"/>
            <a:ext cx="4539406" cy="795999"/>
          </a:xfrm>
        </p:spPr>
        <p:txBody>
          <a:bodyPr lIns="0" tIns="46800" rIns="0">
            <a:normAutofit/>
          </a:bodyPr>
          <a:lstStyle>
            <a:lvl1pPr>
              <a:lnSpc>
                <a:spcPct val="110000"/>
              </a:lnSpc>
              <a:spcBef>
                <a:spcPts val="0"/>
              </a:spcBef>
              <a:spcAft>
                <a:spcPts val="800"/>
              </a:spcAft>
              <a:defRPr sz="1400" b="0" cap="none" baseline="0">
                <a:latin typeface="Arial" panose="020B0604020202020204" pitchFamily="34" charset="0"/>
                <a:cs typeface="Arial" panose="020B0604020202020204" pitchFamily="34" charset="0"/>
                <a:sym typeface="Arial" panose="020B0604020202020204" pitchFamily="34" charset="0"/>
              </a:defRPr>
            </a:lvl1pPr>
            <a:lvl3pPr>
              <a:defRPr sz="1400"/>
            </a:lvl3pPr>
            <a:lvl4pPr marL="0" indent="0">
              <a:buNone/>
              <a:defRPr sz="1400"/>
            </a:lvl4pPr>
            <a:lvl5pPr marL="0" indent="0">
              <a:buNone/>
              <a:defRPr sz="1400"/>
            </a:lvl5pPr>
            <a:lvl6pPr marL="0" indent="0">
              <a:buNone/>
              <a:defRPr sz="1400"/>
            </a:lvl6pPr>
            <a:lvl7pPr marL="0" indent="0">
              <a:buNone/>
              <a:defRPr sz="1400"/>
            </a:lvl7pPr>
            <a:lvl8pPr marL="0" indent="0">
              <a:buNone/>
              <a:defRPr sz="1400"/>
            </a:lvl8pPr>
            <a:lvl9pPr marL="0" indent="0">
              <a:buNone/>
              <a:defRPr sz="1400"/>
            </a:lvl9pPr>
          </a:lstStyle>
          <a:p>
            <a:pPr lvl="0"/>
            <a:r>
              <a:rPr lang="en-GB"/>
              <a:t>Large text – Arial regular size 14</a:t>
            </a:r>
          </a:p>
        </p:txBody>
      </p:sp>
      <p:sp>
        <p:nvSpPr>
          <p:cNvPr id="25" name="Text Placeholder 7">
            <a:extLst>
              <a:ext uri="{FF2B5EF4-FFF2-40B4-BE49-F238E27FC236}">
                <a16:creationId xmlns:a16="http://schemas.microsoft.com/office/drawing/2014/main" id="{C287CD36-C030-4F8D-8D26-A9FCABC3F6AC}"/>
              </a:ext>
            </a:extLst>
          </p:cNvPr>
          <p:cNvSpPr>
            <a:spLocks noGrp="1"/>
          </p:cNvSpPr>
          <p:nvPr>
            <p:ph type="body" sz="quarter" idx="15" hasCustomPrompt="1"/>
          </p:nvPr>
        </p:nvSpPr>
        <p:spPr>
          <a:xfrm>
            <a:off x="6246026" y="1782307"/>
            <a:ext cx="4542897" cy="2249244"/>
          </a:xfrm>
        </p:spPr>
        <p:txBody>
          <a:bodyPr anchor="b" anchorCtr="0">
            <a:noAutofit/>
          </a:bodyPr>
          <a:lstStyle>
            <a:lvl1pPr>
              <a:lnSpc>
                <a:spcPct val="90000"/>
              </a:lnSpc>
              <a:spcBef>
                <a:spcPts val="0"/>
              </a:spcBef>
              <a:spcAft>
                <a:spcPts val="0"/>
              </a:spcAft>
              <a:defRPr sz="3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90000"/>
              </a:lnSpc>
              <a:spcBef>
                <a:spcPts val="200"/>
              </a:spcBef>
              <a:spcAft>
                <a:spcPts val="0"/>
              </a:spcAft>
              <a:defRPr sz="2400" spc="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Insert document heading can span up to three lines</a:t>
            </a:r>
          </a:p>
          <a:p>
            <a:pPr lvl="1"/>
            <a:r>
              <a:rPr lang="en-GB"/>
              <a:t>Insert subtitle this can </a:t>
            </a:r>
            <a:br>
              <a:rPr lang="en-GB"/>
            </a:br>
            <a:r>
              <a:rPr lang="en-GB"/>
              <a:t>span up to two lines</a:t>
            </a:r>
          </a:p>
        </p:txBody>
      </p:sp>
      <p:sp>
        <p:nvSpPr>
          <p:cNvPr id="14" name="txtSecureMarker1" hidden="1"/>
          <p:cNvSpPr txBox="1"/>
          <p:nvPr userDrawn="1"/>
        </p:nvSpPr>
        <p:spPr>
          <a:xfrm>
            <a:off x="3761257" y="57479"/>
            <a:ext cx="4669488" cy="261610"/>
          </a:xfrm>
          <a:prstGeom prst="rect">
            <a:avLst/>
          </a:prstGeom>
          <a:noFill/>
        </p:spPr>
        <p:txBody>
          <a:bodyPr wrap="square" rtlCol="0">
            <a:sp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5" name="txtSecureMarker2" hidden="1"/>
          <p:cNvSpPr txBox="1"/>
          <p:nvPr userDrawn="1"/>
        </p:nvSpPr>
        <p:spPr>
          <a:xfrm>
            <a:off x="3761257" y="6508377"/>
            <a:ext cx="4669488" cy="261610"/>
          </a:xfrm>
          <a:prstGeom prst="rect">
            <a:avLst/>
          </a:prstGeom>
          <a:noFill/>
        </p:spPr>
        <p:txBody>
          <a:bodyPr wrap="square" rtlCol="0">
            <a:sp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65249678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Slide B">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F4608B49-D44D-451C-AC12-862FC7BC384E}"/>
              </a:ext>
            </a:extLst>
          </p:cNvPr>
          <p:cNvGraphicFramePr>
            <a:graphicFrameLocks noChangeAspect="1"/>
          </p:cNvGraphicFramePr>
          <p:nvPr userDrawn="1">
            <p:custDataLst>
              <p:tags r:id="rId1"/>
            </p:custDataLst>
            <p:extLst>
              <p:ext uri="{D42A27DB-BD31-4B8C-83A1-F6EECF244321}">
                <p14:modId xmlns:p14="http://schemas.microsoft.com/office/powerpoint/2010/main" val="2856975024"/>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F4608B49-D44D-451C-AC12-862FC7BC384E}"/>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3" name="plcPicture">
            <a:extLst>
              <a:ext uri="{FF2B5EF4-FFF2-40B4-BE49-F238E27FC236}">
                <a16:creationId xmlns:a16="http://schemas.microsoft.com/office/drawing/2014/main" id="{19EF6B39-2F83-43E8-9E09-608458C506BE}"/>
              </a:ext>
            </a:extLst>
          </p:cNvPr>
          <p:cNvSpPr>
            <a:spLocks noGrp="1"/>
          </p:cNvSpPr>
          <p:nvPr>
            <p:ph type="pic" sz="quarter" idx="19" hasCustomPrompt="1"/>
          </p:nvPr>
        </p:nvSpPr>
        <p:spPr>
          <a:xfrm>
            <a:off x="3" y="0"/>
            <a:ext cx="5666796" cy="6858000"/>
          </a:xfrm>
          <a:prstGeom prst="rect">
            <a:avLst/>
          </a:prstGeom>
          <a:solidFill>
            <a:srgbClr val="49BED8"/>
          </a:solidFill>
        </p:spPr>
        <p:txBody>
          <a:bodyPr wrap="square" lIns="36000" tIns="36000" rIns="36000" bIns="36000" anchor="ctr">
            <a:noAutofit/>
          </a:bodyPr>
          <a:lstStyle>
            <a:lvl1pPr algn="ctr">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Image here</a:t>
            </a:r>
          </a:p>
        </p:txBody>
      </p:sp>
      <p:pic>
        <p:nvPicPr>
          <p:cNvPr id="16" name="Picture 15">
            <a:extLst>
              <a:ext uri="{FF2B5EF4-FFF2-40B4-BE49-F238E27FC236}">
                <a16:creationId xmlns:a16="http://schemas.microsoft.com/office/drawing/2014/main" id="{D9FC8E3E-F4FF-43AB-AE54-C9CF6EA79AC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494614" y="322844"/>
            <a:ext cx="1128569" cy="837683"/>
          </a:xfrm>
          <a:prstGeom prst="rect">
            <a:avLst/>
          </a:prstGeom>
        </p:spPr>
      </p:pic>
      <p:sp>
        <p:nvSpPr>
          <p:cNvPr id="17" name="txtWMTD">
            <a:extLst>
              <a:ext uri="{FF2B5EF4-FFF2-40B4-BE49-F238E27FC236}">
                <a16:creationId xmlns:a16="http://schemas.microsoft.com/office/drawing/2014/main" id="{4AD8DE0C-432F-427A-AFB3-AF40835D062C}"/>
              </a:ext>
            </a:extLst>
          </p:cNvPr>
          <p:cNvSpPr txBox="1">
            <a:spLocks/>
          </p:cNvSpPr>
          <p:nvPr userDrawn="1"/>
        </p:nvSpPr>
        <p:spPr>
          <a:xfrm>
            <a:off x="8622415" y="5563773"/>
            <a:ext cx="2953383" cy="569742"/>
          </a:xfrm>
          <a:prstGeom prst="rect">
            <a:avLst/>
          </a:prstGeom>
        </p:spPr>
        <p:txBody>
          <a:bodyPr vert="horz" wrap="square" lIns="0" tIns="45720" rIns="91440" bIns="45720" rtlCol="0">
            <a:noAutofit/>
          </a:bodyPr>
          <a:lstStyle/>
          <a:p>
            <a:pPr algn="r">
              <a:spcAft>
                <a:spcPts val="0"/>
              </a:spcAft>
            </a:pPr>
            <a:r>
              <a:rPr lang="en-GB" sz="1400" b="1">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Bringing Ingenuity to Life</a:t>
            </a:r>
          </a:p>
          <a:p>
            <a:pPr algn="r">
              <a:spcAft>
                <a:spcPts val="0"/>
              </a:spcAft>
            </a:pPr>
            <a:r>
              <a:rPr lang="en-GB" sz="1200">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paconsulting.com</a:t>
            </a:r>
          </a:p>
        </p:txBody>
      </p:sp>
      <p:sp>
        <p:nvSpPr>
          <p:cNvPr id="20" name="Text Placeholder 22">
            <a:extLst>
              <a:ext uri="{FF2B5EF4-FFF2-40B4-BE49-F238E27FC236}">
                <a16:creationId xmlns:a16="http://schemas.microsoft.com/office/drawing/2014/main" id="{35806136-84DB-47B5-B789-80CED2CABCF2}"/>
              </a:ext>
            </a:extLst>
          </p:cNvPr>
          <p:cNvSpPr>
            <a:spLocks noGrp="1"/>
          </p:cNvSpPr>
          <p:nvPr>
            <p:ph type="body" sz="quarter" idx="17" hasCustomPrompt="1"/>
          </p:nvPr>
        </p:nvSpPr>
        <p:spPr>
          <a:xfrm>
            <a:off x="6249515" y="4145994"/>
            <a:ext cx="4539406" cy="795999"/>
          </a:xfrm>
        </p:spPr>
        <p:txBody>
          <a:bodyPr lIns="0" tIns="46800" rIns="0">
            <a:normAutofit/>
          </a:bodyPr>
          <a:lstStyle>
            <a:lvl1pPr>
              <a:lnSpc>
                <a:spcPct val="110000"/>
              </a:lnSpc>
              <a:spcBef>
                <a:spcPts val="0"/>
              </a:spcBef>
              <a:spcAft>
                <a:spcPts val="800"/>
              </a:spcAft>
              <a:defRPr sz="1400" b="0" cap="none" baseline="0">
                <a:latin typeface="Arial" panose="020B0604020202020204" pitchFamily="34" charset="0"/>
                <a:cs typeface="Arial" panose="020B0604020202020204" pitchFamily="34" charset="0"/>
                <a:sym typeface="Arial" panose="020B0604020202020204" pitchFamily="34" charset="0"/>
              </a:defRPr>
            </a:lvl1pPr>
            <a:lvl3pPr>
              <a:defRPr sz="1400"/>
            </a:lvl3pPr>
            <a:lvl4pPr marL="0" indent="0">
              <a:buNone/>
              <a:defRPr sz="1400"/>
            </a:lvl4pPr>
            <a:lvl5pPr marL="0" indent="0">
              <a:buNone/>
              <a:defRPr sz="1400"/>
            </a:lvl5pPr>
            <a:lvl6pPr marL="0" indent="0">
              <a:buNone/>
              <a:defRPr sz="1400"/>
            </a:lvl6pPr>
            <a:lvl7pPr marL="0" indent="0">
              <a:buNone/>
              <a:defRPr sz="1400"/>
            </a:lvl7pPr>
            <a:lvl8pPr marL="0" indent="0">
              <a:buNone/>
              <a:defRPr sz="1400"/>
            </a:lvl8pPr>
            <a:lvl9pPr marL="0" indent="0">
              <a:buNone/>
              <a:defRPr sz="1400"/>
            </a:lvl9pPr>
          </a:lstStyle>
          <a:p>
            <a:pPr lvl="0"/>
            <a:r>
              <a:rPr lang="en-GB"/>
              <a:t>Large text – Arial regular size 14</a:t>
            </a:r>
          </a:p>
        </p:txBody>
      </p:sp>
      <p:sp>
        <p:nvSpPr>
          <p:cNvPr id="22" name="Text Placeholder 7">
            <a:extLst>
              <a:ext uri="{FF2B5EF4-FFF2-40B4-BE49-F238E27FC236}">
                <a16:creationId xmlns:a16="http://schemas.microsoft.com/office/drawing/2014/main" id="{F99190AA-D9EA-4106-8FCB-32FBD7028730}"/>
              </a:ext>
            </a:extLst>
          </p:cNvPr>
          <p:cNvSpPr>
            <a:spLocks noGrp="1"/>
          </p:cNvSpPr>
          <p:nvPr>
            <p:ph type="body" sz="quarter" idx="15" hasCustomPrompt="1"/>
          </p:nvPr>
        </p:nvSpPr>
        <p:spPr>
          <a:xfrm>
            <a:off x="6246026" y="1782307"/>
            <a:ext cx="4542897" cy="2249244"/>
          </a:xfrm>
        </p:spPr>
        <p:txBody>
          <a:bodyPr anchor="b" anchorCtr="0">
            <a:noAutofit/>
          </a:bodyPr>
          <a:lstStyle>
            <a:lvl1pPr>
              <a:lnSpc>
                <a:spcPct val="90000"/>
              </a:lnSpc>
              <a:spcBef>
                <a:spcPts val="0"/>
              </a:spcBef>
              <a:spcAft>
                <a:spcPts val="0"/>
              </a:spcAft>
              <a:defRPr sz="3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90000"/>
              </a:lnSpc>
              <a:spcBef>
                <a:spcPts val="200"/>
              </a:spcBef>
              <a:spcAft>
                <a:spcPts val="0"/>
              </a:spcAft>
              <a:defRPr sz="2400" spc="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Insert document heading can span up to three lines</a:t>
            </a:r>
          </a:p>
          <a:p>
            <a:pPr lvl="1"/>
            <a:r>
              <a:rPr lang="en-GB"/>
              <a:t>Insert subtitle this can </a:t>
            </a:r>
            <a:br>
              <a:rPr lang="en-GB"/>
            </a:br>
            <a:r>
              <a:rPr lang="en-GB"/>
              <a:t>span up to two lines</a:t>
            </a:r>
          </a:p>
        </p:txBody>
      </p:sp>
      <p:sp>
        <p:nvSpPr>
          <p:cNvPr id="11" name="txtSecureMarker2" hidden="1"/>
          <p:cNvSpPr txBox="1"/>
          <p:nvPr userDrawn="1"/>
        </p:nvSpPr>
        <p:spPr>
          <a:xfrm>
            <a:off x="4079178" y="6359307"/>
            <a:ext cx="4033642" cy="466889"/>
          </a:xfrm>
          <a:prstGeom prst="rect">
            <a:avLst/>
          </a:prstGeom>
          <a:noFill/>
        </p:spPr>
        <p:txBody>
          <a:bodyPr wrap="square" rtlCol="0" anchor="b" anchorCtr="0">
            <a:no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0" name="txtSecureMarker1" hidden="1"/>
          <p:cNvSpPr txBox="1"/>
          <p:nvPr userDrawn="1"/>
        </p:nvSpPr>
        <p:spPr>
          <a:xfrm>
            <a:off x="3761257" y="61232"/>
            <a:ext cx="4669488" cy="261610"/>
          </a:xfrm>
          <a:prstGeom prst="rect">
            <a:avLst/>
          </a:prstGeom>
          <a:noFill/>
        </p:spPr>
        <p:txBody>
          <a:bodyPr wrap="square" rtlCol="0">
            <a:sp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5086710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DB196-B06E-466B-A1D6-466A66FA49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646CF87-EB07-4871-BCEA-6F592F52250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F399D9-3684-4F1D-869B-E1A0EFD4FE1D}"/>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5" name="Footer Placeholder 4">
            <a:extLst>
              <a:ext uri="{FF2B5EF4-FFF2-40B4-BE49-F238E27FC236}">
                <a16:creationId xmlns:a16="http://schemas.microsoft.com/office/drawing/2014/main" id="{C7740C67-1DE9-41E3-8ED9-E51F7332019C}"/>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2187FC25-CC45-407B-A963-48024E03D774}"/>
              </a:ext>
            </a:extLst>
          </p:cNvPr>
          <p:cNvSpPr>
            <a:spLocks noGrp="1"/>
          </p:cNvSpPr>
          <p:nvPr>
            <p:ph type="sldNum" sz="quarter" idx="12"/>
          </p:nvPr>
        </p:nvSpPr>
        <p:spPr/>
        <p:txBody>
          <a:bodyPr/>
          <a:lstStyle/>
          <a:p>
            <a:fld id="{CD8E907E-315C-F745-8CA6-CE49E976B740}" type="slidenum">
              <a:rPr lang="en-US" smtClean="0"/>
              <a:pPr/>
              <a:t>‹#›</a:t>
            </a:fld>
            <a:endParaRPr lang="en-US"/>
          </a:p>
        </p:txBody>
      </p:sp>
      <p:cxnSp>
        <p:nvCxnSpPr>
          <p:cNvPr id="7" name="Straight Connector 6">
            <a:extLst>
              <a:ext uri="{FF2B5EF4-FFF2-40B4-BE49-F238E27FC236}">
                <a16:creationId xmlns:a16="http://schemas.microsoft.com/office/drawing/2014/main" id="{CA454DE0-4F8B-414A-8A7F-8AC817FB23D2}"/>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3CDA42EF-001F-4C34-B819-1E449C66CAA3}"/>
              </a:ext>
            </a:extLst>
          </p:cNvPr>
          <p:cNvGrpSpPr/>
          <p:nvPr userDrawn="1"/>
        </p:nvGrpSpPr>
        <p:grpSpPr>
          <a:xfrm>
            <a:off x="-518" y="0"/>
            <a:ext cx="125999" cy="6858000"/>
            <a:chOff x="123871" y="0"/>
            <a:chExt cx="127000" cy="6847369"/>
          </a:xfrm>
        </p:grpSpPr>
        <p:sp>
          <p:nvSpPr>
            <p:cNvPr id="9" name="Rectangle 8">
              <a:extLst>
                <a:ext uri="{FF2B5EF4-FFF2-40B4-BE49-F238E27FC236}">
                  <a16:creationId xmlns:a16="http://schemas.microsoft.com/office/drawing/2014/main" id="{7AC896EC-2A27-40E5-B3B1-A7124C25A4C5}"/>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61D12501-3F09-47C8-B7A7-8F0C37C5DC9B}"/>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D98AE2FB-650E-4A2F-958F-D5D0DA221932}"/>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CCF0A81D-2449-401A-BA61-7DFF13CFA0DF}"/>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0D80C4D4-646C-4FB6-BB5A-995E9DB3F648}"/>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203F9B80-94E8-4208-A0B5-D6B46FE79DD4}"/>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BFD9A4C9-09C5-4506-A294-96BFE9D7DE8E}"/>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469087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ivider Slide A [TOC Sourc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3CAC0AA-284A-4947-84C9-6086B43F2404}"/>
              </a:ext>
            </a:extLst>
          </p:cNvPr>
          <p:cNvGraphicFramePr>
            <a:graphicFrameLocks noChangeAspect="1"/>
          </p:cNvGraphicFramePr>
          <p:nvPr userDrawn="1">
            <p:custDataLst>
              <p:tags r:id="rId1"/>
            </p:custDataLst>
            <p:extLst>
              <p:ext uri="{D42A27DB-BD31-4B8C-83A1-F6EECF244321}">
                <p14:modId xmlns:p14="http://schemas.microsoft.com/office/powerpoint/2010/main" val="2590446592"/>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23CAC0AA-284A-4947-84C9-6086B43F2404}"/>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8" name="plcPicture">
            <a:extLst>
              <a:ext uri="{FF2B5EF4-FFF2-40B4-BE49-F238E27FC236}">
                <a16:creationId xmlns:a16="http://schemas.microsoft.com/office/drawing/2014/main" id="{152BCBF3-D3F9-4F4A-9249-F9B99A67FC26}"/>
              </a:ext>
            </a:extLst>
          </p:cNvPr>
          <p:cNvSpPr>
            <a:spLocks noGrp="1"/>
          </p:cNvSpPr>
          <p:nvPr>
            <p:ph type="pic" sz="quarter" idx="24" hasCustomPrompt="1"/>
          </p:nvPr>
        </p:nvSpPr>
        <p:spPr>
          <a:xfrm>
            <a:off x="4565741" y="-1"/>
            <a:ext cx="7626263" cy="6858000"/>
          </a:xfrm>
          <a:custGeom>
            <a:avLst/>
            <a:gdLst>
              <a:gd name="connsiteX0" fmla="*/ 0 w 6196339"/>
              <a:gd name="connsiteY0" fmla="*/ 0 h 6858000"/>
              <a:gd name="connsiteX1" fmla="*/ 181025 w 6196339"/>
              <a:gd name="connsiteY1" fmla="*/ 0 h 6858000"/>
              <a:gd name="connsiteX2" fmla="*/ 332455 w 6196339"/>
              <a:gd name="connsiteY2" fmla="*/ 110806 h 6858000"/>
              <a:gd name="connsiteX3" fmla="*/ 1860175 w 6196339"/>
              <a:gd name="connsiteY3" fmla="*/ 2500017 h 6858000"/>
              <a:gd name="connsiteX4" fmla="*/ 3601699 w 6196339"/>
              <a:gd name="connsiteY4" fmla="*/ 2103964 h 6858000"/>
              <a:gd name="connsiteX5" fmla="*/ 2806971 w 6196339"/>
              <a:gd name="connsiteY5" fmla="*/ 206418 h 6858000"/>
              <a:gd name="connsiteX6" fmla="*/ 2667508 w 6196339"/>
              <a:gd name="connsiteY6" fmla="*/ 0 h 6858000"/>
              <a:gd name="connsiteX7" fmla="*/ 2795222 w 6196339"/>
              <a:gd name="connsiteY7" fmla="*/ 0 h 6858000"/>
              <a:gd name="connsiteX8" fmla="*/ 2818582 w 6196339"/>
              <a:gd name="connsiteY8" fmla="*/ 33053 h 6858000"/>
              <a:gd name="connsiteX9" fmla="*/ 3347756 w 6196339"/>
              <a:gd name="connsiteY9" fmla="*/ 996956 h 6858000"/>
              <a:gd name="connsiteX10" fmla="*/ 4978032 w 6196339"/>
              <a:gd name="connsiteY10" fmla="*/ 285443 h 6858000"/>
              <a:gd name="connsiteX11" fmla="*/ 4845670 w 6196339"/>
              <a:gd name="connsiteY11" fmla="*/ 0 h 6858000"/>
              <a:gd name="connsiteX12" fmla="*/ 6196339 w 6196339"/>
              <a:gd name="connsiteY12" fmla="*/ 0 h 6858000"/>
              <a:gd name="connsiteX13" fmla="*/ 6196339 w 6196339"/>
              <a:gd name="connsiteY13" fmla="*/ 6858000 h 6858000"/>
              <a:gd name="connsiteX14" fmla="*/ 0 w 6196339"/>
              <a:gd name="connsiteY14" fmla="*/ 6858000 h 6858000"/>
              <a:gd name="connsiteX15" fmla="*/ 60956 w 6196339"/>
              <a:gd name="connsiteY15" fmla="*/ 6818922 h 6858000"/>
              <a:gd name="connsiteX16" fmla="*/ 1863363 w 6196339"/>
              <a:gd name="connsiteY16" fmla="*/ 3428999 h 6858000"/>
              <a:gd name="connsiteX17" fmla="*/ 60956 w 6196339"/>
              <a:gd name="connsiteY17" fmla="*/ 390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196339" h="6858000">
                <a:moveTo>
                  <a:pt x="0" y="0"/>
                </a:moveTo>
                <a:lnTo>
                  <a:pt x="181025" y="0"/>
                </a:lnTo>
                <a:lnTo>
                  <a:pt x="332455" y="110806"/>
                </a:lnTo>
                <a:cubicBezTo>
                  <a:pt x="1100529" y="702688"/>
                  <a:pt x="1643237" y="1546099"/>
                  <a:pt x="1860175" y="2500017"/>
                </a:cubicBezTo>
                <a:lnTo>
                  <a:pt x="3601699" y="2103964"/>
                </a:lnTo>
                <a:cubicBezTo>
                  <a:pt x="3446986" y="1423663"/>
                  <a:pt x="3176110" y="782766"/>
                  <a:pt x="2806971" y="206418"/>
                </a:cubicBezTo>
                <a:lnTo>
                  <a:pt x="2667508" y="0"/>
                </a:lnTo>
                <a:lnTo>
                  <a:pt x="2795222" y="0"/>
                </a:lnTo>
                <a:lnTo>
                  <a:pt x="2818582" y="33053"/>
                </a:lnTo>
                <a:cubicBezTo>
                  <a:pt x="3023307" y="337090"/>
                  <a:pt x="3200538" y="659639"/>
                  <a:pt x="3347756" y="996956"/>
                </a:cubicBezTo>
                <a:lnTo>
                  <a:pt x="4978032" y="285443"/>
                </a:lnTo>
                <a:lnTo>
                  <a:pt x="4845670" y="0"/>
                </a:lnTo>
                <a:lnTo>
                  <a:pt x="6196339" y="0"/>
                </a:lnTo>
                <a:lnTo>
                  <a:pt x="6196339" y="6858000"/>
                </a:lnTo>
                <a:lnTo>
                  <a:pt x="0" y="6858000"/>
                </a:lnTo>
                <a:lnTo>
                  <a:pt x="60956" y="6818922"/>
                </a:lnTo>
                <a:cubicBezTo>
                  <a:pt x="1148399" y="6084259"/>
                  <a:pt x="1863363" y="4840124"/>
                  <a:pt x="1863363" y="3428999"/>
                </a:cubicBezTo>
                <a:cubicBezTo>
                  <a:pt x="1863363" y="2017875"/>
                  <a:pt x="1148399" y="773740"/>
                  <a:pt x="60956" y="39078"/>
                </a:cubicBezTo>
                <a:close/>
              </a:path>
            </a:pathLst>
          </a:custGeom>
          <a:solidFill>
            <a:srgbClr val="49BED8"/>
          </a:solidFill>
        </p:spPr>
        <p:txBody>
          <a:bodyPr wrap="square" lIns="36000" tIns="36000" rIns="36000" bIns="36000" anchor="ctr">
            <a:noAutofit/>
          </a:bodyPr>
          <a:lstStyle>
            <a:lvl1pPr algn="ctr">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Image here</a:t>
            </a:r>
          </a:p>
        </p:txBody>
      </p:sp>
      <p:sp>
        <p:nvSpPr>
          <p:cNvPr id="10" name="plcSectionNumber">
            <a:extLst>
              <a:ext uri="{FF2B5EF4-FFF2-40B4-BE49-F238E27FC236}">
                <a16:creationId xmlns:a16="http://schemas.microsoft.com/office/drawing/2014/main" id="{2CE2D507-5397-4106-96E4-0FA7E95282D7}"/>
              </a:ext>
            </a:extLst>
          </p:cNvPr>
          <p:cNvSpPr>
            <a:spLocks noGrp="1"/>
          </p:cNvSpPr>
          <p:nvPr>
            <p:ph type="body" sz="quarter" idx="23" hasCustomPrompt="1"/>
          </p:nvPr>
        </p:nvSpPr>
        <p:spPr>
          <a:xfrm>
            <a:off x="734646" y="1029903"/>
            <a:ext cx="4293125" cy="2399096"/>
          </a:xfrm>
          <a:prstGeom prst="rect">
            <a:avLst/>
          </a:prstGeom>
          <a:noFill/>
        </p:spPr>
        <p:txBody>
          <a:bodyPr wrap="square" lIns="0" rIns="0" anchor="b">
            <a:noAutofit/>
          </a:bodyPr>
          <a:lstStyle>
            <a:lvl1pPr algn="l">
              <a:spcAft>
                <a:spcPts val="0"/>
              </a:spcAft>
              <a:defRPr sz="13800" b="0">
                <a:solidFill>
                  <a:schemeClr val="accent4"/>
                </a:solidFill>
                <a:latin typeface="Arial" panose="020B0604020202020204" pitchFamily="34" charset="0"/>
                <a:cs typeface="Arial" panose="020B0604020202020204" pitchFamily="34" charset="0"/>
                <a:sym typeface="Arial" panose="020B0604020202020204" pitchFamily="34" charset="0"/>
              </a:defRPr>
            </a:lvl1pPr>
            <a:lvl2pPr>
              <a:defRPr sz="2400"/>
            </a:lvl2pPr>
            <a:lvl3pPr>
              <a:defRPr sz="2000"/>
            </a:lvl3pPr>
            <a:lvl4pPr>
              <a:defRPr sz="2000"/>
            </a:lvl4pPr>
            <a:lvl5pPr>
              <a:defRPr sz="2000"/>
            </a:lvl5pPr>
          </a:lstStyle>
          <a:p>
            <a:pPr lvl="0"/>
            <a:r>
              <a:rPr lang="en-GB"/>
              <a:t>##</a:t>
            </a:r>
          </a:p>
        </p:txBody>
      </p:sp>
      <p:sp>
        <p:nvSpPr>
          <p:cNvPr id="11" name="plcSectionTitle">
            <a:extLst>
              <a:ext uri="{FF2B5EF4-FFF2-40B4-BE49-F238E27FC236}">
                <a16:creationId xmlns:a16="http://schemas.microsoft.com/office/drawing/2014/main" id="{AAF0A88B-E483-44EF-B260-04572DA887B5}"/>
              </a:ext>
            </a:extLst>
          </p:cNvPr>
          <p:cNvSpPr>
            <a:spLocks noGrp="1"/>
          </p:cNvSpPr>
          <p:nvPr>
            <p:ph type="body" sz="quarter" idx="13" hasCustomPrompt="1"/>
          </p:nvPr>
        </p:nvSpPr>
        <p:spPr>
          <a:xfrm>
            <a:off x="770185" y="3495675"/>
            <a:ext cx="4293126" cy="2057400"/>
          </a:xfrm>
          <a:prstGeom prst="rect">
            <a:avLst/>
          </a:prstGeom>
          <a:noFill/>
        </p:spPr>
        <p:txBody>
          <a:bodyPr wrap="square" lIns="0" tIns="144000" rIns="144000" bIns="144000" anchor="t">
            <a:noAutofit/>
          </a:bodyPr>
          <a:lstStyle>
            <a:lvl1pPr>
              <a:lnSpc>
                <a:spcPct val="100000"/>
              </a:lnSpc>
              <a:spcBef>
                <a:spcPts val="600"/>
              </a:spcBef>
              <a:spcAft>
                <a:spcPts val="0"/>
              </a:spcAft>
              <a:defRPr sz="24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600"/>
              </a:spcBef>
              <a:spcAft>
                <a:spcPts val="0"/>
              </a:spcAft>
              <a:defRPr sz="18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
        <p:nvSpPr>
          <p:cNvPr id="7" name="txtSecureMarker1" hidden="1"/>
          <p:cNvSpPr txBox="1"/>
          <p:nvPr userDrawn="1"/>
        </p:nvSpPr>
        <p:spPr>
          <a:xfrm>
            <a:off x="3761257" y="55389"/>
            <a:ext cx="4669488" cy="261610"/>
          </a:xfrm>
          <a:prstGeom prst="rect">
            <a:avLst/>
          </a:prstGeom>
          <a:noFill/>
        </p:spPr>
        <p:txBody>
          <a:bodyPr wrap="square" rtlCol="0">
            <a:sp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9" name="txtSecureMarker2" hidden="1"/>
          <p:cNvSpPr txBox="1"/>
          <p:nvPr userDrawn="1"/>
        </p:nvSpPr>
        <p:spPr>
          <a:xfrm>
            <a:off x="3761257" y="6534711"/>
            <a:ext cx="4669488" cy="261610"/>
          </a:xfrm>
          <a:prstGeom prst="rect">
            <a:avLst/>
          </a:prstGeom>
          <a:noFill/>
        </p:spPr>
        <p:txBody>
          <a:bodyPr wrap="square" rtlCol="0">
            <a:sp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7230604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Divider Slide B [TOC Sourc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5DC6718-D285-4432-B733-00E58BA715E4}"/>
              </a:ext>
            </a:extLst>
          </p:cNvPr>
          <p:cNvGraphicFramePr>
            <a:graphicFrameLocks noChangeAspect="1"/>
          </p:cNvGraphicFramePr>
          <p:nvPr userDrawn="1">
            <p:custDataLst>
              <p:tags r:id="rId1"/>
            </p:custDataLst>
            <p:extLst>
              <p:ext uri="{D42A27DB-BD31-4B8C-83A1-F6EECF244321}">
                <p14:modId xmlns:p14="http://schemas.microsoft.com/office/powerpoint/2010/main" val="1388780268"/>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25DC6718-D285-4432-B733-00E58BA715E4}"/>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5" name="Picture Placeholder 12">
            <a:extLst>
              <a:ext uri="{FF2B5EF4-FFF2-40B4-BE49-F238E27FC236}">
                <a16:creationId xmlns:a16="http://schemas.microsoft.com/office/drawing/2014/main" id="{C7FF7CE1-A149-45A9-BF27-BC75A010E568}"/>
              </a:ext>
            </a:extLst>
          </p:cNvPr>
          <p:cNvSpPr>
            <a:spLocks noGrp="1"/>
          </p:cNvSpPr>
          <p:nvPr>
            <p:ph type="pic" sz="quarter" idx="19" hasCustomPrompt="1"/>
          </p:nvPr>
        </p:nvSpPr>
        <p:spPr>
          <a:xfrm>
            <a:off x="3" y="0"/>
            <a:ext cx="7626261" cy="6858000"/>
          </a:xfrm>
          <a:custGeom>
            <a:avLst/>
            <a:gdLst>
              <a:gd name="connsiteX0" fmla="*/ 0 w 6196337"/>
              <a:gd name="connsiteY0" fmla="*/ 0 h 6858000"/>
              <a:gd name="connsiteX1" fmla="*/ 6196337 w 6196337"/>
              <a:gd name="connsiteY1" fmla="*/ 0 h 6858000"/>
              <a:gd name="connsiteX2" fmla="*/ 6135381 w 6196337"/>
              <a:gd name="connsiteY2" fmla="*/ 39078 h 6858000"/>
              <a:gd name="connsiteX3" fmla="*/ 4332974 w 6196337"/>
              <a:gd name="connsiteY3" fmla="*/ 3429001 h 6858000"/>
              <a:gd name="connsiteX4" fmla="*/ 6135381 w 6196337"/>
              <a:gd name="connsiteY4" fmla="*/ 6818922 h 6858000"/>
              <a:gd name="connsiteX5" fmla="*/ 6196337 w 6196337"/>
              <a:gd name="connsiteY5" fmla="*/ 6858000 h 6858000"/>
              <a:gd name="connsiteX6" fmla="*/ 6015312 w 6196337"/>
              <a:gd name="connsiteY6" fmla="*/ 6858000 h 6858000"/>
              <a:gd name="connsiteX7" fmla="*/ 5863882 w 6196337"/>
              <a:gd name="connsiteY7" fmla="*/ 6747194 h 6858000"/>
              <a:gd name="connsiteX8" fmla="*/ 4336162 w 6196337"/>
              <a:gd name="connsiteY8" fmla="*/ 4357983 h 6858000"/>
              <a:gd name="connsiteX9" fmla="*/ 2594638 w 6196337"/>
              <a:gd name="connsiteY9" fmla="*/ 4754036 h 6858000"/>
              <a:gd name="connsiteX10" fmla="*/ 3389366 w 6196337"/>
              <a:gd name="connsiteY10" fmla="*/ 6651582 h 6858000"/>
              <a:gd name="connsiteX11" fmla="*/ 3528829 w 6196337"/>
              <a:gd name="connsiteY11" fmla="*/ 6858000 h 6858000"/>
              <a:gd name="connsiteX12" fmla="*/ 3401115 w 6196337"/>
              <a:gd name="connsiteY12" fmla="*/ 6858000 h 6858000"/>
              <a:gd name="connsiteX13" fmla="*/ 3377755 w 6196337"/>
              <a:gd name="connsiteY13" fmla="*/ 6824947 h 6858000"/>
              <a:gd name="connsiteX14" fmla="*/ 2848581 w 6196337"/>
              <a:gd name="connsiteY14" fmla="*/ 5861044 h 6858000"/>
              <a:gd name="connsiteX15" fmla="*/ 1218305 w 6196337"/>
              <a:gd name="connsiteY15" fmla="*/ 6572557 h 6858000"/>
              <a:gd name="connsiteX16" fmla="*/ 1350667 w 6196337"/>
              <a:gd name="connsiteY16" fmla="*/ 6858000 h 6858000"/>
              <a:gd name="connsiteX17" fmla="*/ 0 w 6196337"/>
              <a:gd name="connsiteY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196337" h="6858000">
                <a:moveTo>
                  <a:pt x="0" y="0"/>
                </a:moveTo>
                <a:lnTo>
                  <a:pt x="6196337" y="0"/>
                </a:lnTo>
                <a:lnTo>
                  <a:pt x="6135381" y="39078"/>
                </a:lnTo>
                <a:cubicBezTo>
                  <a:pt x="5047938" y="773741"/>
                  <a:pt x="4332974" y="2017876"/>
                  <a:pt x="4332974" y="3429001"/>
                </a:cubicBezTo>
                <a:cubicBezTo>
                  <a:pt x="4332974" y="4840125"/>
                  <a:pt x="5047938" y="6084260"/>
                  <a:pt x="6135381" y="6818922"/>
                </a:cubicBezTo>
                <a:lnTo>
                  <a:pt x="6196337" y="6858000"/>
                </a:lnTo>
                <a:lnTo>
                  <a:pt x="6015312" y="6858000"/>
                </a:lnTo>
                <a:lnTo>
                  <a:pt x="5863882" y="6747194"/>
                </a:lnTo>
                <a:cubicBezTo>
                  <a:pt x="5095808" y="6155312"/>
                  <a:pt x="4553100" y="5311901"/>
                  <a:pt x="4336162" y="4357983"/>
                </a:cubicBezTo>
                <a:lnTo>
                  <a:pt x="2594638" y="4754036"/>
                </a:lnTo>
                <a:cubicBezTo>
                  <a:pt x="2749351" y="5434337"/>
                  <a:pt x="3020227" y="6075234"/>
                  <a:pt x="3389366" y="6651582"/>
                </a:cubicBezTo>
                <a:lnTo>
                  <a:pt x="3528829" y="6858000"/>
                </a:lnTo>
                <a:lnTo>
                  <a:pt x="3401115" y="6858000"/>
                </a:lnTo>
                <a:lnTo>
                  <a:pt x="3377755" y="6824947"/>
                </a:lnTo>
                <a:cubicBezTo>
                  <a:pt x="3173030" y="6520910"/>
                  <a:pt x="2995799" y="6198361"/>
                  <a:pt x="2848581" y="5861044"/>
                </a:cubicBezTo>
                <a:lnTo>
                  <a:pt x="1218305" y="6572557"/>
                </a:lnTo>
                <a:lnTo>
                  <a:pt x="1350667" y="6858000"/>
                </a:lnTo>
                <a:lnTo>
                  <a:pt x="0" y="6858000"/>
                </a:lnTo>
                <a:close/>
              </a:path>
            </a:pathLst>
          </a:custGeom>
          <a:solidFill>
            <a:srgbClr val="49BED8"/>
          </a:solidFill>
        </p:spPr>
        <p:txBody>
          <a:bodyPr wrap="square" lIns="36000" tIns="36000" rIns="36000" bIns="36000" anchor="ctr">
            <a:noAutofit/>
          </a:bodyPr>
          <a:lstStyle>
            <a:lvl1pPr algn="ctr">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Image here</a:t>
            </a:r>
          </a:p>
        </p:txBody>
      </p:sp>
      <p:sp>
        <p:nvSpPr>
          <p:cNvPr id="16" name="plcSectionNumber">
            <a:extLst>
              <a:ext uri="{FF2B5EF4-FFF2-40B4-BE49-F238E27FC236}">
                <a16:creationId xmlns:a16="http://schemas.microsoft.com/office/drawing/2014/main" id="{64661C9C-B017-4434-9D99-24DAFA1778A7}"/>
              </a:ext>
            </a:extLst>
          </p:cNvPr>
          <p:cNvSpPr>
            <a:spLocks noGrp="1"/>
          </p:cNvSpPr>
          <p:nvPr>
            <p:ph type="body" sz="quarter" idx="23" hasCustomPrompt="1"/>
          </p:nvPr>
        </p:nvSpPr>
        <p:spPr>
          <a:xfrm>
            <a:off x="7162937" y="1029904"/>
            <a:ext cx="4280210" cy="2399096"/>
          </a:xfrm>
          <a:prstGeom prst="rect">
            <a:avLst/>
          </a:prstGeom>
          <a:noFill/>
        </p:spPr>
        <p:txBody>
          <a:bodyPr wrap="square" lIns="0" rIns="0" anchor="b">
            <a:noAutofit/>
          </a:bodyPr>
          <a:lstStyle>
            <a:lvl1pPr algn="l">
              <a:spcAft>
                <a:spcPts val="0"/>
              </a:spcAft>
              <a:defRPr sz="13800" b="0">
                <a:solidFill>
                  <a:schemeClr val="accent4"/>
                </a:solidFill>
                <a:latin typeface="Arial" panose="020B0604020202020204" pitchFamily="34" charset="0"/>
                <a:cs typeface="Arial" panose="020B0604020202020204" pitchFamily="34" charset="0"/>
                <a:sym typeface="Arial" panose="020B0604020202020204" pitchFamily="34" charset="0"/>
              </a:defRPr>
            </a:lvl1pPr>
            <a:lvl2pPr>
              <a:defRPr sz="2400"/>
            </a:lvl2pPr>
            <a:lvl3pPr>
              <a:defRPr sz="2000"/>
            </a:lvl3pPr>
            <a:lvl4pPr>
              <a:defRPr sz="2000"/>
            </a:lvl4pPr>
            <a:lvl5pPr>
              <a:defRPr sz="2000"/>
            </a:lvl5pPr>
          </a:lstStyle>
          <a:p>
            <a:pPr lvl="0"/>
            <a:r>
              <a:rPr lang="en-GB"/>
              <a:t>##</a:t>
            </a:r>
          </a:p>
        </p:txBody>
      </p:sp>
      <p:sp>
        <p:nvSpPr>
          <p:cNvPr id="17" name="plcSectionTitle">
            <a:extLst>
              <a:ext uri="{FF2B5EF4-FFF2-40B4-BE49-F238E27FC236}">
                <a16:creationId xmlns:a16="http://schemas.microsoft.com/office/drawing/2014/main" id="{F233D1F2-EEEC-48DB-98CE-065BAC8CAE99}"/>
              </a:ext>
            </a:extLst>
          </p:cNvPr>
          <p:cNvSpPr>
            <a:spLocks noGrp="1"/>
          </p:cNvSpPr>
          <p:nvPr>
            <p:ph type="body" sz="quarter" idx="13" hasCustomPrompt="1"/>
          </p:nvPr>
        </p:nvSpPr>
        <p:spPr>
          <a:xfrm>
            <a:off x="7163905" y="3495676"/>
            <a:ext cx="4280210" cy="2057400"/>
          </a:xfrm>
          <a:prstGeom prst="rect">
            <a:avLst/>
          </a:prstGeom>
          <a:noFill/>
        </p:spPr>
        <p:txBody>
          <a:bodyPr wrap="square" lIns="0" tIns="144000" rIns="144000" bIns="144000" anchor="t">
            <a:noAutofit/>
          </a:bodyPr>
          <a:lstStyle>
            <a:lvl1pPr>
              <a:lnSpc>
                <a:spcPct val="100000"/>
              </a:lnSpc>
              <a:spcBef>
                <a:spcPts val="600"/>
              </a:spcBef>
              <a:spcAft>
                <a:spcPts val="0"/>
              </a:spcAft>
              <a:defRPr sz="24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600"/>
              </a:spcBef>
              <a:spcAft>
                <a:spcPts val="0"/>
              </a:spcAft>
              <a:defRPr sz="18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
        <p:nvSpPr>
          <p:cNvPr id="7" name="txtSecureMarker2" hidden="1"/>
          <p:cNvSpPr txBox="1"/>
          <p:nvPr userDrawn="1"/>
        </p:nvSpPr>
        <p:spPr>
          <a:xfrm>
            <a:off x="4162377" y="6490744"/>
            <a:ext cx="3770880" cy="300749"/>
          </a:xfrm>
          <a:prstGeom prst="rect">
            <a:avLst/>
          </a:prstGeom>
          <a:noFill/>
        </p:spPr>
        <p:txBody>
          <a:bodyPr wrap="square" rtlCol="0" anchor="b" anchorCtr="0">
            <a:no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8" name="txtSecureMarker1" hidden="1"/>
          <p:cNvSpPr txBox="1"/>
          <p:nvPr userDrawn="1"/>
        </p:nvSpPr>
        <p:spPr>
          <a:xfrm>
            <a:off x="4162917" y="44971"/>
            <a:ext cx="3768234" cy="300749"/>
          </a:xfrm>
          <a:prstGeom prst="rect">
            <a:avLst/>
          </a:prstGeom>
          <a:noFill/>
        </p:spPr>
        <p:txBody>
          <a:bodyPr wrap="square" rtlCol="0">
            <a:no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2289779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6" name="shpShading"/>
          <p:cNvSpPr/>
          <p:nvPr userDrawn="1"/>
        </p:nvSpPr>
        <p:spPr>
          <a:xfrm>
            <a:off x="8311660" y="0"/>
            <a:ext cx="3880340" cy="6858000"/>
          </a:xfrm>
          <a:prstGeom prst="rect">
            <a:avLst/>
          </a:prstGeom>
          <a:solidFill>
            <a:srgbClr val="F5F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Arial" panose="020B0604020202020204" pitchFamily="34" charset="0"/>
              <a:cs typeface="Arial" panose="020B0604020202020204" pitchFamily="34" charset="0"/>
              <a:sym typeface="Arial" panose="020B0604020202020204" pitchFamily="34" charset="0"/>
            </a:endParaRPr>
          </a:p>
        </p:txBody>
      </p:sp>
      <p:graphicFrame>
        <p:nvGraphicFramePr>
          <p:cNvPr id="2" name="Object 1" hidden="1">
            <a:extLst>
              <a:ext uri="{FF2B5EF4-FFF2-40B4-BE49-F238E27FC236}">
                <a16:creationId xmlns:a16="http://schemas.microsoft.com/office/drawing/2014/main" id="{71D5759C-5E64-4645-A9BC-FA08854929F2}"/>
              </a:ext>
            </a:extLst>
          </p:cNvPr>
          <p:cNvGraphicFramePr>
            <a:graphicFrameLocks noChangeAspect="1"/>
          </p:cNvGraphicFramePr>
          <p:nvPr userDrawn="1">
            <p:custDataLst>
              <p:tags r:id="rId1"/>
            </p:custDataLst>
            <p:extLst>
              <p:ext uri="{D42A27DB-BD31-4B8C-83A1-F6EECF244321}">
                <p14:modId xmlns:p14="http://schemas.microsoft.com/office/powerpoint/2010/main" val="407184123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71D5759C-5E64-4645-A9BC-FA08854929F2}"/>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1" name="txtDetails">
            <a:extLst>
              <a:ext uri="{FF2B5EF4-FFF2-40B4-BE49-F238E27FC236}">
                <a16:creationId xmlns:a16="http://schemas.microsoft.com/office/drawing/2014/main" id="{19D8BD82-8F3C-48FB-AD80-A67AD1ECB21D}"/>
              </a:ext>
            </a:extLst>
          </p:cNvPr>
          <p:cNvSpPr txBox="1">
            <a:spLocks noChangeArrowheads="1"/>
          </p:cNvSpPr>
          <p:nvPr userDrawn="1"/>
        </p:nvSpPr>
        <p:spPr bwMode="auto">
          <a:xfrm>
            <a:off x="8673456" y="1484674"/>
            <a:ext cx="2783899" cy="4679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lstStyle>
            <a:defPPr>
              <a:defRPr lang="en-GB"/>
            </a:defPPr>
            <a:lvl1pPr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1pPr>
            <a:lvl2pPr marL="4572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2pPr>
            <a:lvl3pPr marL="9144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3pPr>
            <a:lvl4pPr marL="13716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4pPr>
            <a:lvl5pPr marL="18288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5pPr>
            <a:lvl6pPr marL="2286000" algn="l" defTabSz="914400" rtl="0" eaLnBrk="1" latinLnBrk="0" hangingPunct="1">
              <a:defRPr sz="1400" kern="1200">
                <a:solidFill>
                  <a:srgbClr val="737377"/>
                </a:solidFill>
                <a:latin typeface="Arial" charset="0"/>
                <a:ea typeface="+mn-ea"/>
                <a:cs typeface="+mn-cs"/>
              </a:defRPr>
            </a:lvl6pPr>
            <a:lvl7pPr marL="2743200" algn="l" defTabSz="914400" rtl="0" eaLnBrk="1" latinLnBrk="0" hangingPunct="1">
              <a:defRPr sz="1400" kern="1200">
                <a:solidFill>
                  <a:srgbClr val="737377"/>
                </a:solidFill>
                <a:latin typeface="Arial" charset="0"/>
                <a:ea typeface="+mn-ea"/>
                <a:cs typeface="+mn-cs"/>
              </a:defRPr>
            </a:lvl7pPr>
            <a:lvl8pPr marL="3200400" algn="l" defTabSz="914400" rtl="0" eaLnBrk="1" latinLnBrk="0" hangingPunct="1">
              <a:defRPr sz="1400" kern="1200">
                <a:solidFill>
                  <a:srgbClr val="737377"/>
                </a:solidFill>
                <a:latin typeface="Arial" charset="0"/>
                <a:ea typeface="+mn-ea"/>
                <a:cs typeface="+mn-cs"/>
              </a:defRPr>
            </a:lvl8pPr>
            <a:lvl9pPr marL="3657600" algn="l" defTabSz="914400" rtl="0" eaLnBrk="1" latinLnBrk="0" hangingPunct="1">
              <a:defRPr sz="1400" kern="1200">
                <a:solidFill>
                  <a:srgbClr val="737377"/>
                </a:solidFill>
                <a:latin typeface="Arial" charset="0"/>
                <a:ea typeface="+mn-ea"/>
                <a:cs typeface="+mn-cs"/>
              </a:defRPr>
            </a:lvl9pPr>
          </a:lstStyle>
          <a:p>
            <a:pPr algn="l" rtl="0">
              <a:spcBef>
                <a:spcPts val="0"/>
              </a:spcBef>
            </a:pPr>
            <a:r>
              <a:rPr lang="en-GB" sz="800" b="1" i="0" u="none" strike="noStrike" kern="120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Corporate Headquarters
10 Bressenden PlaceLondonSW1E 5DN+44 20 7730 9000</a:t>
            </a:r>
          </a:p>
          <a:p>
            <a:pPr algn="l" rtl="0">
              <a:spcBef>
                <a:spcPts val="0"/>
              </a:spcBef>
            </a:pPr>
            <a:endParaRPr lang="en-GB" sz="800" b="0" i="0" u="none" strike="noStrike" kern="1200" baseline="0">
              <a:solidFill>
                <a:schemeClr val="tx1"/>
              </a:solidFill>
              <a:latin typeface="Arial" panose="020B0604020202020204" pitchFamily="34" charset="0"/>
              <a:ea typeface="+mn-ea"/>
              <a:cs typeface="Arial" panose="020B0604020202020204" pitchFamily="34" charset="0"/>
              <a:sym typeface="Arial" panose="020B0604020202020204" pitchFamily="34" charset="0"/>
            </a:endParaRPr>
          </a:p>
          <a:p>
            <a:pPr algn="l" rtl="0">
              <a:spcBef>
                <a:spcPts val="0"/>
              </a:spcBef>
            </a:pPr>
            <a:r>
              <a:rPr lang="en-GB" sz="800" b="1" i="0" u="none" strike="noStrike" kern="120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paconsulting.com</a:t>
            </a:r>
          </a:p>
          <a:p>
            <a:pPr algn="l" rtl="0">
              <a:spcBef>
                <a:spcPts val="0"/>
              </a:spcBef>
            </a:pPr>
            <a:endParaRPr lang="en-GB" sz="800" b="0" i="0" u="none" strike="noStrike" kern="1200" baseline="0">
              <a:solidFill>
                <a:schemeClr val="tx1"/>
              </a:solidFill>
              <a:latin typeface="Arial" panose="020B0604020202020204" pitchFamily="34" charset="0"/>
              <a:ea typeface="+mn-ea"/>
              <a:cs typeface="Arial" panose="020B0604020202020204" pitchFamily="34" charset="0"/>
              <a:sym typeface="Arial" panose="020B0604020202020204" pitchFamily="34" charset="0"/>
            </a:endParaRPr>
          </a:p>
          <a:p>
            <a:pPr algn="l" rtl="0">
              <a:spcBef>
                <a:spcPts val="0"/>
              </a:spcBef>
            </a:pPr>
            <a:r>
              <a:rPr lang="en-GB" sz="800" b="0" i="0" u="none" strike="noStrike" kern="120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This report has been prepared by PA Consulting Group on the basis of information supplied by the client, third parties (if appropriate) and that which is available in the public domain. No representation or warranty is given as to the achievability or reasonableness of future projections or the assumptions underlying them, targets, valuations, opinions, prospects or returns, if any, which have not been independently verified. Except where otherwise indicated, the report speaks as at the date indicated within the report.</a:t>
            </a:r>
          </a:p>
          <a:p>
            <a:pPr algn="l" rtl="0">
              <a:spcBef>
                <a:spcPts val="0"/>
              </a:spcBef>
            </a:pPr>
            <a:endParaRPr lang="en-GB" sz="800" b="0" i="0" u="none" strike="noStrike" kern="1200" baseline="0">
              <a:solidFill>
                <a:schemeClr val="tx1"/>
              </a:solidFill>
              <a:latin typeface="Arial" panose="020B0604020202020204" pitchFamily="34" charset="0"/>
              <a:ea typeface="+mn-ea"/>
              <a:cs typeface="Arial" panose="020B0604020202020204" pitchFamily="34" charset="0"/>
              <a:sym typeface="Arial" panose="020B0604020202020204" pitchFamily="34" charset="0"/>
            </a:endParaRPr>
          </a:p>
          <a:p>
            <a:pPr algn="l" rtl="0">
              <a:spcBef>
                <a:spcPts val="0"/>
              </a:spcBef>
            </a:pPr>
            <a:r>
              <a:rPr lang="en-GB" sz="800" b="1" i="0" u="none" strike="noStrike" kern="120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All rights reserved
&lt;b&gt;© PA Knowledge Limited 2022</a:t>
            </a:r>
          </a:p>
          <a:p>
            <a:pPr algn="l" rtl="0">
              <a:spcBef>
                <a:spcPts val="0"/>
              </a:spcBef>
            </a:pPr>
            <a:endParaRPr lang="en-GB" sz="800" b="0" i="0" u="none" strike="noStrike" kern="1200" baseline="0">
              <a:solidFill>
                <a:schemeClr val="tx1"/>
              </a:solidFill>
              <a:latin typeface="Arial" panose="020B0604020202020204" pitchFamily="34" charset="0"/>
              <a:ea typeface="+mn-ea"/>
              <a:cs typeface="Arial" panose="020B0604020202020204" pitchFamily="34" charset="0"/>
              <a:sym typeface="Arial" panose="020B0604020202020204" pitchFamily="34" charset="0"/>
            </a:endParaRPr>
          </a:p>
          <a:p>
            <a:pPr algn="l" rtl="0">
              <a:spcBef>
                <a:spcPts val="0"/>
              </a:spcBef>
            </a:pPr>
            <a:r>
              <a:rPr lang="en-GB" sz="800" b="0" i="0" u="none" strike="noStrike" kern="120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This report is confidential to the organisation named herein and may not be reproduced, stored in a retrieval system, or transmitted in any form or by any means, electronic, mechanical or otherwise, without the prior written permission of PA Consulting Group. In the event that you receive this document in error, you should return it to PA Consulting Group, 10 Bressenden Place, London, SW1E 5DN. PA Consulting Group accepts no liability whatsoever should an unauthorised recipient of this report act on its contents.</a:t>
            </a:r>
          </a:p>
        </p:txBody>
      </p:sp>
      <p:pic>
        <p:nvPicPr>
          <p:cNvPr id="57" name="picLogoLight" hidden="1">
            <a:extLst>
              <a:ext uri="{FF2B5EF4-FFF2-40B4-BE49-F238E27FC236}">
                <a16:creationId xmlns:a16="http://schemas.microsoft.com/office/drawing/2014/main" id="{B2942888-CD23-457D-9EA4-62C68C207438}"/>
              </a:ext>
            </a:extLst>
          </p:cNvPr>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10717100" y="584640"/>
            <a:ext cx="762092" cy="564890"/>
          </a:xfrm>
          <a:prstGeom prst="rect">
            <a:avLst/>
          </a:prstGeom>
        </p:spPr>
      </p:pic>
      <p:pic>
        <p:nvPicPr>
          <p:cNvPr id="49" name="picLogoDark">
            <a:extLst>
              <a:ext uri="{FF2B5EF4-FFF2-40B4-BE49-F238E27FC236}">
                <a16:creationId xmlns:a16="http://schemas.microsoft.com/office/drawing/2014/main" id="{649A6BE8-C64B-4CE3-AA10-E89488B7B6A2}"/>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18147" y="584640"/>
            <a:ext cx="761047" cy="564890"/>
          </a:xfrm>
          <a:prstGeom prst="rect">
            <a:avLst/>
          </a:prstGeom>
        </p:spPr>
      </p:pic>
      <p:sp>
        <p:nvSpPr>
          <p:cNvPr id="7" name="txtMTD">
            <a:extLst>
              <a:ext uri="{FF2B5EF4-FFF2-40B4-BE49-F238E27FC236}">
                <a16:creationId xmlns:a16="http://schemas.microsoft.com/office/drawing/2014/main" id="{8C2AC11D-2288-4E28-A2E4-16186D6F463F}"/>
              </a:ext>
            </a:extLst>
          </p:cNvPr>
          <p:cNvSpPr/>
          <p:nvPr userDrawn="1"/>
        </p:nvSpPr>
        <p:spPr>
          <a:xfrm>
            <a:off x="619912" y="3247741"/>
            <a:ext cx="7032914" cy="2400657"/>
          </a:xfrm>
          <a:prstGeom prst="rect">
            <a:avLst/>
          </a:prstGeom>
        </p:spPr>
        <p:txBody>
          <a:bodyPr wrap="square" anchor="b">
            <a:noAutofit/>
          </a:bodyPr>
          <a:lstStyle>
            <a:defPPr>
              <a:defRPr lang="en-GB"/>
            </a:defPPr>
            <a:lvl1pPr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1pPr>
            <a:lvl2pPr marL="4572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2pPr>
            <a:lvl3pPr marL="9144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3pPr>
            <a:lvl4pPr marL="13716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4pPr>
            <a:lvl5pPr marL="18288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5pPr>
            <a:lvl6pPr marL="2286000" algn="l" defTabSz="914400" rtl="0" eaLnBrk="1" latinLnBrk="0" hangingPunct="1">
              <a:defRPr sz="1400" kern="1200">
                <a:solidFill>
                  <a:srgbClr val="737377"/>
                </a:solidFill>
                <a:latin typeface="Arial" charset="0"/>
                <a:ea typeface="+mn-ea"/>
                <a:cs typeface="+mn-cs"/>
              </a:defRPr>
            </a:lvl6pPr>
            <a:lvl7pPr marL="2743200" algn="l" defTabSz="914400" rtl="0" eaLnBrk="1" latinLnBrk="0" hangingPunct="1">
              <a:defRPr sz="1400" kern="1200">
                <a:solidFill>
                  <a:srgbClr val="737377"/>
                </a:solidFill>
                <a:latin typeface="Arial" charset="0"/>
                <a:ea typeface="+mn-ea"/>
                <a:cs typeface="+mn-cs"/>
              </a:defRPr>
            </a:lvl7pPr>
            <a:lvl8pPr marL="3200400" algn="l" defTabSz="914400" rtl="0" eaLnBrk="1" latinLnBrk="0" hangingPunct="1">
              <a:defRPr sz="1400" kern="1200">
                <a:solidFill>
                  <a:srgbClr val="737377"/>
                </a:solidFill>
                <a:latin typeface="Arial" charset="0"/>
                <a:ea typeface="+mn-ea"/>
                <a:cs typeface="+mn-cs"/>
              </a:defRPr>
            </a:lvl8pPr>
            <a:lvl9pPr marL="3657600" algn="l" defTabSz="914400" rtl="0" eaLnBrk="1" latinLnBrk="0" hangingPunct="1">
              <a:defRPr sz="1400" kern="1200">
                <a:solidFill>
                  <a:srgbClr val="737377"/>
                </a:solidFill>
                <a:latin typeface="Arial" charset="0"/>
                <a:ea typeface="+mn-ea"/>
                <a:cs typeface="+mn-cs"/>
              </a:defRPr>
            </a:lvl9pPr>
          </a:lstStyle>
          <a:p>
            <a:pPr algn="l" rtl="0"/>
            <a:r>
              <a:rPr lang="en-GB" sz="1000" b="1" i="0" u="none" strike="noStrike" kern="1200" normalizeH="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About PA.</a:t>
            </a:r>
          </a:p>
          <a:p>
            <a:pPr algn="l" rtl="0"/>
            <a:r>
              <a:rPr lang="en-GB" sz="1000" b="0" i="0" u="none" strike="noStrike" kern="1200" normalizeH="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We believe in the power of ingenuity to build a positive human future in a technology-driven world. </a:t>
            </a:r>
          </a:p>
          <a:p>
            <a:pPr algn="l" rtl="0"/>
            <a:r>
              <a:rPr lang="en-GB" sz="1000" b="0" i="0" u="none" strike="noStrike" kern="1200" normalizeH="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As strategies, technologies and innovation collide, we create opportunity from complexity. </a:t>
            </a:r>
          </a:p>
          <a:p>
            <a:pPr algn="l" rtl="0"/>
            <a:r>
              <a:rPr lang="en-GB" sz="1000" b="0" i="0" u="none" strike="noStrike" kern="1200" normalizeH="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Our diverse teams of experts combine innovative thinking and breakthrough use of technologies to progress further, faster. Our clients adapt and transform, and together we achieve enduring results. </a:t>
            </a:r>
          </a:p>
          <a:p>
            <a:pPr algn="l" rtl="0"/>
            <a:r>
              <a:rPr lang="en-GB" sz="1000" b="0" i="0" u="none" strike="noStrike" kern="1200" normalizeH="0" baseline="0">
                <a:solidFill>
                  <a:schemeClr val="tx1"/>
                </a:solidFill>
                <a:latin typeface="Arial" panose="020B0604020202020204" pitchFamily="34" charset="0"/>
                <a:ea typeface="+mn-ea"/>
                <a:cs typeface="Arial" panose="020B0604020202020204" pitchFamily="34" charset="0"/>
                <a:sym typeface="Arial" panose="020B0604020202020204" pitchFamily="34" charset="0"/>
              </a:rPr>
              <a:t>An innovation and transformation consultancy, we are 3,300 specialists in consumer and manufacturing, defence and security, energy and utilities, financial services, government and public services, health and life sciences, and transport. Our people are strategists, innovators, designers, consultants, digital experts, scientists, engineers and technologists. We operate globally from offices across the UK, US, Netherlands and Nordics.   </a:t>
            </a:r>
            <a:endParaRPr kumimoji="0" lang="en-GB" sz="1000" b="0" i="0" u="none" strike="noStrike" kern="1200" cap="none" spc="0" normalizeH="0" baseline="0">
              <a:ln>
                <a:noFill/>
              </a:ln>
              <a:solidFill>
                <a:schemeClr val="tx1"/>
              </a:solidFill>
              <a:effectLst/>
              <a:uLnTx/>
              <a:uFillTx/>
              <a:latin typeface="Arial" panose="020B0604020202020204" pitchFamily="34" charset="0"/>
              <a:ea typeface="+mn-ea"/>
              <a:cs typeface="Arial" panose="020B0604020202020204" pitchFamily="34" charset="0"/>
              <a:sym typeface="Arial" panose="020B0604020202020204" pitchFamily="34" charset="0"/>
            </a:endParaRPr>
          </a:p>
          <a:p>
            <a:pPr algn="l" rtl="0"/>
            <a:r>
              <a:rPr kumimoji="0" lang="en-GB" sz="10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Arial" panose="020B0604020202020204" pitchFamily="34" charset="0"/>
              </a:rPr>
              <a:t>PA. Bringing Ingenuity to Life.</a:t>
            </a:r>
          </a:p>
        </p:txBody>
      </p:sp>
      <p:sp>
        <p:nvSpPr>
          <p:cNvPr id="8" name="Rectangle 7">
            <a:extLst>
              <a:ext uri="{FF2B5EF4-FFF2-40B4-BE49-F238E27FC236}">
                <a16:creationId xmlns:a16="http://schemas.microsoft.com/office/drawing/2014/main" id="{BFB8DFAF-CD87-469C-8C83-6279C925791C}"/>
              </a:ext>
            </a:extLst>
          </p:cNvPr>
          <p:cNvSpPr/>
          <p:nvPr userDrawn="1"/>
        </p:nvSpPr>
        <p:spPr>
          <a:xfrm>
            <a:off x="641061" y="5975126"/>
            <a:ext cx="2178802" cy="246221"/>
          </a:xfrm>
          <a:prstGeom prst="rect">
            <a:avLst/>
          </a:prstGeom>
        </p:spPr>
        <p:txBody>
          <a:bodyPr wrap="none">
            <a:spAutoFit/>
          </a:bodyPr>
          <a:lstStyle/>
          <a:p>
            <a:pPr fontAlgn="base"/>
            <a:r>
              <a:rPr lang="en-GB" sz="1000" u="none">
                <a:solidFill>
                  <a:srgbClr val="000000"/>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Discover more at </a:t>
            </a:r>
            <a:r>
              <a:rPr lang="en-GB" sz="1000" u="sng">
                <a:solidFill>
                  <a:srgbClr val="0563C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hlinkClick r:id="rId7">
                  <a:extLst>
                    <a:ext uri="{A12FA001-AC4F-418D-AE19-62706E023703}">
                      <ahyp:hlinkClr xmlns:ahyp="http://schemas.microsoft.com/office/drawing/2018/hyperlinkcolor" val="tx"/>
                    </a:ext>
                  </a:extLst>
                </a:hlinkClick>
              </a:rPr>
              <a:t>paconsulting.com</a:t>
            </a:r>
            <a:endParaRPr lang="en-GB" sz="1000">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endParaRPr>
          </a:p>
        </p:txBody>
      </p:sp>
      <p:cxnSp>
        <p:nvCxnSpPr>
          <p:cNvPr id="9" name="Straight Connector 8">
            <a:extLst>
              <a:ext uri="{FF2B5EF4-FFF2-40B4-BE49-F238E27FC236}">
                <a16:creationId xmlns:a16="http://schemas.microsoft.com/office/drawing/2014/main" id="{10CCE5C3-0492-46F3-947F-73C5CE2A19C4}"/>
              </a:ext>
            </a:extLst>
          </p:cNvPr>
          <p:cNvCxnSpPr/>
          <p:nvPr userDrawn="1"/>
        </p:nvCxnSpPr>
        <p:spPr>
          <a:xfrm>
            <a:off x="722680" y="5811759"/>
            <a:ext cx="6916084"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8454822"/>
      </p:ext>
    </p:extLst>
  </p:cSld>
  <p:clrMapOvr>
    <a:masterClrMapping/>
  </p:clrMapOvr>
  <p:transition>
    <p:fade/>
  </p:transition>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797DCCF-A9FF-447D-8425-2667BBD57D14}"/>
              </a:ext>
            </a:extLst>
          </p:cNvPr>
          <p:cNvGraphicFramePr>
            <a:graphicFrameLocks noChangeAspect="1"/>
          </p:cNvGraphicFramePr>
          <p:nvPr userDrawn="1">
            <p:custDataLst>
              <p:tags r:id="rId1"/>
            </p:custDataLst>
            <p:extLst>
              <p:ext uri="{D42A27DB-BD31-4B8C-83A1-F6EECF244321}">
                <p14:modId xmlns:p14="http://schemas.microsoft.com/office/powerpoint/2010/main" val="4011147993"/>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1797DCCF-A9FF-447D-8425-2667BBD57D14}"/>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3" name="Text Placeholder 7">
            <a:extLst>
              <a:ext uri="{FF2B5EF4-FFF2-40B4-BE49-F238E27FC236}">
                <a16:creationId xmlns:a16="http://schemas.microsoft.com/office/drawing/2014/main" id="{5B450641-E427-4EA4-A429-795DDFE195FC}"/>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Tree>
    <p:extLst>
      <p:ext uri="{BB962C8B-B14F-4D97-AF65-F5344CB8AC3E}">
        <p14:creationId xmlns:p14="http://schemas.microsoft.com/office/powerpoint/2010/main" val="174383970"/>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04FC768C-5E8E-433D-A668-932DDD07E551}"/>
              </a:ext>
            </a:extLst>
          </p:cNvPr>
          <p:cNvGraphicFramePr>
            <a:graphicFrameLocks noChangeAspect="1"/>
          </p:cNvGraphicFramePr>
          <p:nvPr userDrawn="1">
            <p:custDataLst>
              <p:tags r:id="rId1"/>
            </p:custDataLst>
            <p:extLst>
              <p:ext uri="{D42A27DB-BD31-4B8C-83A1-F6EECF244321}">
                <p14:modId xmlns:p14="http://schemas.microsoft.com/office/powerpoint/2010/main" val="235839978"/>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04FC768C-5E8E-433D-A668-932DDD07E551}"/>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3" name="Content Placeholder 2"/>
          <p:cNvSpPr>
            <a:spLocks noGrp="1"/>
          </p:cNvSpPr>
          <p:nvPr>
            <p:ph idx="1"/>
          </p:nvPr>
        </p:nvSpPr>
        <p:spPr>
          <a:xfrm>
            <a:off x="737577" y="1520828"/>
            <a:ext cx="10719777" cy="4645025"/>
          </a:xfrm>
          <a:prstGeom prst="rect">
            <a:avLst/>
          </a:prstGeom>
        </p:spPr>
        <p:txBody>
          <a:bodyPr>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7"/>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Tree>
    <p:extLst>
      <p:ext uri="{BB962C8B-B14F-4D97-AF65-F5344CB8AC3E}">
        <p14:creationId xmlns:p14="http://schemas.microsoft.com/office/powerpoint/2010/main" val="2613204135"/>
      </p:ext>
    </p:extLst>
  </p:cSld>
  <p:clrMapOvr>
    <a:masterClrMapping/>
  </p:clrMapOvr>
  <p:transition>
    <p:fade/>
  </p:transition>
  <p:extLst>
    <p:ext uri="{DCECCB84-F9BA-43D5-87BE-67443E8EF086}">
      <p15:sldGuideLst xmlns:p15="http://schemas.microsoft.com/office/powerpoint/2012/main">
        <p15:guide id="3" orient="horz" pos="388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9A5EAD11-B7D6-46CE-A8DD-A6DBCF9B34CA}"/>
              </a:ext>
            </a:extLst>
          </p:cNvPr>
          <p:cNvGraphicFramePr>
            <a:graphicFrameLocks noChangeAspect="1"/>
          </p:cNvGraphicFramePr>
          <p:nvPr userDrawn="1">
            <p:custDataLst>
              <p:tags r:id="rId1"/>
            </p:custDataLst>
            <p:extLst>
              <p:ext uri="{D42A27DB-BD31-4B8C-83A1-F6EECF244321}">
                <p14:modId xmlns:p14="http://schemas.microsoft.com/office/powerpoint/2010/main" val="4247956346"/>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9A5EAD11-B7D6-46CE-A8DD-A6DBCF9B34CA}"/>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6" name="Content Placeholder 2"/>
          <p:cNvSpPr>
            <a:spLocks noGrp="1"/>
          </p:cNvSpPr>
          <p:nvPr>
            <p:ph idx="1"/>
          </p:nvPr>
        </p:nvSpPr>
        <p:spPr>
          <a:xfrm>
            <a:off x="737577" y="1520828"/>
            <a:ext cx="10719777" cy="4645025"/>
          </a:xfrm>
          <a:prstGeom prst="rect">
            <a:avLst/>
          </a:prstGeom>
        </p:spPr>
        <p:txBody>
          <a:bodyPr numCol="2"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indent="-183605">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7">
            <a:extLst>
              <a:ext uri="{FF2B5EF4-FFF2-40B4-BE49-F238E27FC236}">
                <a16:creationId xmlns:a16="http://schemas.microsoft.com/office/drawing/2014/main" id="{EF153576-1E52-4F22-96D9-1B68FB43BEF5}"/>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5" name="Straight Connector 4">
            <a:extLst>
              <a:ext uri="{FF2B5EF4-FFF2-40B4-BE49-F238E27FC236}">
                <a16:creationId xmlns:a16="http://schemas.microsoft.com/office/drawing/2014/main" id="{7DCCA196-FD1A-4C83-ADE7-D7790B66469C}"/>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730031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 Tex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7DC2A7DD-51B3-432B-90E0-96411A49822F}"/>
              </a:ext>
            </a:extLst>
          </p:cNvPr>
          <p:cNvGraphicFramePr>
            <a:graphicFrameLocks noChangeAspect="1"/>
          </p:cNvGraphicFramePr>
          <p:nvPr userDrawn="1">
            <p:custDataLst>
              <p:tags r:id="rId1"/>
            </p:custDataLst>
            <p:extLst>
              <p:ext uri="{D42A27DB-BD31-4B8C-83A1-F6EECF244321}">
                <p14:modId xmlns:p14="http://schemas.microsoft.com/office/powerpoint/2010/main" val="3769127134"/>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7DC2A7DD-51B3-432B-90E0-96411A49822F}"/>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6" name="Content Placeholder 2"/>
          <p:cNvSpPr>
            <a:spLocks noGrp="1"/>
          </p:cNvSpPr>
          <p:nvPr>
            <p:ph idx="1"/>
          </p:nvPr>
        </p:nvSpPr>
        <p:spPr>
          <a:xfrm>
            <a:off x="737577" y="1520828"/>
            <a:ext cx="10719777" cy="4645025"/>
          </a:xfrm>
          <a:prstGeom prst="rect">
            <a:avLst/>
          </a:prstGeom>
        </p:spPr>
        <p:txBody>
          <a:bodyPr numCol="3"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7">
            <a:extLst>
              <a:ext uri="{FF2B5EF4-FFF2-40B4-BE49-F238E27FC236}">
                <a16:creationId xmlns:a16="http://schemas.microsoft.com/office/drawing/2014/main" id="{41A06AAD-B3B8-4323-BAD9-A04FE84983B2}"/>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5" name="Straight Connector 4">
            <a:extLst>
              <a:ext uri="{FF2B5EF4-FFF2-40B4-BE49-F238E27FC236}">
                <a16:creationId xmlns:a16="http://schemas.microsoft.com/office/drawing/2014/main" id="{A2B9A0EC-5AF6-49A5-804C-D5AC98CE1F54}"/>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703805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umeric Bullet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532B560-8427-4F43-A6A9-F4A68953CE49}"/>
              </a:ext>
            </a:extLst>
          </p:cNvPr>
          <p:cNvGraphicFramePr>
            <a:graphicFrameLocks noChangeAspect="1"/>
          </p:cNvGraphicFramePr>
          <p:nvPr userDrawn="1">
            <p:custDataLst>
              <p:tags r:id="rId1"/>
            </p:custDataLst>
            <p:extLst>
              <p:ext uri="{D42A27DB-BD31-4B8C-83A1-F6EECF244321}">
                <p14:modId xmlns:p14="http://schemas.microsoft.com/office/powerpoint/2010/main" val="83217436"/>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1532B560-8427-4F43-A6A9-F4A68953CE49}"/>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7" name="Text Placeholder 7"/>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
        <p:nvSpPr>
          <p:cNvPr id="4" name="Content Placeholder 2">
            <a:extLst>
              <a:ext uri="{FF2B5EF4-FFF2-40B4-BE49-F238E27FC236}">
                <a16:creationId xmlns:a16="http://schemas.microsoft.com/office/drawing/2014/main" id="{6D656BE8-1D05-4BFC-A5E2-C22794724DE6}"/>
              </a:ext>
            </a:extLst>
          </p:cNvPr>
          <p:cNvSpPr>
            <a:spLocks noGrp="1"/>
          </p:cNvSpPr>
          <p:nvPr>
            <p:ph idx="1"/>
          </p:nvPr>
        </p:nvSpPr>
        <p:spPr>
          <a:xfrm>
            <a:off x="737577" y="1520828"/>
            <a:ext cx="10719777" cy="4645025"/>
          </a:xfrm>
          <a:prstGeom prst="rect">
            <a:avLst/>
          </a:prstGeom>
        </p:spPr>
        <p:txBody>
          <a:bodyPr>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marL="180005" indent="-183605">
              <a:buFont typeface="+mj-lt"/>
              <a:buAutoNum type="arabicPeriod"/>
              <a:defRPr>
                <a:latin typeface="Arial" panose="020B0604020202020204" pitchFamily="34" charset="0"/>
                <a:cs typeface="Arial" panose="020B0604020202020204" pitchFamily="34" charset="0"/>
                <a:sym typeface="Arial" panose="020B0604020202020204" pitchFamily="34" charset="0"/>
              </a:defRPr>
            </a:lvl4pPr>
            <a:lvl5pPr marL="360009" indent="-183605">
              <a:buFont typeface="+mj-lt"/>
              <a:buAutoNum type="alphaLcPeriod"/>
              <a:defRPr>
                <a:latin typeface="Arial" panose="020B0604020202020204" pitchFamily="34" charset="0"/>
                <a:cs typeface="Arial" panose="020B0604020202020204" pitchFamily="34" charset="0"/>
                <a:sym typeface="Arial" panose="020B0604020202020204" pitchFamily="34" charset="0"/>
              </a:defRPr>
            </a:lvl5pPr>
            <a:lvl6pPr marL="540014" indent="-183605">
              <a:buFont typeface="+mj-lt"/>
              <a:buAutoNum type="romanLcPeriod"/>
              <a:defRPr baseline="0"/>
            </a:lvl6pPr>
            <a:lvl7pPr marL="720018" indent="-183605">
              <a:buFont typeface="+mj-lt"/>
              <a:buAutoNum type="arabicPeriod"/>
              <a:defRPr/>
            </a:lvl7pPr>
            <a:lvl8pPr marL="900023" indent="-183605">
              <a:buFont typeface="+mj-lt"/>
              <a:buAutoNum type="alphaLcPeriod"/>
              <a:defRPr/>
            </a:lvl8pPr>
            <a:lvl9pPr marL="179392" indent="0">
              <a:buFont typeface="+mj-lt"/>
              <a:buNone/>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5" name="Straight Connector 4">
            <a:extLst>
              <a:ext uri="{FF2B5EF4-FFF2-40B4-BE49-F238E27FC236}">
                <a16:creationId xmlns:a16="http://schemas.microsoft.com/office/drawing/2014/main" id="{E54EFAA2-E328-41A9-9C50-0517AB3080BF}"/>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2528374"/>
      </p:ext>
    </p:extLst>
  </p:cSld>
  <p:clrMapOvr>
    <a:masterClrMapping/>
  </p:clrMapOvr>
  <p:transition>
    <p:fade/>
  </p:transition>
  <p:extLst>
    <p:ext uri="{DCECCB84-F9BA-43D5-87BE-67443E8EF086}">
      <p15:sldGuideLst xmlns:p15="http://schemas.microsoft.com/office/powerpoint/2012/main">
        <p15:guide id="3" orient="horz" pos="388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Content A">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7C1A98AE-C7CB-4764-9342-439E2517D36A}"/>
              </a:ext>
            </a:extLst>
          </p:cNvPr>
          <p:cNvGraphicFramePr>
            <a:graphicFrameLocks noChangeAspect="1"/>
          </p:cNvGraphicFramePr>
          <p:nvPr userDrawn="1">
            <p:custDataLst>
              <p:tags r:id="rId1"/>
            </p:custDataLst>
            <p:extLst>
              <p:ext uri="{D42A27DB-BD31-4B8C-83A1-F6EECF244321}">
                <p14:modId xmlns:p14="http://schemas.microsoft.com/office/powerpoint/2010/main" val="1578083290"/>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7C1A98AE-C7CB-4764-9342-439E2517D36A}"/>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7" name="Content Placeholder 2"/>
          <p:cNvSpPr>
            <a:spLocks noGrp="1"/>
          </p:cNvSpPr>
          <p:nvPr>
            <p:ph idx="18"/>
          </p:nvPr>
        </p:nvSpPr>
        <p:spPr>
          <a:xfrm>
            <a:off x="737575" y="1520828"/>
            <a:ext cx="5161846" cy="4645025"/>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2"/>
          <p:cNvSpPr>
            <a:spLocks noGrp="1"/>
          </p:cNvSpPr>
          <p:nvPr>
            <p:ph idx="19"/>
          </p:nvPr>
        </p:nvSpPr>
        <p:spPr>
          <a:xfrm>
            <a:off x="6293760" y="1520828"/>
            <a:ext cx="5161846" cy="4645025"/>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7">
            <a:extLst>
              <a:ext uri="{FF2B5EF4-FFF2-40B4-BE49-F238E27FC236}">
                <a16:creationId xmlns:a16="http://schemas.microsoft.com/office/drawing/2014/main" id="{063912D5-356E-4BC6-83D8-81F5DECCA7D2}"/>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6" name="Straight Connector 5">
            <a:extLst>
              <a:ext uri="{FF2B5EF4-FFF2-40B4-BE49-F238E27FC236}">
                <a16:creationId xmlns:a16="http://schemas.microsoft.com/office/drawing/2014/main" id="{1B02DD5A-A50F-476D-8AC6-008A6459A4CD}"/>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9875965"/>
      </p:ext>
    </p:extLst>
  </p:cSld>
  <p:clrMapOvr>
    <a:masterClrMapping/>
  </p:clrMapOvr>
  <p:transition>
    <p:fade/>
  </p:transition>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Content B">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E722E190-20A8-4FD7-B839-E5BD1BAE5D90}"/>
              </a:ext>
            </a:extLst>
          </p:cNvPr>
          <p:cNvGraphicFramePr>
            <a:graphicFrameLocks noChangeAspect="1"/>
          </p:cNvGraphicFramePr>
          <p:nvPr userDrawn="1">
            <p:custDataLst>
              <p:tags r:id="rId1"/>
            </p:custDataLst>
            <p:extLst>
              <p:ext uri="{D42A27DB-BD31-4B8C-83A1-F6EECF244321}">
                <p14:modId xmlns:p14="http://schemas.microsoft.com/office/powerpoint/2010/main" val="2714498879"/>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E722E190-20A8-4FD7-B839-E5BD1BAE5D90}"/>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9" name="Content Placeholder 2">
            <a:extLst>
              <a:ext uri="{FF2B5EF4-FFF2-40B4-BE49-F238E27FC236}">
                <a16:creationId xmlns:a16="http://schemas.microsoft.com/office/drawing/2014/main" id="{7278415F-95DB-4B00-8699-9679D06933AE}"/>
              </a:ext>
            </a:extLst>
          </p:cNvPr>
          <p:cNvSpPr>
            <a:spLocks noGrp="1"/>
          </p:cNvSpPr>
          <p:nvPr>
            <p:ph idx="19"/>
          </p:nvPr>
        </p:nvSpPr>
        <p:spPr>
          <a:xfrm>
            <a:off x="737576" y="1520828"/>
            <a:ext cx="3321506" cy="4645025"/>
          </a:xfr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2">
            <a:extLst>
              <a:ext uri="{FF2B5EF4-FFF2-40B4-BE49-F238E27FC236}">
                <a16:creationId xmlns:a16="http://schemas.microsoft.com/office/drawing/2014/main" id="{2B96CDD4-0A1C-490A-9F3A-68FC80222D73}"/>
              </a:ext>
            </a:extLst>
          </p:cNvPr>
          <p:cNvSpPr>
            <a:spLocks noGrp="1"/>
          </p:cNvSpPr>
          <p:nvPr>
            <p:ph idx="18"/>
          </p:nvPr>
        </p:nvSpPr>
        <p:spPr>
          <a:xfrm>
            <a:off x="4438438" y="1520828"/>
            <a:ext cx="7017170" cy="4645025"/>
          </a:xfrm>
        </p:spPr>
        <p:txBody>
          <a:bodyPr numCol="2"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7">
            <a:extLst>
              <a:ext uri="{FF2B5EF4-FFF2-40B4-BE49-F238E27FC236}">
                <a16:creationId xmlns:a16="http://schemas.microsoft.com/office/drawing/2014/main" id="{37C7F5CD-B588-459A-929A-7834E96FE826}"/>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8" name="Straight Connector 7">
            <a:extLst>
              <a:ext uri="{FF2B5EF4-FFF2-40B4-BE49-F238E27FC236}">
                <a16:creationId xmlns:a16="http://schemas.microsoft.com/office/drawing/2014/main" id="{23657BA2-FD63-431A-999D-105961F75EAB}"/>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0744807"/>
      </p:ext>
    </p:extLst>
  </p:cSld>
  <p:clrMapOvr>
    <a:masterClrMapping/>
  </p:clrMapOvr>
  <p:transition>
    <p:fade/>
  </p:transition>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5293E-8A37-4986-A09C-7CCF30CE4F8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E6AAFD8-ED1B-444B-B55A-07C01C8BB08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F929235-576F-4641-ABEB-8A43DE97713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88A0D37-711C-4BFC-AEDE-8FC488626081}"/>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6" name="Footer Placeholder 5">
            <a:extLst>
              <a:ext uri="{FF2B5EF4-FFF2-40B4-BE49-F238E27FC236}">
                <a16:creationId xmlns:a16="http://schemas.microsoft.com/office/drawing/2014/main" id="{2C5B08E2-8638-463D-A921-4E51338735A0}"/>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7" name="Slide Number Placeholder 6">
            <a:extLst>
              <a:ext uri="{FF2B5EF4-FFF2-40B4-BE49-F238E27FC236}">
                <a16:creationId xmlns:a16="http://schemas.microsoft.com/office/drawing/2014/main" id="{2F682692-AB3C-437E-9957-80315540850F}"/>
              </a:ext>
            </a:extLst>
          </p:cNvPr>
          <p:cNvSpPr>
            <a:spLocks noGrp="1"/>
          </p:cNvSpPr>
          <p:nvPr>
            <p:ph type="sldNum" sz="quarter" idx="12"/>
          </p:nvPr>
        </p:nvSpPr>
        <p:spPr/>
        <p:txBody>
          <a:bodyPr/>
          <a:lstStyle/>
          <a:p>
            <a:fld id="{CD8E907E-315C-F745-8CA6-CE49E976B740}" type="slidenum">
              <a:rPr lang="en-US" smtClean="0"/>
              <a:pPr/>
              <a:t>‹#›</a:t>
            </a:fld>
            <a:endParaRPr lang="en-US"/>
          </a:p>
        </p:txBody>
      </p:sp>
      <p:cxnSp>
        <p:nvCxnSpPr>
          <p:cNvPr id="8" name="Straight Connector 7">
            <a:extLst>
              <a:ext uri="{FF2B5EF4-FFF2-40B4-BE49-F238E27FC236}">
                <a16:creationId xmlns:a16="http://schemas.microsoft.com/office/drawing/2014/main" id="{30CC0E2F-0016-4548-8E7E-3C25B15140E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688F953-94D3-47D5-8AE5-95C555E576C9}"/>
              </a:ext>
            </a:extLst>
          </p:cNvPr>
          <p:cNvGrpSpPr/>
          <p:nvPr userDrawn="1"/>
        </p:nvGrpSpPr>
        <p:grpSpPr>
          <a:xfrm>
            <a:off x="-518" y="0"/>
            <a:ext cx="125999" cy="6858000"/>
            <a:chOff x="123871" y="0"/>
            <a:chExt cx="127000" cy="6847369"/>
          </a:xfrm>
        </p:grpSpPr>
        <p:sp>
          <p:nvSpPr>
            <p:cNvPr id="10" name="Rectangle 9">
              <a:extLst>
                <a:ext uri="{FF2B5EF4-FFF2-40B4-BE49-F238E27FC236}">
                  <a16:creationId xmlns:a16="http://schemas.microsoft.com/office/drawing/2014/main" id="{0A6ACE38-2BC0-43D5-97A7-EA1C23A5A716}"/>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4B8DF41A-47E3-4A4A-B1F3-C3DF02A1707D}"/>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0B6C5C3C-14DC-4545-83E1-3DCB6DAC3A46}"/>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A5466207-81A1-444E-912D-C1E2F87C05A1}"/>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FA1882B-7414-47B2-BDA9-5B62B0DA6989}"/>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BA1AE430-F5A4-4847-8898-5A56C597F14B}"/>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89CB991-993C-4069-93BC-A4FD27E1E75C}"/>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835828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DA542AA-4F38-46B4-8E7F-C4A0E2FD6A8B}"/>
              </a:ext>
            </a:extLst>
          </p:cNvPr>
          <p:cNvGraphicFramePr>
            <a:graphicFrameLocks noChangeAspect="1"/>
          </p:cNvGraphicFramePr>
          <p:nvPr userDrawn="1">
            <p:custDataLst>
              <p:tags r:id="rId1"/>
            </p:custDataLst>
            <p:extLst>
              <p:ext uri="{D42A27DB-BD31-4B8C-83A1-F6EECF244321}">
                <p14:modId xmlns:p14="http://schemas.microsoft.com/office/powerpoint/2010/main" val="4167434889"/>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6DA542AA-4F38-46B4-8E7F-C4A0E2FD6A8B}"/>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7" name="Content Placeholder 2"/>
          <p:cNvSpPr>
            <a:spLocks noGrp="1"/>
          </p:cNvSpPr>
          <p:nvPr>
            <p:ph idx="19"/>
          </p:nvPr>
        </p:nvSpPr>
        <p:spPr>
          <a:xfrm>
            <a:off x="737575" y="1520828"/>
            <a:ext cx="3318646" cy="4645025"/>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2"/>
          <p:cNvSpPr>
            <a:spLocks noGrp="1"/>
          </p:cNvSpPr>
          <p:nvPr>
            <p:ph idx="20"/>
          </p:nvPr>
        </p:nvSpPr>
        <p:spPr>
          <a:xfrm>
            <a:off x="8136960" y="1520828"/>
            <a:ext cx="3318646" cy="4645025"/>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2"/>
          <p:cNvSpPr>
            <a:spLocks noGrp="1"/>
          </p:cNvSpPr>
          <p:nvPr>
            <p:ph idx="21"/>
          </p:nvPr>
        </p:nvSpPr>
        <p:spPr>
          <a:xfrm>
            <a:off x="4437268" y="1520828"/>
            <a:ext cx="3318646" cy="4645025"/>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7">
            <a:extLst>
              <a:ext uri="{FF2B5EF4-FFF2-40B4-BE49-F238E27FC236}">
                <a16:creationId xmlns:a16="http://schemas.microsoft.com/office/drawing/2014/main" id="{329017C4-48CE-4640-A11E-2839C2E02C02}"/>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9" name="Straight Connector 8">
            <a:extLst>
              <a:ext uri="{FF2B5EF4-FFF2-40B4-BE49-F238E27FC236}">
                <a16:creationId xmlns:a16="http://schemas.microsoft.com/office/drawing/2014/main" id="{868B5001-2E17-4E13-88BF-3B0E00852441}"/>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578175"/>
      </p:ext>
    </p:extLst>
  </p:cSld>
  <p:clrMapOvr>
    <a:masterClrMapping/>
  </p:clrMapOvr>
  <p:transition>
    <p:fade/>
  </p:transition>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amp; Image A">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125E76A-9147-4F87-BD8C-CFDA8CB69BBE}"/>
              </a:ext>
            </a:extLst>
          </p:cNvPr>
          <p:cNvGraphicFramePr>
            <a:graphicFrameLocks noChangeAspect="1"/>
          </p:cNvGraphicFramePr>
          <p:nvPr userDrawn="1">
            <p:custDataLst>
              <p:tags r:id="rId1"/>
            </p:custDataLst>
            <p:extLst>
              <p:ext uri="{D42A27DB-BD31-4B8C-83A1-F6EECF244321}">
                <p14:modId xmlns:p14="http://schemas.microsoft.com/office/powerpoint/2010/main" val="3721366513"/>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C125E76A-9147-4F87-BD8C-CFDA8CB69BBE}"/>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9" name="Picture Placeholder 3"/>
          <p:cNvSpPr>
            <a:spLocks noGrp="1"/>
          </p:cNvSpPr>
          <p:nvPr>
            <p:ph type="pic" sz="quarter" idx="15"/>
          </p:nvPr>
        </p:nvSpPr>
        <p:spPr>
          <a:xfrm>
            <a:off x="6274191" y="296863"/>
            <a:ext cx="5536810" cy="6156000"/>
          </a:xfrm>
          <a:prstGeom prst="rect">
            <a:avLst/>
          </a:prstGeom>
          <a:solidFill>
            <a:schemeClr val="accent6"/>
          </a:solidFill>
        </p:spPr>
        <p:txBody>
          <a:bodyPr lIns="36000" tIns="36000" rIns="36000" bIns="36000" anchor="ctr"/>
          <a:lstStyle>
            <a:lvl1pPr algn="ctr">
              <a:lnSpc>
                <a:spcPct val="100000"/>
              </a:lnSpc>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6" name="Content Placeholder 2"/>
          <p:cNvSpPr>
            <a:spLocks noGrp="1"/>
          </p:cNvSpPr>
          <p:nvPr>
            <p:ph idx="18"/>
          </p:nvPr>
        </p:nvSpPr>
        <p:spPr>
          <a:xfrm>
            <a:off x="737575" y="1520828"/>
            <a:ext cx="5166277" cy="4645025"/>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7">
            <a:extLst>
              <a:ext uri="{FF2B5EF4-FFF2-40B4-BE49-F238E27FC236}">
                <a16:creationId xmlns:a16="http://schemas.microsoft.com/office/drawing/2014/main" id="{3DA9B662-B55E-4E23-A75D-362D99F82737}"/>
              </a:ext>
            </a:extLst>
          </p:cNvPr>
          <p:cNvSpPr>
            <a:spLocks noGrp="1"/>
          </p:cNvSpPr>
          <p:nvPr>
            <p:ph type="body" sz="quarter" idx="13" hasCustomPrompt="1"/>
          </p:nvPr>
        </p:nvSpPr>
        <p:spPr>
          <a:xfrm>
            <a:off x="737575" y="586865"/>
            <a:ext cx="5166277"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8" name="Straight Connector 7">
            <a:extLst>
              <a:ext uri="{FF2B5EF4-FFF2-40B4-BE49-F238E27FC236}">
                <a16:creationId xmlns:a16="http://schemas.microsoft.com/office/drawing/2014/main" id="{E7EBFA13-950B-4899-87CE-2BBA13D3A650}"/>
              </a:ext>
            </a:extLst>
          </p:cNvPr>
          <p:cNvCxnSpPr>
            <a:cxnSpLocks/>
          </p:cNvCxnSpPr>
          <p:nvPr userDrawn="1"/>
        </p:nvCxnSpPr>
        <p:spPr>
          <a:xfrm>
            <a:off x="737575" y="1304925"/>
            <a:ext cx="51662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5795547"/>
      </p:ext>
    </p:extLst>
  </p:cSld>
  <p:clrMapOvr>
    <a:masterClrMapping/>
  </p:clrMapOvr>
  <p:transition>
    <p:fade/>
  </p:transition>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amp; Image B">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AEAF4B4D-0FE3-44FC-B004-8C153C0BC3DA}"/>
              </a:ext>
            </a:extLst>
          </p:cNvPr>
          <p:cNvGraphicFramePr>
            <a:graphicFrameLocks noChangeAspect="1"/>
          </p:cNvGraphicFramePr>
          <p:nvPr userDrawn="1">
            <p:custDataLst>
              <p:tags r:id="rId1"/>
            </p:custDataLst>
            <p:extLst>
              <p:ext uri="{D42A27DB-BD31-4B8C-83A1-F6EECF244321}">
                <p14:modId xmlns:p14="http://schemas.microsoft.com/office/powerpoint/2010/main" val="79992562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AEAF4B4D-0FE3-44FC-B004-8C153C0BC3DA}"/>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8" name="Content Placeholder 2"/>
          <p:cNvSpPr>
            <a:spLocks noGrp="1"/>
          </p:cNvSpPr>
          <p:nvPr>
            <p:ph idx="18"/>
          </p:nvPr>
        </p:nvSpPr>
        <p:spPr>
          <a:xfrm>
            <a:off x="6287169" y="1520828"/>
            <a:ext cx="5166277" cy="4645025"/>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Picture Placeholder 3"/>
          <p:cNvSpPr>
            <a:spLocks noGrp="1"/>
          </p:cNvSpPr>
          <p:nvPr>
            <p:ph type="pic" sz="quarter" idx="15"/>
          </p:nvPr>
        </p:nvSpPr>
        <p:spPr>
          <a:xfrm>
            <a:off x="379047" y="296863"/>
            <a:ext cx="5538762" cy="6156000"/>
          </a:xfrm>
          <a:prstGeom prst="rect">
            <a:avLst/>
          </a:prstGeom>
          <a:solidFill>
            <a:schemeClr val="accent6"/>
          </a:solidFill>
        </p:spPr>
        <p:txBody>
          <a:bodyPr lIns="36000" tIns="36000" rIns="36000" bIns="36000" anchor="ctr"/>
          <a:lstStyle>
            <a:lvl1pPr algn="ctr">
              <a:lnSpc>
                <a:spcPct val="100000"/>
              </a:lnSpc>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6" name="Text Placeholder 7">
            <a:extLst>
              <a:ext uri="{FF2B5EF4-FFF2-40B4-BE49-F238E27FC236}">
                <a16:creationId xmlns:a16="http://schemas.microsoft.com/office/drawing/2014/main" id="{2AEB0693-436E-4A56-BF72-9F3FF3F5E0EA}"/>
              </a:ext>
            </a:extLst>
          </p:cNvPr>
          <p:cNvSpPr>
            <a:spLocks noGrp="1"/>
          </p:cNvSpPr>
          <p:nvPr>
            <p:ph type="body" sz="quarter" idx="19" hasCustomPrompt="1"/>
          </p:nvPr>
        </p:nvSpPr>
        <p:spPr>
          <a:xfrm>
            <a:off x="6287170" y="586865"/>
            <a:ext cx="5168437"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5" name="Straight Connector 4">
            <a:extLst>
              <a:ext uri="{FF2B5EF4-FFF2-40B4-BE49-F238E27FC236}">
                <a16:creationId xmlns:a16="http://schemas.microsoft.com/office/drawing/2014/main" id="{58AF8D77-4A26-451C-88AB-92561B827F18}"/>
              </a:ext>
            </a:extLst>
          </p:cNvPr>
          <p:cNvCxnSpPr>
            <a:cxnSpLocks/>
          </p:cNvCxnSpPr>
          <p:nvPr userDrawn="1"/>
        </p:nvCxnSpPr>
        <p:spPr>
          <a:xfrm>
            <a:off x="6287170" y="1304925"/>
            <a:ext cx="517018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8311583"/>
      </p:ext>
    </p:extLst>
  </p:cSld>
  <p:clrMapOvr>
    <a:masterClrMapping/>
  </p:clrMapOvr>
  <p:transition>
    <p:fade/>
  </p:transition>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Content &amp; Image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AD8198EA-4FF6-4141-8428-1CECDA8C6614}"/>
              </a:ext>
            </a:extLst>
          </p:cNvPr>
          <p:cNvGraphicFramePr>
            <a:graphicFrameLocks noChangeAspect="1"/>
          </p:cNvGraphicFramePr>
          <p:nvPr userDrawn="1">
            <p:custDataLst>
              <p:tags r:id="rId1"/>
            </p:custDataLst>
            <p:extLst>
              <p:ext uri="{D42A27DB-BD31-4B8C-83A1-F6EECF244321}">
                <p14:modId xmlns:p14="http://schemas.microsoft.com/office/powerpoint/2010/main" val="292675003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AD8198EA-4FF6-4141-8428-1CECDA8C6614}"/>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1" name="Picture Placeholder 3"/>
          <p:cNvSpPr>
            <a:spLocks noGrp="1"/>
          </p:cNvSpPr>
          <p:nvPr>
            <p:ph type="pic" sz="quarter" idx="15"/>
          </p:nvPr>
        </p:nvSpPr>
        <p:spPr>
          <a:xfrm>
            <a:off x="734646" y="1521145"/>
            <a:ext cx="5177238" cy="1058863"/>
          </a:xfrm>
          <a:prstGeom prst="rect">
            <a:avLst/>
          </a:prstGeom>
          <a:solidFill>
            <a:schemeClr val="accent6"/>
          </a:solidFill>
        </p:spPr>
        <p:txBody>
          <a:bodyPr lIns="36000" tIns="36000" rIns="36000" bIns="36000" anchor="ctr">
            <a:normAutofit/>
          </a:bodyPr>
          <a:lstStyle>
            <a:lvl1pPr algn="ctr">
              <a:lnSpc>
                <a:spcPct val="100000"/>
              </a:lnSpc>
              <a:spcAft>
                <a:spcPts val="0"/>
              </a:spcAft>
              <a:defRPr sz="140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9" name="Picture Placeholder 3"/>
          <p:cNvSpPr>
            <a:spLocks noGrp="1"/>
          </p:cNvSpPr>
          <p:nvPr>
            <p:ph type="pic" sz="quarter" idx="18"/>
          </p:nvPr>
        </p:nvSpPr>
        <p:spPr>
          <a:xfrm>
            <a:off x="6280116" y="1521145"/>
            <a:ext cx="5177238" cy="1058863"/>
          </a:xfrm>
          <a:prstGeom prst="rect">
            <a:avLst/>
          </a:prstGeom>
          <a:solidFill>
            <a:schemeClr val="accent6"/>
          </a:solidFill>
        </p:spPr>
        <p:txBody>
          <a:bodyPr lIns="36000" tIns="36000" rIns="36000" bIns="36000" anchor="ctr">
            <a:normAutofit/>
          </a:bodyPr>
          <a:lstStyle>
            <a:lvl1pPr algn="ctr">
              <a:lnSpc>
                <a:spcPct val="100000"/>
              </a:lnSpc>
              <a:spcAft>
                <a:spcPts val="0"/>
              </a:spcAft>
              <a:defRPr sz="140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2" name="Content Placeholder 2"/>
          <p:cNvSpPr>
            <a:spLocks noGrp="1"/>
          </p:cNvSpPr>
          <p:nvPr>
            <p:ph idx="24"/>
          </p:nvPr>
        </p:nvSpPr>
        <p:spPr>
          <a:xfrm>
            <a:off x="737578" y="2716212"/>
            <a:ext cx="5179569" cy="3449638"/>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2"/>
          <p:cNvSpPr>
            <a:spLocks noGrp="1"/>
          </p:cNvSpPr>
          <p:nvPr>
            <p:ph idx="25"/>
          </p:nvPr>
        </p:nvSpPr>
        <p:spPr>
          <a:xfrm>
            <a:off x="6277786" y="2716212"/>
            <a:ext cx="5179569" cy="3449638"/>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7">
            <a:extLst>
              <a:ext uri="{FF2B5EF4-FFF2-40B4-BE49-F238E27FC236}">
                <a16:creationId xmlns:a16="http://schemas.microsoft.com/office/drawing/2014/main" id="{90CE484C-B547-46FA-97E8-743FBFC7D739}"/>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7" name="Straight Connector 6">
            <a:extLst>
              <a:ext uri="{FF2B5EF4-FFF2-40B4-BE49-F238E27FC236}">
                <a16:creationId xmlns:a16="http://schemas.microsoft.com/office/drawing/2014/main" id="{FE47C5E6-5332-470E-AE99-4E773E090926}"/>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8230434"/>
      </p:ext>
    </p:extLst>
  </p:cSld>
  <p:clrMapOvr>
    <a:masterClrMapping/>
  </p:clrMapOvr>
  <p:transition>
    <p:fade/>
  </p:transition>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ree Column Content &amp; Image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2E36ABF-0BB6-476F-BF9E-9B0325A8F63D}"/>
              </a:ext>
            </a:extLst>
          </p:cNvPr>
          <p:cNvGraphicFramePr>
            <a:graphicFrameLocks noChangeAspect="1"/>
          </p:cNvGraphicFramePr>
          <p:nvPr userDrawn="1">
            <p:custDataLst>
              <p:tags r:id="rId1"/>
            </p:custDataLst>
            <p:extLst>
              <p:ext uri="{D42A27DB-BD31-4B8C-83A1-F6EECF244321}">
                <p14:modId xmlns:p14="http://schemas.microsoft.com/office/powerpoint/2010/main" val="337553353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32E36ABF-0BB6-476F-BF9E-9B0325A8F63D}"/>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1" name="Content Placeholder 2"/>
          <p:cNvSpPr>
            <a:spLocks noGrp="1"/>
          </p:cNvSpPr>
          <p:nvPr>
            <p:ph idx="24"/>
          </p:nvPr>
        </p:nvSpPr>
        <p:spPr>
          <a:xfrm>
            <a:off x="737578" y="2716212"/>
            <a:ext cx="3371815" cy="3449638"/>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3"/>
          <p:cNvSpPr>
            <a:spLocks noGrp="1"/>
          </p:cNvSpPr>
          <p:nvPr>
            <p:ph type="pic" sz="quarter" idx="15"/>
          </p:nvPr>
        </p:nvSpPr>
        <p:spPr>
          <a:xfrm>
            <a:off x="734648" y="1521145"/>
            <a:ext cx="3369419" cy="1058863"/>
          </a:xfrm>
          <a:prstGeom prst="rect">
            <a:avLst/>
          </a:prstGeom>
          <a:solidFill>
            <a:schemeClr val="accent6"/>
          </a:solidFill>
        </p:spPr>
        <p:txBody>
          <a:bodyPr lIns="36000" tIns="36000" rIns="36000" bIns="36000" anchor="ctr">
            <a:normAutofit/>
          </a:bodyPr>
          <a:lstStyle>
            <a:lvl1pPr algn="ctr">
              <a:lnSpc>
                <a:spcPct val="100000"/>
              </a:lnSpc>
              <a:spcAft>
                <a:spcPts val="0"/>
              </a:spcAft>
              <a:defRPr sz="140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9" name="Picture Placeholder 3"/>
          <p:cNvSpPr>
            <a:spLocks noGrp="1"/>
          </p:cNvSpPr>
          <p:nvPr>
            <p:ph type="pic" sz="quarter" idx="20"/>
          </p:nvPr>
        </p:nvSpPr>
        <p:spPr>
          <a:xfrm>
            <a:off x="8087937" y="1521145"/>
            <a:ext cx="3369419" cy="1058863"/>
          </a:xfrm>
          <a:prstGeom prst="rect">
            <a:avLst/>
          </a:prstGeom>
          <a:solidFill>
            <a:schemeClr val="accent6"/>
          </a:solidFill>
        </p:spPr>
        <p:txBody>
          <a:bodyPr lIns="36000" tIns="36000" rIns="36000" bIns="36000" anchor="ctr">
            <a:normAutofit/>
          </a:bodyPr>
          <a:lstStyle>
            <a:lvl1pPr algn="ctr">
              <a:lnSpc>
                <a:spcPct val="100000"/>
              </a:lnSpc>
              <a:spcAft>
                <a:spcPts val="0"/>
              </a:spcAft>
              <a:defRPr sz="140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20" name="Picture Placeholder 3"/>
          <p:cNvSpPr>
            <a:spLocks noGrp="1"/>
          </p:cNvSpPr>
          <p:nvPr>
            <p:ph type="pic" sz="quarter" idx="21"/>
          </p:nvPr>
        </p:nvSpPr>
        <p:spPr>
          <a:xfrm>
            <a:off x="4411293" y="1521145"/>
            <a:ext cx="3369419" cy="1058863"/>
          </a:xfrm>
          <a:prstGeom prst="rect">
            <a:avLst/>
          </a:prstGeom>
          <a:solidFill>
            <a:schemeClr val="accent6"/>
          </a:solidFill>
        </p:spPr>
        <p:txBody>
          <a:bodyPr lIns="36000" tIns="36000" rIns="36000" bIns="36000" anchor="ctr">
            <a:normAutofit/>
          </a:bodyPr>
          <a:lstStyle>
            <a:lvl1pPr algn="ctr">
              <a:lnSpc>
                <a:spcPct val="100000"/>
              </a:lnSpc>
              <a:spcAft>
                <a:spcPts val="0"/>
              </a:spcAft>
              <a:defRPr sz="140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4" name="Content Placeholder 2"/>
          <p:cNvSpPr>
            <a:spLocks noGrp="1"/>
          </p:cNvSpPr>
          <p:nvPr>
            <p:ph idx="25"/>
          </p:nvPr>
        </p:nvSpPr>
        <p:spPr>
          <a:xfrm>
            <a:off x="8085540" y="2716212"/>
            <a:ext cx="3371815" cy="3449638"/>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2"/>
          <p:cNvSpPr>
            <a:spLocks noGrp="1"/>
          </p:cNvSpPr>
          <p:nvPr>
            <p:ph idx="26"/>
          </p:nvPr>
        </p:nvSpPr>
        <p:spPr>
          <a:xfrm>
            <a:off x="4408895" y="2716212"/>
            <a:ext cx="3371815" cy="3449638"/>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7">
            <a:extLst>
              <a:ext uri="{FF2B5EF4-FFF2-40B4-BE49-F238E27FC236}">
                <a16:creationId xmlns:a16="http://schemas.microsoft.com/office/drawing/2014/main" id="{EC0B0766-1B80-4503-80C6-5380F28D7E46}"/>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10" name="Straight Connector 9">
            <a:extLst>
              <a:ext uri="{FF2B5EF4-FFF2-40B4-BE49-F238E27FC236}">
                <a16:creationId xmlns:a16="http://schemas.microsoft.com/office/drawing/2014/main" id="{F9D17E10-17F2-48A2-98F9-BA5441071F20}"/>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8019266"/>
      </p:ext>
    </p:extLst>
  </p:cSld>
  <p:clrMapOvr>
    <a:masterClrMapping/>
  </p:clrMapOvr>
  <p:transition>
    <p:fade/>
  </p:transition>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Numbered Section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C4A6ECA-EF01-4842-B009-F551054B8429}"/>
              </a:ext>
            </a:extLst>
          </p:cNvPr>
          <p:cNvGraphicFramePr>
            <a:graphicFrameLocks noChangeAspect="1"/>
          </p:cNvGraphicFramePr>
          <p:nvPr userDrawn="1">
            <p:custDataLst>
              <p:tags r:id="rId1"/>
            </p:custDataLst>
            <p:extLst>
              <p:ext uri="{D42A27DB-BD31-4B8C-83A1-F6EECF244321}">
                <p14:modId xmlns:p14="http://schemas.microsoft.com/office/powerpoint/2010/main" val="1204000676"/>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6C4A6ECA-EF01-4842-B009-F551054B8429}"/>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1" name="Text Placeholder 3"/>
          <p:cNvSpPr>
            <a:spLocks noGrp="1"/>
          </p:cNvSpPr>
          <p:nvPr>
            <p:ph type="body" sz="quarter" idx="20" hasCustomPrompt="1"/>
          </p:nvPr>
        </p:nvSpPr>
        <p:spPr>
          <a:xfrm>
            <a:off x="734646" y="1520980"/>
            <a:ext cx="864000" cy="4644873"/>
          </a:xfrm>
          <a:prstGeom prst="rect">
            <a:avLst/>
          </a:prstGeom>
          <a:solidFill>
            <a:schemeClr val="accent5"/>
          </a:solidFill>
        </p:spPr>
        <p:txBody>
          <a:bodyPr lIns="36000" tIns="0" rIns="36000" bIns="0" anchor="b">
            <a:normAutofit/>
          </a:bodyPr>
          <a:lstStyle>
            <a:lvl1pPr algn="ctr">
              <a:defRPr sz="3600" b="1">
                <a:solidFill>
                  <a:srgbClr val="FFFFFF"/>
                </a:solidFill>
                <a:latin typeface="Arial" panose="020B0604020202020204" pitchFamily="34" charset="0"/>
                <a:cs typeface="Arial" panose="020B0604020202020204" pitchFamily="34" charset="0"/>
                <a:sym typeface="Arial" panose="020B0604020202020204" pitchFamily="34" charset="0"/>
              </a:defRPr>
            </a:lvl1pPr>
          </a:lstStyle>
          <a:p>
            <a:pPr lvl="0"/>
            <a:r>
              <a:rPr lang="en-GB"/>
              <a:t>##</a:t>
            </a:r>
          </a:p>
        </p:txBody>
      </p:sp>
      <p:sp>
        <p:nvSpPr>
          <p:cNvPr id="13" name="Text Placeholder 3"/>
          <p:cNvSpPr>
            <a:spLocks noGrp="1"/>
          </p:cNvSpPr>
          <p:nvPr>
            <p:ph type="body" sz="quarter" idx="21" hasCustomPrompt="1"/>
          </p:nvPr>
        </p:nvSpPr>
        <p:spPr>
          <a:xfrm>
            <a:off x="6277605" y="1520980"/>
            <a:ext cx="864000" cy="4644873"/>
          </a:xfrm>
          <a:prstGeom prst="rect">
            <a:avLst/>
          </a:prstGeom>
          <a:solidFill>
            <a:schemeClr val="accent4"/>
          </a:solidFill>
        </p:spPr>
        <p:txBody>
          <a:bodyPr lIns="36000" tIns="0" rIns="36000" bIns="0" anchor="b">
            <a:normAutofit/>
          </a:bodyPr>
          <a:lstStyle>
            <a:lvl1pPr algn="ctr">
              <a:defRPr sz="3600" b="1">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a:t>
            </a:r>
          </a:p>
        </p:txBody>
      </p:sp>
      <p:sp>
        <p:nvSpPr>
          <p:cNvPr id="8" name="Content Placeholder 2"/>
          <p:cNvSpPr>
            <a:spLocks noGrp="1"/>
          </p:cNvSpPr>
          <p:nvPr>
            <p:ph idx="24"/>
          </p:nvPr>
        </p:nvSpPr>
        <p:spPr>
          <a:xfrm>
            <a:off x="1828801" y="1520825"/>
            <a:ext cx="4036431" cy="4646438"/>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2"/>
          <p:cNvSpPr>
            <a:spLocks noGrp="1"/>
          </p:cNvSpPr>
          <p:nvPr>
            <p:ph idx="25"/>
          </p:nvPr>
        </p:nvSpPr>
        <p:spPr>
          <a:xfrm>
            <a:off x="7419175" y="1520825"/>
            <a:ext cx="4036431" cy="4646438"/>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7">
            <a:extLst>
              <a:ext uri="{FF2B5EF4-FFF2-40B4-BE49-F238E27FC236}">
                <a16:creationId xmlns:a16="http://schemas.microsoft.com/office/drawing/2014/main" id="{64A95D66-B116-49F1-B2B1-022CA45F4F4D}"/>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cxnSp>
        <p:nvCxnSpPr>
          <p:cNvPr id="9" name="Straight Connector 8">
            <a:extLst>
              <a:ext uri="{FF2B5EF4-FFF2-40B4-BE49-F238E27FC236}">
                <a16:creationId xmlns:a16="http://schemas.microsoft.com/office/drawing/2014/main" id="{E360F14B-1CDA-4782-B678-E078D67A0D8B}"/>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6369196"/>
      </p:ext>
    </p:extLst>
  </p:cSld>
  <p:clrMapOvr>
    <a:masterClrMapping/>
  </p:clrMapOvr>
  <p:transition>
    <p:fade/>
  </p:transition>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our Numbered Section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530AB9D5-0B56-430A-8526-8FD423B55F7A}"/>
              </a:ext>
            </a:extLst>
          </p:cNvPr>
          <p:cNvGraphicFramePr>
            <a:graphicFrameLocks noChangeAspect="1"/>
          </p:cNvGraphicFramePr>
          <p:nvPr userDrawn="1">
            <p:custDataLst>
              <p:tags r:id="rId1"/>
            </p:custDataLst>
            <p:extLst>
              <p:ext uri="{D42A27DB-BD31-4B8C-83A1-F6EECF244321}">
                <p14:modId xmlns:p14="http://schemas.microsoft.com/office/powerpoint/2010/main" val="2719299702"/>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530AB9D5-0B56-430A-8526-8FD423B55F7A}"/>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21" name="Text Placeholder 3"/>
          <p:cNvSpPr>
            <a:spLocks noGrp="1"/>
          </p:cNvSpPr>
          <p:nvPr>
            <p:ph type="body" sz="quarter" idx="25" hasCustomPrompt="1"/>
          </p:nvPr>
        </p:nvSpPr>
        <p:spPr>
          <a:xfrm>
            <a:off x="734646" y="1520979"/>
            <a:ext cx="864000" cy="2254733"/>
          </a:xfrm>
          <a:prstGeom prst="rect">
            <a:avLst/>
          </a:prstGeom>
          <a:solidFill>
            <a:schemeClr val="accent5"/>
          </a:solidFill>
        </p:spPr>
        <p:txBody>
          <a:bodyPr lIns="36000" tIns="0" rIns="36000" bIns="0" anchor="b">
            <a:normAutofit/>
          </a:bodyPr>
          <a:lstStyle>
            <a:lvl1pPr algn="ctr">
              <a:defRPr sz="3600" b="1">
                <a:solidFill>
                  <a:srgbClr val="FFFFFF"/>
                </a:solidFill>
                <a:latin typeface="Arial" panose="020B0604020202020204" pitchFamily="34" charset="0"/>
                <a:cs typeface="Arial" panose="020B0604020202020204" pitchFamily="34" charset="0"/>
                <a:sym typeface="Arial" panose="020B0604020202020204" pitchFamily="34" charset="0"/>
              </a:defRPr>
            </a:lvl1pPr>
          </a:lstStyle>
          <a:p>
            <a:pPr lvl="0"/>
            <a:r>
              <a:rPr lang="en-GB"/>
              <a:t>##</a:t>
            </a:r>
          </a:p>
        </p:txBody>
      </p:sp>
      <p:sp>
        <p:nvSpPr>
          <p:cNvPr id="22" name="Text Placeholder 3"/>
          <p:cNvSpPr>
            <a:spLocks noGrp="1"/>
          </p:cNvSpPr>
          <p:nvPr>
            <p:ph type="body" sz="quarter" idx="26" hasCustomPrompt="1"/>
          </p:nvPr>
        </p:nvSpPr>
        <p:spPr>
          <a:xfrm>
            <a:off x="6277605" y="1520979"/>
            <a:ext cx="864000" cy="2254733"/>
          </a:xfrm>
          <a:prstGeom prst="rect">
            <a:avLst/>
          </a:prstGeom>
          <a:solidFill>
            <a:schemeClr val="accent4"/>
          </a:solidFill>
        </p:spPr>
        <p:txBody>
          <a:bodyPr lIns="36000" tIns="0" rIns="36000" bIns="0" anchor="b">
            <a:normAutofit/>
          </a:bodyPr>
          <a:lstStyle>
            <a:lvl1pPr algn="ctr">
              <a:defRPr sz="3600" b="1">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a:t>
            </a:r>
          </a:p>
        </p:txBody>
      </p:sp>
      <p:sp>
        <p:nvSpPr>
          <p:cNvPr id="25" name="Text Placeholder 3"/>
          <p:cNvSpPr>
            <a:spLocks noGrp="1"/>
          </p:cNvSpPr>
          <p:nvPr>
            <p:ph type="body" sz="quarter" idx="27" hasCustomPrompt="1"/>
          </p:nvPr>
        </p:nvSpPr>
        <p:spPr>
          <a:xfrm>
            <a:off x="734646" y="3911116"/>
            <a:ext cx="864000" cy="2254734"/>
          </a:xfrm>
          <a:prstGeom prst="rect">
            <a:avLst/>
          </a:prstGeom>
          <a:solidFill>
            <a:schemeClr val="accent4"/>
          </a:solidFill>
        </p:spPr>
        <p:txBody>
          <a:bodyPr lIns="36000" tIns="0" rIns="36000" bIns="0" anchor="b">
            <a:normAutofit/>
          </a:bodyPr>
          <a:lstStyle>
            <a:lvl1pPr algn="ctr">
              <a:defRPr sz="3600" b="1">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a:t>
            </a:r>
          </a:p>
        </p:txBody>
      </p:sp>
      <p:sp>
        <p:nvSpPr>
          <p:cNvPr id="26" name="Text Placeholder 3"/>
          <p:cNvSpPr>
            <a:spLocks noGrp="1"/>
          </p:cNvSpPr>
          <p:nvPr>
            <p:ph type="body" sz="quarter" idx="28" hasCustomPrompt="1"/>
          </p:nvPr>
        </p:nvSpPr>
        <p:spPr>
          <a:xfrm>
            <a:off x="6277605" y="3913168"/>
            <a:ext cx="864000" cy="2254734"/>
          </a:xfrm>
          <a:prstGeom prst="rect">
            <a:avLst/>
          </a:prstGeom>
          <a:solidFill>
            <a:schemeClr val="accent5"/>
          </a:solidFill>
        </p:spPr>
        <p:txBody>
          <a:bodyPr lIns="36000" tIns="0" rIns="36000" bIns="0" anchor="b">
            <a:normAutofit/>
          </a:bodyPr>
          <a:lstStyle>
            <a:lvl1pPr algn="ctr">
              <a:defRPr sz="3600" b="1">
                <a:solidFill>
                  <a:srgbClr val="FFFFFF"/>
                </a:solidFill>
                <a:latin typeface="Arial" panose="020B0604020202020204" pitchFamily="34" charset="0"/>
                <a:cs typeface="Arial" panose="020B0604020202020204" pitchFamily="34" charset="0"/>
                <a:sym typeface="Arial" panose="020B0604020202020204" pitchFamily="34" charset="0"/>
              </a:defRPr>
            </a:lvl1pPr>
          </a:lstStyle>
          <a:p>
            <a:pPr lvl="0"/>
            <a:r>
              <a:rPr lang="en-GB"/>
              <a:t>##</a:t>
            </a:r>
          </a:p>
        </p:txBody>
      </p:sp>
      <p:sp>
        <p:nvSpPr>
          <p:cNvPr id="17" name="Content Placeholder 2"/>
          <p:cNvSpPr>
            <a:spLocks noGrp="1"/>
          </p:cNvSpPr>
          <p:nvPr>
            <p:ph idx="24"/>
          </p:nvPr>
        </p:nvSpPr>
        <p:spPr>
          <a:xfrm>
            <a:off x="1828801" y="1520979"/>
            <a:ext cx="4036431" cy="2254733"/>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8" name="Content Placeholder 2"/>
          <p:cNvSpPr>
            <a:spLocks noGrp="1"/>
          </p:cNvSpPr>
          <p:nvPr>
            <p:ph idx="30"/>
          </p:nvPr>
        </p:nvSpPr>
        <p:spPr>
          <a:xfrm>
            <a:off x="1828801" y="3911116"/>
            <a:ext cx="4036431" cy="2254734"/>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Content Placeholder 2"/>
          <p:cNvSpPr>
            <a:spLocks noGrp="1"/>
          </p:cNvSpPr>
          <p:nvPr>
            <p:ph idx="31"/>
          </p:nvPr>
        </p:nvSpPr>
        <p:spPr>
          <a:xfrm>
            <a:off x="7419175" y="1520979"/>
            <a:ext cx="4036431" cy="2254733"/>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0" name="Content Placeholder 2"/>
          <p:cNvSpPr>
            <a:spLocks noGrp="1"/>
          </p:cNvSpPr>
          <p:nvPr>
            <p:ph idx="32"/>
          </p:nvPr>
        </p:nvSpPr>
        <p:spPr>
          <a:xfrm>
            <a:off x="7419175" y="3911116"/>
            <a:ext cx="4036431" cy="2254734"/>
          </a:xfrm>
          <a:prstGeom prst="rect">
            <a:avLst/>
          </a:prstGeom>
        </p:spPr>
        <p:txBody>
          <a:bodyPr numCol="1"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vl6pPr>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7">
            <a:extLst>
              <a:ext uri="{FF2B5EF4-FFF2-40B4-BE49-F238E27FC236}">
                <a16:creationId xmlns:a16="http://schemas.microsoft.com/office/drawing/2014/main" id="{CE70EEE8-B0C0-4305-8EE6-42F4FBBF1B86}"/>
              </a:ext>
            </a:extLst>
          </p:cNvPr>
          <p:cNvSpPr>
            <a:spLocks noGrp="1"/>
          </p:cNvSpPr>
          <p:nvPr>
            <p:ph type="body" sz="quarter" idx="13" hasCustomPrompt="1"/>
          </p:nvPr>
        </p:nvSpPr>
        <p:spPr>
          <a:xfrm>
            <a:off x="737575" y="586865"/>
            <a:ext cx="10718031" cy="718063"/>
          </a:xfrm>
          <a:prstGeom prst="rect">
            <a:avLst/>
          </a:prstGeom>
        </p:spPr>
        <p:txBody>
          <a:bodyPr tIns="0" rIns="0" bIns="0" anchor="t">
            <a:noAutofit/>
          </a:bodyPr>
          <a:lstStyle>
            <a:lvl1pPr>
              <a:lnSpc>
                <a:spcPct val="10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cxnSp>
        <p:nvCxnSpPr>
          <p:cNvPr id="11" name="Straight Connector 10">
            <a:extLst>
              <a:ext uri="{FF2B5EF4-FFF2-40B4-BE49-F238E27FC236}">
                <a16:creationId xmlns:a16="http://schemas.microsoft.com/office/drawing/2014/main" id="{0AE3B56E-513F-4C7C-8924-01FED2C9F0EA}"/>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537210"/>
      </p:ext>
    </p:extLst>
  </p:cSld>
  <p:clrMapOvr>
    <a:masterClrMapping/>
  </p:clrMapOvr>
  <p:transition>
    <p:fade/>
  </p:transition>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Tile – Title top lef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B94D2CC-1C64-4389-BEE8-5600E9B59DA9}"/>
              </a:ext>
            </a:extLst>
          </p:cNvPr>
          <p:cNvGraphicFramePr>
            <a:graphicFrameLocks noChangeAspect="1"/>
          </p:cNvGraphicFramePr>
          <p:nvPr userDrawn="1">
            <p:custDataLst>
              <p:tags r:id="rId1"/>
            </p:custDataLst>
            <p:extLst>
              <p:ext uri="{D42A27DB-BD31-4B8C-83A1-F6EECF244321}">
                <p14:modId xmlns:p14="http://schemas.microsoft.com/office/powerpoint/2010/main" val="1894168620"/>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2B94D2CC-1C64-4389-BEE8-5600E9B59DA9}"/>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2" name="Picture Placeholder 3">
            <a:extLst>
              <a:ext uri="{FF2B5EF4-FFF2-40B4-BE49-F238E27FC236}">
                <a16:creationId xmlns:a16="http://schemas.microsoft.com/office/drawing/2014/main" id="{0D3906B7-13C8-4F51-9402-4B2C93E8BC5D}"/>
              </a:ext>
            </a:extLst>
          </p:cNvPr>
          <p:cNvSpPr>
            <a:spLocks noGrp="1"/>
          </p:cNvSpPr>
          <p:nvPr>
            <p:ph type="pic" sz="quarter" idx="21"/>
          </p:nvPr>
        </p:nvSpPr>
        <p:spPr>
          <a:xfrm>
            <a:off x="8004586" y="3374700"/>
            <a:ext cx="3810462" cy="3078326"/>
          </a:xfrm>
          <a:solidFill>
            <a:schemeClr val="accent6"/>
          </a:solidFill>
        </p:spPr>
        <p:txBody>
          <a:bodyPr lIns="36000" tIns="36000" rIns="36000" bIns="36000" anchor="ctr">
            <a:normAutofit/>
          </a:bodyPr>
          <a:lstStyle>
            <a:lvl1pPr algn="ctr">
              <a:lnSpc>
                <a:spcPct val="100000"/>
              </a:lnSpc>
              <a:spcAft>
                <a:spcPts val="0"/>
              </a:spcAft>
              <a:defRPr sz="1600">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4" name="Picture Placeholder 3">
            <a:extLst>
              <a:ext uri="{FF2B5EF4-FFF2-40B4-BE49-F238E27FC236}">
                <a16:creationId xmlns:a16="http://schemas.microsoft.com/office/drawing/2014/main" id="{4827E710-CB69-4A4A-8A8F-5ADC822A65AF}"/>
              </a:ext>
            </a:extLst>
          </p:cNvPr>
          <p:cNvSpPr>
            <a:spLocks noGrp="1"/>
          </p:cNvSpPr>
          <p:nvPr>
            <p:ph type="pic" sz="quarter" idx="20"/>
          </p:nvPr>
        </p:nvSpPr>
        <p:spPr>
          <a:xfrm>
            <a:off x="4190770" y="296862"/>
            <a:ext cx="3810462" cy="3078000"/>
          </a:xfrm>
          <a:solidFill>
            <a:schemeClr val="accent6"/>
          </a:solidFill>
        </p:spPr>
        <p:txBody>
          <a:bodyPr lIns="36000" tIns="36000" rIns="36000" bIns="36000" anchor="ctr">
            <a:normAutofit/>
          </a:bodyPr>
          <a:lstStyle>
            <a:lvl1pPr algn="ctr">
              <a:lnSpc>
                <a:spcPct val="100000"/>
              </a:lnSpc>
              <a:spcAft>
                <a:spcPts val="0"/>
              </a:spcAft>
              <a:defRPr sz="1600">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5" name="Content Placeholder 2">
            <a:extLst>
              <a:ext uri="{FF2B5EF4-FFF2-40B4-BE49-F238E27FC236}">
                <a16:creationId xmlns:a16="http://schemas.microsoft.com/office/drawing/2014/main" id="{723781CC-DF17-40C3-A756-B26E389B6554}"/>
              </a:ext>
            </a:extLst>
          </p:cNvPr>
          <p:cNvSpPr>
            <a:spLocks noGrp="1"/>
          </p:cNvSpPr>
          <p:nvPr>
            <p:ph idx="1"/>
          </p:nvPr>
        </p:nvSpPr>
        <p:spPr>
          <a:xfrm>
            <a:off x="8320562" y="586862"/>
            <a:ext cx="3178514" cy="2527200"/>
          </a:xfrm>
        </p:spPr>
        <p:txBody>
          <a:bodyPr numCol="1" spcCol="180000" anchor="ctr">
            <a:noAutofit/>
          </a:bodyPr>
          <a:lstStyle>
            <a:lvl1pPr>
              <a:defRPr>
                <a:solidFill>
                  <a:schemeClr val="tx1"/>
                </a:solidFill>
                <a:latin typeface="Arial" panose="020B0604020202020204" pitchFamily="34" charset="0"/>
                <a:cs typeface="Arial" panose="020B0604020202020204" pitchFamily="34" charset="0"/>
                <a:sym typeface="Arial" panose="020B0604020202020204" pitchFamily="34" charset="0"/>
              </a:defRPr>
            </a:lvl1pPr>
            <a:lvl2pPr>
              <a:defRPr>
                <a:solidFill>
                  <a:schemeClr val="tx1"/>
                </a:solidFill>
                <a:latin typeface="Arial" panose="020B0604020202020204" pitchFamily="34" charset="0"/>
                <a:cs typeface="Arial" panose="020B0604020202020204" pitchFamily="34" charset="0"/>
                <a:sym typeface="Arial" panose="020B0604020202020204" pitchFamily="34" charset="0"/>
              </a:defRPr>
            </a:lvl2pPr>
            <a:lvl3pPr>
              <a:defRPr>
                <a:solidFill>
                  <a:schemeClr val="tx1"/>
                </a:solidFill>
                <a:latin typeface="Arial" panose="020B0604020202020204" pitchFamily="34" charset="0"/>
                <a:cs typeface="Arial" panose="020B0604020202020204" pitchFamily="34" charset="0"/>
                <a:sym typeface="Arial" panose="020B0604020202020204" pitchFamily="34" charset="0"/>
              </a:defRPr>
            </a:lvl3pPr>
            <a:lvl4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4pPr>
            <a:lvl5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chemeClr val="tx1"/>
                </a:solidFill>
              </a:defRPr>
            </a:lvl6pPr>
            <a:lvl7pPr>
              <a:buClr>
                <a:schemeClr val="bg1"/>
              </a:buClr>
              <a:defRPr>
                <a:solidFill>
                  <a:schemeClr val="tx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7">
            <a:extLst>
              <a:ext uri="{FF2B5EF4-FFF2-40B4-BE49-F238E27FC236}">
                <a16:creationId xmlns:a16="http://schemas.microsoft.com/office/drawing/2014/main" id="{CFA0068F-BD31-4349-91B7-CEB346FD8DA3}"/>
              </a:ext>
            </a:extLst>
          </p:cNvPr>
          <p:cNvSpPr>
            <a:spLocks noGrp="1"/>
          </p:cNvSpPr>
          <p:nvPr>
            <p:ph type="body" sz="quarter" idx="13" hasCustomPrompt="1"/>
          </p:nvPr>
        </p:nvSpPr>
        <p:spPr>
          <a:xfrm>
            <a:off x="737575" y="586863"/>
            <a:ext cx="3106334" cy="718057"/>
          </a:xfr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
        <p:nvSpPr>
          <p:cNvPr id="18" name="Content Placeholder 2">
            <a:extLst>
              <a:ext uri="{FF2B5EF4-FFF2-40B4-BE49-F238E27FC236}">
                <a16:creationId xmlns:a16="http://schemas.microsoft.com/office/drawing/2014/main" id="{34430DA9-E4BC-4438-AF60-76CE4893CFBE}"/>
              </a:ext>
            </a:extLst>
          </p:cNvPr>
          <p:cNvSpPr>
            <a:spLocks noGrp="1"/>
          </p:cNvSpPr>
          <p:nvPr>
            <p:ph idx="23"/>
          </p:nvPr>
        </p:nvSpPr>
        <p:spPr>
          <a:xfrm>
            <a:off x="4506745" y="3659478"/>
            <a:ext cx="3178514" cy="2527200"/>
          </a:xfrm>
        </p:spPr>
        <p:txBody>
          <a:bodyPr numCol="1" spcCol="180000" anchor="ctr">
            <a:noAutofit/>
          </a:bodyPr>
          <a:lstStyle>
            <a:lvl1pPr>
              <a:defRPr>
                <a:solidFill>
                  <a:schemeClr val="tx1"/>
                </a:solidFill>
                <a:latin typeface="Arial" panose="020B0604020202020204" pitchFamily="34" charset="0"/>
                <a:cs typeface="Arial" panose="020B0604020202020204" pitchFamily="34" charset="0"/>
                <a:sym typeface="Arial" panose="020B0604020202020204" pitchFamily="34" charset="0"/>
              </a:defRPr>
            </a:lvl1pPr>
            <a:lvl2pPr>
              <a:defRPr>
                <a:solidFill>
                  <a:schemeClr val="tx1"/>
                </a:solidFill>
                <a:latin typeface="Arial" panose="020B0604020202020204" pitchFamily="34" charset="0"/>
                <a:cs typeface="Arial" panose="020B0604020202020204" pitchFamily="34" charset="0"/>
                <a:sym typeface="Arial" panose="020B0604020202020204" pitchFamily="34" charset="0"/>
              </a:defRPr>
            </a:lvl2pPr>
            <a:lvl3pPr>
              <a:defRPr>
                <a:solidFill>
                  <a:schemeClr val="tx1"/>
                </a:solidFill>
                <a:latin typeface="Arial" panose="020B0604020202020204" pitchFamily="34" charset="0"/>
                <a:cs typeface="Arial" panose="020B0604020202020204" pitchFamily="34" charset="0"/>
                <a:sym typeface="Arial" panose="020B0604020202020204" pitchFamily="34" charset="0"/>
              </a:defRPr>
            </a:lvl3pPr>
            <a:lvl4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4pPr>
            <a:lvl5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chemeClr val="tx1"/>
                </a:solidFill>
              </a:defRPr>
            </a:lvl6pPr>
            <a:lvl7pPr>
              <a:buClr>
                <a:schemeClr val="bg1"/>
              </a:buClr>
              <a:defRPr>
                <a:solidFill>
                  <a:schemeClr val="tx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9" name="Straight Connector 18">
            <a:extLst>
              <a:ext uri="{FF2B5EF4-FFF2-40B4-BE49-F238E27FC236}">
                <a16:creationId xmlns:a16="http://schemas.microsoft.com/office/drawing/2014/main" id="{C1371F62-1B66-49F8-99F8-FC6B126D5C80}"/>
              </a:ext>
            </a:extLst>
          </p:cNvPr>
          <p:cNvCxnSpPr>
            <a:cxnSpLocks/>
          </p:cNvCxnSpPr>
          <p:nvPr userDrawn="1"/>
        </p:nvCxnSpPr>
        <p:spPr>
          <a:xfrm>
            <a:off x="737575" y="1304925"/>
            <a:ext cx="310633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Content Placeholder 2">
            <a:extLst>
              <a:ext uri="{FF2B5EF4-FFF2-40B4-BE49-F238E27FC236}">
                <a16:creationId xmlns:a16="http://schemas.microsoft.com/office/drawing/2014/main" id="{F2018CFD-C9B8-46B2-83E2-62172FFE54EF}"/>
              </a:ext>
            </a:extLst>
          </p:cNvPr>
          <p:cNvSpPr>
            <a:spLocks noGrp="1"/>
          </p:cNvSpPr>
          <p:nvPr>
            <p:ph idx="24"/>
          </p:nvPr>
        </p:nvSpPr>
        <p:spPr>
          <a:xfrm>
            <a:off x="737575" y="1520828"/>
            <a:ext cx="3106334" cy="4645025"/>
          </a:xfrm>
        </p:spPr>
        <p:txBody>
          <a:bodyPr numCol="1" spcCol="180000">
            <a:noAutofit/>
          </a:bodyPr>
          <a:lstStyle>
            <a:lvl1pPr>
              <a:defRPr>
                <a:solidFill>
                  <a:schemeClr val="tx1"/>
                </a:solidFill>
                <a:latin typeface="Arial" panose="020B0604020202020204" pitchFamily="34" charset="0"/>
                <a:cs typeface="Arial" panose="020B0604020202020204" pitchFamily="34" charset="0"/>
                <a:sym typeface="Arial" panose="020B0604020202020204" pitchFamily="34" charset="0"/>
              </a:defRPr>
            </a:lvl1pPr>
            <a:lvl2pPr>
              <a:defRPr>
                <a:solidFill>
                  <a:schemeClr val="tx1"/>
                </a:solidFill>
                <a:latin typeface="Arial" panose="020B0604020202020204" pitchFamily="34" charset="0"/>
                <a:cs typeface="Arial" panose="020B0604020202020204" pitchFamily="34" charset="0"/>
                <a:sym typeface="Arial" panose="020B0604020202020204" pitchFamily="34" charset="0"/>
              </a:defRPr>
            </a:lvl2pPr>
            <a:lvl3pPr>
              <a:defRPr>
                <a:solidFill>
                  <a:schemeClr val="tx1"/>
                </a:solidFill>
                <a:latin typeface="Arial" panose="020B0604020202020204" pitchFamily="34" charset="0"/>
                <a:cs typeface="Arial" panose="020B0604020202020204" pitchFamily="34" charset="0"/>
                <a:sym typeface="Arial" panose="020B0604020202020204" pitchFamily="34" charset="0"/>
              </a:defRPr>
            </a:lvl3pPr>
            <a:lvl4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4pPr>
            <a:lvl5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chemeClr val="tx1"/>
                </a:solidFill>
              </a:defRPr>
            </a:lvl6pPr>
            <a:lvl7pPr>
              <a:buClr>
                <a:schemeClr val="bg1"/>
              </a:buClr>
              <a:defRPr>
                <a:solidFill>
                  <a:schemeClr val="tx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5" name="Rectangle 24">
            <a:extLst>
              <a:ext uri="{FF2B5EF4-FFF2-40B4-BE49-F238E27FC236}">
                <a16:creationId xmlns:a16="http://schemas.microsoft.com/office/drawing/2014/main" id="{C202980C-BB43-402E-B793-ECEC523EE0A3}"/>
              </a:ext>
            </a:extLst>
          </p:cNvPr>
          <p:cNvSpPr>
            <a:spLocks/>
          </p:cNvSpPr>
          <p:nvPr userDrawn="1"/>
        </p:nvSpPr>
        <p:spPr>
          <a:xfrm>
            <a:off x="7799242" y="3659478"/>
            <a:ext cx="88615" cy="2527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6" name="Rectangle 25">
            <a:extLst>
              <a:ext uri="{FF2B5EF4-FFF2-40B4-BE49-F238E27FC236}">
                <a16:creationId xmlns:a16="http://schemas.microsoft.com/office/drawing/2014/main" id="{792CE8C9-C708-4125-8D1D-288D3850AD61}"/>
              </a:ext>
            </a:extLst>
          </p:cNvPr>
          <p:cNvSpPr>
            <a:spLocks/>
          </p:cNvSpPr>
          <p:nvPr userDrawn="1"/>
        </p:nvSpPr>
        <p:spPr>
          <a:xfrm>
            <a:off x="8121481" y="586862"/>
            <a:ext cx="88615" cy="253352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248702624"/>
      </p:ext>
    </p:extLst>
  </p:cSld>
  <p:clrMapOvr>
    <a:masterClrMapping/>
  </p:clrMapOvr>
  <p:transition>
    <p:fade/>
  </p:transition>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Tile – Title top righ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FCB1F3F4-6B03-47A4-A51A-70AFDA90558C}"/>
              </a:ext>
            </a:extLst>
          </p:cNvPr>
          <p:cNvGraphicFramePr>
            <a:graphicFrameLocks noChangeAspect="1"/>
          </p:cNvGraphicFramePr>
          <p:nvPr userDrawn="1">
            <p:custDataLst>
              <p:tags r:id="rId1"/>
            </p:custDataLst>
            <p:extLst>
              <p:ext uri="{D42A27DB-BD31-4B8C-83A1-F6EECF244321}">
                <p14:modId xmlns:p14="http://schemas.microsoft.com/office/powerpoint/2010/main" val="1013431494"/>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FCB1F3F4-6B03-47A4-A51A-70AFDA90558C}"/>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0" name="Picture Placeholder 3">
            <a:extLst>
              <a:ext uri="{FF2B5EF4-FFF2-40B4-BE49-F238E27FC236}">
                <a16:creationId xmlns:a16="http://schemas.microsoft.com/office/drawing/2014/main" id="{41BDB588-A214-4C65-849B-FE6326276EB8}"/>
              </a:ext>
            </a:extLst>
          </p:cNvPr>
          <p:cNvSpPr>
            <a:spLocks noGrp="1"/>
          </p:cNvSpPr>
          <p:nvPr>
            <p:ph type="pic" sz="quarter" idx="25"/>
          </p:nvPr>
        </p:nvSpPr>
        <p:spPr>
          <a:xfrm>
            <a:off x="4190770" y="3374862"/>
            <a:ext cx="3810462" cy="3078326"/>
          </a:xfrm>
          <a:solidFill>
            <a:schemeClr val="accent6"/>
          </a:solidFill>
        </p:spPr>
        <p:txBody>
          <a:bodyPr lIns="36000" tIns="36000" rIns="36000" bIns="36000" anchor="ctr">
            <a:normAutofit/>
          </a:bodyPr>
          <a:lstStyle>
            <a:lvl1pPr algn="ctr">
              <a:lnSpc>
                <a:spcPct val="100000"/>
              </a:lnSpc>
              <a:spcAft>
                <a:spcPts val="0"/>
              </a:spcAft>
              <a:defRPr sz="1600">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1" name="Rectangle 10">
            <a:extLst>
              <a:ext uri="{FF2B5EF4-FFF2-40B4-BE49-F238E27FC236}">
                <a16:creationId xmlns:a16="http://schemas.microsoft.com/office/drawing/2014/main" id="{1911C9BB-D479-4CFA-BD9E-3B80414FB640}"/>
              </a:ext>
            </a:extLst>
          </p:cNvPr>
          <p:cNvSpPr>
            <a:spLocks/>
          </p:cNvSpPr>
          <p:nvPr userDrawn="1"/>
        </p:nvSpPr>
        <p:spPr>
          <a:xfrm>
            <a:off x="3975678" y="3659479"/>
            <a:ext cx="88615" cy="25272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12" name="Rectangle 11">
            <a:extLst>
              <a:ext uri="{FF2B5EF4-FFF2-40B4-BE49-F238E27FC236}">
                <a16:creationId xmlns:a16="http://schemas.microsoft.com/office/drawing/2014/main" id="{11454467-7F18-4FF4-9DC3-BFBCEE9EF265}"/>
              </a:ext>
            </a:extLst>
          </p:cNvPr>
          <p:cNvSpPr>
            <a:spLocks/>
          </p:cNvSpPr>
          <p:nvPr userDrawn="1"/>
        </p:nvSpPr>
        <p:spPr>
          <a:xfrm>
            <a:off x="4311984" y="586861"/>
            <a:ext cx="88615" cy="2527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13" name="Picture Placeholder 3">
            <a:extLst>
              <a:ext uri="{FF2B5EF4-FFF2-40B4-BE49-F238E27FC236}">
                <a16:creationId xmlns:a16="http://schemas.microsoft.com/office/drawing/2014/main" id="{2BCCAC21-BECD-4FB3-A790-64AD85614D52}"/>
              </a:ext>
            </a:extLst>
          </p:cNvPr>
          <p:cNvSpPr>
            <a:spLocks noGrp="1"/>
          </p:cNvSpPr>
          <p:nvPr>
            <p:ph type="pic" sz="quarter" idx="22"/>
          </p:nvPr>
        </p:nvSpPr>
        <p:spPr>
          <a:xfrm>
            <a:off x="379047" y="296862"/>
            <a:ext cx="3810462" cy="3078000"/>
          </a:xfrm>
          <a:solidFill>
            <a:schemeClr val="accent6"/>
          </a:solidFill>
        </p:spPr>
        <p:txBody>
          <a:bodyPr lIns="36000" tIns="36000" rIns="36000" bIns="36000" anchor="ctr">
            <a:normAutofit/>
          </a:bodyPr>
          <a:lstStyle>
            <a:lvl1pPr algn="ctr">
              <a:lnSpc>
                <a:spcPct val="100000"/>
              </a:lnSpc>
              <a:spcAft>
                <a:spcPts val="0"/>
              </a:spcAft>
              <a:defRPr sz="1600">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7" name="Text Placeholder 7">
            <a:extLst>
              <a:ext uri="{FF2B5EF4-FFF2-40B4-BE49-F238E27FC236}">
                <a16:creationId xmlns:a16="http://schemas.microsoft.com/office/drawing/2014/main" id="{551FD33E-7E5E-4499-A59C-0C1A9665A8A9}"/>
              </a:ext>
            </a:extLst>
          </p:cNvPr>
          <p:cNvSpPr>
            <a:spLocks noGrp="1"/>
          </p:cNvSpPr>
          <p:nvPr>
            <p:ph type="body" sz="quarter" idx="28" hasCustomPrompt="1"/>
          </p:nvPr>
        </p:nvSpPr>
        <p:spPr>
          <a:xfrm>
            <a:off x="8346733" y="586863"/>
            <a:ext cx="3119262" cy="718062"/>
          </a:xfr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
        <p:nvSpPr>
          <p:cNvPr id="19" name="Content Placeholder 2">
            <a:extLst>
              <a:ext uri="{FF2B5EF4-FFF2-40B4-BE49-F238E27FC236}">
                <a16:creationId xmlns:a16="http://schemas.microsoft.com/office/drawing/2014/main" id="{12317B38-2955-4CE0-8C58-C3157497A49D}"/>
              </a:ext>
            </a:extLst>
          </p:cNvPr>
          <p:cNvSpPr>
            <a:spLocks noGrp="1"/>
          </p:cNvSpPr>
          <p:nvPr>
            <p:ph idx="1"/>
          </p:nvPr>
        </p:nvSpPr>
        <p:spPr>
          <a:xfrm>
            <a:off x="4507464" y="586862"/>
            <a:ext cx="3178514" cy="2527200"/>
          </a:xfrm>
        </p:spPr>
        <p:txBody>
          <a:bodyPr numCol="1" spcCol="180000" anchor="ctr">
            <a:noAutofit/>
          </a:bodyPr>
          <a:lstStyle>
            <a:lvl1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1pPr>
            <a:lvl2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2pPr>
            <a:lvl3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3pPr>
            <a:lvl4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4pPr>
            <a:lvl5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ysClr val="windowText" lastClr="000000"/>
                </a:solidFill>
              </a:defRPr>
            </a:lvl6pPr>
            <a:lvl7pPr>
              <a:buClr>
                <a:schemeClr val="bg1"/>
              </a:buClr>
              <a:defRPr>
                <a:solidFill>
                  <a:sysClr val="windowText" lastClr="000000"/>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Content Placeholder 2">
            <a:extLst>
              <a:ext uri="{FF2B5EF4-FFF2-40B4-BE49-F238E27FC236}">
                <a16:creationId xmlns:a16="http://schemas.microsoft.com/office/drawing/2014/main" id="{47846ADA-089A-458D-99F8-DF1F9CB8A90D}"/>
              </a:ext>
            </a:extLst>
          </p:cNvPr>
          <p:cNvSpPr>
            <a:spLocks noGrp="1"/>
          </p:cNvSpPr>
          <p:nvPr>
            <p:ph idx="23"/>
          </p:nvPr>
        </p:nvSpPr>
        <p:spPr>
          <a:xfrm>
            <a:off x="737575" y="3659478"/>
            <a:ext cx="3106334" cy="2527200"/>
          </a:xfrm>
        </p:spPr>
        <p:txBody>
          <a:bodyPr numCol="1" spcCol="180000" anchor="ctr">
            <a:noAutofit/>
          </a:bodyPr>
          <a:lstStyle>
            <a:lvl1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1pPr>
            <a:lvl2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2pPr>
            <a:lvl3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3pPr>
            <a:lvl4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4pPr>
            <a:lvl5pPr>
              <a:buClrTx/>
              <a:defRPr>
                <a:solidFill>
                  <a:sysClr val="windowText" lastClr="000000"/>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ysClr val="windowText" lastClr="000000"/>
                </a:solidFill>
              </a:defRPr>
            </a:lvl6pPr>
            <a:lvl7pPr>
              <a:buClr>
                <a:schemeClr val="bg1"/>
              </a:buClr>
              <a:defRPr>
                <a:solidFill>
                  <a:sysClr val="windowText" lastClr="000000"/>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23" name="Straight Connector 22">
            <a:extLst>
              <a:ext uri="{FF2B5EF4-FFF2-40B4-BE49-F238E27FC236}">
                <a16:creationId xmlns:a16="http://schemas.microsoft.com/office/drawing/2014/main" id="{2E8A5BDF-51DB-42FA-903D-45B41C8AD963}"/>
              </a:ext>
            </a:extLst>
          </p:cNvPr>
          <p:cNvCxnSpPr>
            <a:cxnSpLocks/>
          </p:cNvCxnSpPr>
          <p:nvPr userDrawn="1"/>
        </p:nvCxnSpPr>
        <p:spPr>
          <a:xfrm>
            <a:off x="8346735" y="1304925"/>
            <a:ext cx="311061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Content Placeholder 2">
            <a:extLst>
              <a:ext uri="{FF2B5EF4-FFF2-40B4-BE49-F238E27FC236}">
                <a16:creationId xmlns:a16="http://schemas.microsoft.com/office/drawing/2014/main" id="{5072AABA-7B6D-4D04-81CB-C8AC1756F6ED}"/>
              </a:ext>
            </a:extLst>
          </p:cNvPr>
          <p:cNvSpPr>
            <a:spLocks noGrp="1"/>
          </p:cNvSpPr>
          <p:nvPr>
            <p:ph idx="29"/>
          </p:nvPr>
        </p:nvSpPr>
        <p:spPr>
          <a:xfrm>
            <a:off x="8320562" y="1520828"/>
            <a:ext cx="3127322" cy="4645025"/>
          </a:xfrm>
        </p:spPr>
        <p:txBody>
          <a:bodyPr numCol="1" spcCol="180000">
            <a:noAutofit/>
          </a:bodyPr>
          <a:lstStyle>
            <a:lvl1pPr>
              <a:defRPr>
                <a:solidFill>
                  <a:schemeClr val="tx1"/>
                </a:solidFill>
                <a:latin typeface="Arial" panose="020B0604020202020204" pitchFamily="34" charset="0"/>
                <a:cs typeface="Arial" panose="020B0604020202020204" pitchFamily="34" charset="0"/>
                <a:sym typeface="Arial" panose="020B0604020202020204" pitchFamily="34" charset="0"/>
              </a:defRPr>
            </a:lvl1pPr>
            <a:lvl2pPr>
              <a:defRPr>
                <a:solidFill>
                  <a:schemeClr val="tx1"/>
                </a:solidFill>
                <a:latin typeface="Arial" panose="020B0604020202020204" pitchFamily="34" charset="0"/>
                <a:cs typeface="Arial" panose="020B0604020202020204" pitchFamily="34" charset="0"/>
                <a:sym typeface="Arial" panose="020B0604020202020204" pitchFamily="34" charset="0"/>
              </a:defRPr>
            </a:lvl2pPr>
            <a:lvl3pPr>
              <a:defRPr>
                <a:solidFill>
                  <a:schemeClr val="tx1"/>
                </a:solidFill>
                <a:latin typeface="Arial" panose="020B0604020202020204" pitchFamily="34" charset="0"/>
                <a:cs typeface="Arial" panose="020B0604020202020204" pitchFamily="34" charset="0"/>
                <a:sym typeface="Arial" panose="020B0604020202020204" pitchFamily="34" charset="0"/>
              </a:defRPr>
            </a:lvl3pPr>
            <a:lvl4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4pPr>
            <a:lvl5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chemeClr val="tx1"/>
                </a:solidFill>
              </a:defRPr>
            </a:lvl6pPr>
            <a:lvl7pPr>
              <a:buClr>
                <a:schemeClr val="bg1"/>
              </a:buClr>
              <a:defRPr>
                <a:solidFill>
                  <a:schemeClr val="tx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25804273"/>
      </p:ext>
    </p:extLst>
  </p:cSld>
  <p:clrMapOvr>
    <a:masterClrMapping/>
  </p:clrMapOvr>
  <p:transition>
    <p:fade/>
  </p:transition>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Horizontal Til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73EEE14-A169-4897-BA5A-C903023FE140}"/>
              </a:ext>
            </a:extLst>
          </p:cNvPr>
          <p:cNvGraphicFramePr>
            <a:graphicFrameLocks noChangeAspect="1"/>
          </p:cNvGraphicFramePr>
          <p:nvPr userDrawn="1">
            <p:custDataLst>
              <p:tags r:id="rId1"/>
            </p:custDataLst>
            <p:extLst>
              <p:ext uri="{D42A27DB-BD31-4B8C-83A1-F6EECF244321}">
                <p14:modId xmlns:p14="http://schemas.microsoft.com/office/powerpoint/2010/main" val="2560730824"/>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173EEE14-A169-4897-BA5A-C903023FE140}"/>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7" name="Rectangle 6">
            <a:extLst>
              <a:ext uri="{FF2B5EF4-FFF2-40B4-BE49-F238E27FC236}">
                <a16:creationId xmlns:a16="http://schemas.microsoft.com/office/drawing/2014/main" id="{FE13474A-6DBC-4D1C-827A-51851F5443B2}"/>
              </a:ext>
            </a:extLst>
          </p:cNvPr>
          <p:cNvSpPr>
            <a:spLocks/>
          </p:cNvSpPr>
          <p:nvPr userDrawn="1"/>
        </p:nvSpPr>
        <p:spPr>
          <a:xfrm>
            <a:off x="4190770" y="3483139"/>
            <a:ext cx="7620825"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8" name="Picture Placeholder 3">
            <a:extLst>
              <a:ext uri="{FF2B5EF4-FFF2-40B4-BE49-F238E27FC236}">
                <a16:creationId xmlns:a16="http://schemas.microsoft.com/office/drawing/2014/main" id="{6C727876-5554-4052-939E-B4E463CA7A65}"/>
              </a:ext>
            </a:extLst>
          </p:cNvPr>
          <p:cNvSpPr>
            <a:spLocks noGrp="1"/>
          </p:cNvSpPr>
          <p:nvPr>
            <p:ph type="pic" sz="quarter" idx="22"/>
          </p:nvPr>
        </p:nvSpPr>
        <p:spPr>
          <a:xfrm>
            <a:off x="4194224" y="296862"/>
            <a:ext cx="7620825" cy="3078000"/>
          </a:xfrm>
          <a:solidFill>
            <a:schemeClr val="accent6"/>
          </a:solidFill>
        </p:spPr>
        <p:txBody>
          <a:bodyPr lIns="36000" tIns="36000" rIns="36000" bIns="36000" anchor="ctr"/>
          <a:lstStyle>
            <a:lvl1pPr algn="ctr">
              <a:lnSpc>
                <a:spcPct val="100000"/>
              </a:lnSpc>
              <a:spcAft>
                <a:spcPts val="0"/>
              </a:spcAft>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9" name="Text Placeholder 7">
            <a:extLst>
              <a:ext uri="{FF2B5EF4-FFF2-40B4-BE49-F238E27FC236}">
                <a16:creationId xmlns:a16="http://schemas.microsoft.com/office/drawing/2014/main" id="{E3705ECC-77E7-4C32-B8B6-86FB8E570AF1}"/>
              </a:ext>
            </a:extLst>
          </p:cNvPr>
          <p:cNvSpPr>
            <a:spLocks noGrp="1"/>
          </p:cNvSpPr>
          <p:nvPr>
            <p:ph type="body" sz="quarter" idx="13" hasCustomPrompt="1"/>
          </p:nvPr>
        </p:nvSpPr>
        <p:spPr>
          <a:xfrm>
            <a:off x="737575" y="586862"/>
            <a:ext cx="3106334" cy="718056"/>
          </a:xfr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
        <p:nvSpPr>
          <p:cNvPr id="11" name="Content Placeholder 2">
            <a:extLst>
              <a:ext uri="{FF2B5EF4-FFF2-40B4-BE49-F238E27FC236}">
                <a16:creationId xmlns:a16="http://schemas.microsoft.com/office/drawing/2014/main" id="{04E536CC-E4EF-40F7-8D79-6FAA0AF83FE6}"/>
              </a:ext>
            </a:extLst>
          </p:cNvPr>
          <p:cNvSpPr>
            <a:spLocks noGrp="1"/>
          </p:cNvSpPr>
          <p:nvPr>
            <p:ph idx="24"/>
          </p:nvPr>
        </p:nvSpPr>
        <p:spPr>
          <a:xfrm>
            <a:off x="4190770" y="3659478"/>
            <a:ext cx="7620825" cy="2527200"/>
          </a:xfrm>
        </p:spPr>
        <p:txBody>
          <a:bodyPr numCol="2" spcCol="180000">
            <a:noAutofit/>
          </a:bodyPr>
          <a:lstStyle>
            <a:lvl1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1pPr>
            <a:lvl2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2pPr>
            <a:lvl3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3pPr>
            <a:lvl4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4pPr>
            <a:lvl5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chemeClr val="tx1"/>
                </a:solidFill>
              </a:defRPr>
            </a:lvl6pPr>
            <a:lvl7pPr>
              <a:buClrTx/>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4" name="Straight Connector 13">
            <a:extLst>
              <a:ext uri="{FF2B5EF4-FFF2-40B4-BE49-F238E27FC236}">
                <a16:creationId xmlns:a16="http://schemas.microsoft.com/office/drawing/2014/main" id="{6F4BB5A8-082A-485F-9F0A-D8C9D77629D6}"/>
              </a:ext>
            </a:extLst>
          </p:cNvPr>
          <p:cNvCxnSpPr>
            <a:cxnSpLocks/>
          </p:cNvCxnSpPr>
          <p:nvPr userDrawn="1"/>
        </p:nvCxnSpPr>
        <p:spPr>
          <a:xfrm>
            <a:off x="737575" y="1304925"/>
            <a:ext cx="310633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4D6777F9-CF84-449A-A12F-0293663CB3AA}"/>
              </a:ext>
            </a:extLst>
          </p:cNvPr>
          <p:cNvSpPr>
            <a:spLocks noGrp="1"/>
          </p:cNvSpPr>
          <p:nvPr>
            <p:ph idx="23"/>
          </p:nvPr>
        </p:nvSpPr>
        <p:spPr>
          <a:xfrm>
            <a:off x="737575" y="1520828"/>
            <a:ext cx="3106334" cy="4645025"/>
          </a:xfrm>
        </p:spPr>
        <p:txBody>
          <a:bodyPr numCol="1" spcCol="180000">
            <a:noAutofit/>
          </a:bodyPr>
          <a:lstStyle>
            <a:lvl1pPr>
              <a:defRPr>
                <a:solidFill>
                  <a:schemeClr val="tx1"/>
                </a:solidFill>
                <a:latin typeface="Arial" panose="020B0604020202020204" pitchFamily="34" charset="0"/>
                <a:cs typeface="Arial" panose="020B0604020202020204" pitchFamily="34" charset="0"/>
                <a:sym typeface="Arial" panose="020B0604020202020204" pitchFamily="34" charset="0"/>
              </a:defRPr>
            </a:lvl1pPr>
            <a:lvl2pPr>
              <a:defRPr>
                <a:solidFill>
                  <a:schemeClr val="tx1"/>
                </a:solidFill>
                <a:latin typeface="Arial" panose="020B0604020202020204" pitchFamily="34" charset="0"/>
                <a:cs typeface="Arial" panose="020B0604020202020204" pitchFamily="34" charset="0"/>
                <a:sym typeface="Arial" panose="020B0604020202020204" pitchFamily="34" charset="0"/>
              </a:defRPr>
            </a:lvl2pPr>
            <a:lvl3pPr>
              <a:defRPr>
                <a:solidFill>
                  <a:schemeClr val="tx1"/>
                </a:solidFill>
                <a:latin typeface="Arial" panose="020B0604020202020204" pitchFamily="34" charset="0"/>
                <a:cs typeface="Arial" panose="020B0604020202020204" pitchFamily="34" charset="0"/>
                <a:sym typeface="Arial" panose="020B0604020202020204" pitchFamily="34" charset="0"/>
              </a:defRPr>
            </a:lvl3pPr>
            <a:lvl4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4pPr>
            <a:lvl5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chemeClr val="tx1"/>
                </a:solidFill>
              </a:defRPr>
            </a:lvl6pPr>
            <a:lvl7pPr>
              <a:buClr>
                <a:schemeClr val="bg1"/>
              </a:buClr>
              <a:defRPr>
                <a:solidFill>
                  <a:schemeClr val="tx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88673336"/>
      </p:ext>
    </p:extLst>
  </p:cSld>
  <p:clrMapOvr>
    <a:masterClrMapping/>
  </p:clrMapOvr>
  <p:transition>
    <p:fade/>
  </p:transition>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67E5B-9424-467E-8E54-5147DACCC7E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E1B2C8D-6AE4-4B32-B3D3-C2F4B55F09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9659776-0935-44E3-886A-50CFF23BE0F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4DD24CE-49C8-4BC1-8FF5-857AC77BA9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6EC029-DABE-4BB8-8931-C248AC1358B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9DC999B-942A-41AD-B9E9-E2EBFAB0E37D}"/>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8" name="Footer Placeholder 7">
            <a:extLst>
              <a:ext uri="{FF2B5EF4-FFF2-40B4-BE49-F238E27FC236}">
                <a16:creationId xmlns:a16="http://schemas.microsoft.com/office/drawing/2014/main" id="{4E2880F7-615B-412F-81A7-72BA13D020CC}"/>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9" name="Slide Number Placeholder 8">
            <a:extLst>
              <a:ext uri="{FF2B5EF4-FFF2-40B4-BE49-F238E27FC236}">
                <a16:creationId xmlns:a16="http://schemas.microsoft.com/office/drawing/2014/main" id="{3916806D-3F0F-4FD4-B160-D9897C09D0FB}"/>
              </a:ext>
            </a:extLst>
          </p:cNvPr>
          <p:cNvSpPr>
            <a:spLocks noGrp="1"/>
          </p:cNvSpPr>
          <p:nvPr>
            <p:ph type="sldNum" sz="quarter" idx="12"/>
          </p:nvPr>
        </p:nvSpPr>
        <p:spPr/>
        <p:txBody>
          <a:bodyPr/>
          <a:lstStyle/>
          <a:p>
            <a:fld id="{CD8E907E-315C-F745-8CA6-CE49E976B740}" type="slidenum">
              <a:rPr lang="en-US" smtClean="0"/>
              <a:pPr/>
              <a:t>‹#›</a:t>
            </a:fld>
            <a:endParaRPr lang="en-US"/>
          </a:p>
        </p:txBody>
      </p:sp>
      <p:cxnSp>
        <p:nvCxnSpPr>
          <p:cNvPr id="10" name="Straight Connector 9">
            <a:extLst>
              <a:ext uri="{FF2B5EF4-FFF2-40B4-BE49-F238E27FC236}">
                <a16:creationId xmlns:a16="http://schemas.microsoft.com/office/drawing/2014/main" id="{6193531A-28B1-427D-AA43-6BBEFEC713BC}"/>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D3252A5E-B79C-4072-8751-2793E28199B3}"/>
              </a:ext>
            </a:extLst>
          </p:cNvPr>
          <p:cNvGrpSpPr/>
          <p:nvPr userDrawn="1"/>
        </p:nvGrpSpPr>
        <p:grpSpPr>
          <a:xfrm>
            <a:off x="-518" y="0"/>
            <a:ext cx="125999" cy="6858000"/>
            <a:chOff x="123871" y="0"/>
            <a:chExt cx="127000" cy="6847369"/>
          </a:xfrm>
        </p:grpSpPr>
        <p:sp>
          <p:nvSpPr>
            <p:cNvPr id="12" name="Rectangle 11">
              <a:extLst>
                <a:ext uri="{FF2B5EF4-FFF2-40B4-BE49-F238E27FC236}">
                  <a16:creationId xmlns:a16="http://schemas.microsoft.com/office/drawing/2014/main" id="{B2152B2A-226F-4256-90A0-D8E9FFE7E788}"/>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682DCAE8-6B40-4AB0-9559-51F1859221AF}"/>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2E6BE791-1EE4-4605-AC50-1CE2EE33A93D}"/>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2DB24519-73C5-45BA-AF8F-6BB8CB4F5142}"/>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28B037A5-5C82-4F65-A52D-66D54305A583}"/>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5E694D28-8BA1-467D-AAFD-F435B7B52844}"/>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155EBF3B-5B97-4046-8BF9-B202F028E6F4}"/>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8176337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quare Tile – Text top righ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84D69B0-9444-4ACD-B66B-2B0BC6A089BA}"/>
              </a:ext>
            </a:extLst>
          </p:cNvPr>
          <p:cNvGraphicFramePr>
            <a:graphicFrameLocks noChangeAspect="1"/>
          </p:cNvGraphicFramePr>
          <p:nvPr userDrawn="1">
            <p:custDataLst>
              <p:tags r:id="rId1"/>
            </p:custDataLst>
            <p:extLst>
              <p:ext uri="{D42A27DB-BD31-4B8C-83A1-F6EECF244321}">
                <p14:modId xmlns:p14="http://schemas.microsoft.com/office/powerpoint/2010/main" val="161937203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C84D69B0-9444-4ACD-B66B-2B0BC6A089BA}"/>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6" name="Picture Placeholder 3">
            <a:extLst>
              <a:ext uri="{FF2B5EF4-FFF2-40B4-BE49-F238E27FC236}">
                <a16:creationId xmlns:a16="http://schemas.microsoft.com/office/drawing/2014/main" id="{5F927DE2-0C7B-4E0A-B0AD-6724C4DFF38D}"/>
              </a:ext>
            </a:extLst>
          </p:cNvPr>
          <p:cNvSpPr>
            <a:spLocks noGrp="1"/>
          </p:cNvSpPr>
          <p:nvPr>
            <p:ph type="pic" sz="quarter" idx="22"/>
          </p:nvPr>
        </p:nvSpPr>
        <p:spPr>
          <a:xfrm>
            <a:off x="379046" y="296862"/>
            <a:ext cx="7620827" cy="6156326"/>
          </a:xfrm>
          <a:solidFill>
            <a:schemeClr val="accent6"/>
          </a:solidFill>
        </p:spPr>
        <p:txBody>
          <a:bodyPr lIns="36000" tIns="36000" rIns="36000" bIns="36000" anchor="ctr"/>
          <a:lstStyle>
            <a:lvl1pPr algn="ctr">
              <a:lnSpc>
                <a:spcPct val="100000"/>
              </a:lnSpc>
              <a:spcAft>
                <a:spcPts val="0"/>
              </a:spcAft>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7" name="Text Placeholder 7">
            <a:extLst>
              <a:ext uri="{FF2B5EF4-FFF2-40B4-BE49-F238E27FC236}">
                <a16:creationId xmlns:a16="http://schemas.microsoft.com/office/drawing/2014/main" id="{1776CEAE-9FC4-4ABB-B581-E7579E50091F}"/>
              </a:ext>
            </a:extLst>
          </p:cNvPr>
          <p:cNvSpPr>
            <a:spLocks noGrp="1"/>
          </p:cNvSpPr>
          <p:nvPr>
            <p:ph type="body" sz="quarter" idx="28" hasCustomPrompt="1"/>
          </p:nvPr>
        </p:nvSpPr>
        <p:spPr>
          <a:xfrm>
            <a:off x="8328620" y="586862"/>
            <a:ext cx="3119262" cy="718058"/>
          </a:xfr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
        <p:nvSpPr>
          <p:cNvPr id="10" name="Content Placeholder 2">
            <a:extLst>
              <a:ext uri="{FF2B5EF4-FFF2-40B4-BE49-F238E27FC236}">
                <a16:creationId xmlns:a16="http://schemas.microsoft.com/office/drawing/2014/main" id="{5D85F2EB-71BB-489B-97A3-524B9E88D09A}"/>
              </a:ext>
            </a:extLst>
          </p:cNvPr>
          <p:cNvSpPr>
            <a:spLocks noGrp="1"/>
          </p:cNvSpPr>
          <p:nvPr>
            <p:ph idx="1"/>
          </p:nvPr>
        </p:nvSpPr>
        <p:spPr>
          <a:xfrm>
            <a:off x="8320562" y="1520828"/>
            <a:ext cx="3127322" cy="4645025"/>
          </a:xfrm>
        </p:spPr>
        <p:txBody>
          <a:bodyPr numCol="1" spcCol="180000">
            <a:noAutofit/>
          </a:bodyPr>
          <a:lstStyle>
            <a:lvl1pPr>
              <a:defRPr>
                <a:solidFill>
                  <a:schemeClr val="tx1"/>
                </a:solidFill>
                <a:latin typeface="Arial" panose="020B0604020202020204" pitchFamily="34" charset="0"/>
                <a:cs typeface="Arial" panose="020B0604020202020204" pitchFamily="34" charset="0"/>
                <a:sym typeface="Arial" panose="020B0604020202020204" pitchFamily="34" charset="0"/>
              </a:defRPr>
            </a:lvl1pPr>
            <a:lvl2pPr>
              <a:defRPr>
                <a:solidFill>
                  <a:schemeClr val="tx1"/>
                </a:solidFill>
                <a:latin typeface="Arial" panose="020B0604020202020204" pitchFamily="34" charset="0"/>
                <a:cs typeface="Arial" panose="020B0604020202020204" pitchFamily="34" charset="0"/>
                <a:sym typeface="Arial" panose="020B0604020202020204" pitchFamily="34" charset="0"/>
              </a:defRPr>
            </a:lvl2pPr>
            <a:lvl3pPr>
              <a:defRPr>
                <a:solidFill>
                  <a:schemeClr val="tx1"/>
                </a:solidFill>
                <a:latin typeface="Arial" panose="020B0604020202020204" pitchFamily="34" charset="0"/>
                <a:cs typeface="Arial" panose="020B0604020202020204" pitchFamily="34" charset="0"/>
                <a:sym typeface="Arial" panose="020B0604020202020204" pitchFamily="34" charset="0"/>
              </a:defRPr>
            </a:lvl3pPr>
            <a:lvl4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4pPr>
            <a:lvl5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chemeClr val="tx1"/>
                </a:solidFill>
              </a:defRPr>
            </a:lvl6pPr>
            <a:lvl7pPr>
              <a:buClr>
                <a:schemeClr val="bg1"/>
              </a:buClr>
              <a:defRPr>
                <a:solidFill>
                  <a:schemeClr val="tx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2" name="Straight Connector 11">
            <a:extLst>
              <a:ext uri="{FF2B5EF4-FFF2-40B4-BE49-F238E27FC236}">
                <a16:creationId xmlns:a16="http://schemas.microsoft.com/office/drawing/2014/main" id="{E2521482-E4E2-4D0E-8EFA-89B9FE9F34DA}"/>
              </a:ext>
            </a:extLst>
          </p:cNvPr>
          <p:cNvCxnSpPr>
            <a:cxnSpLocks/>
          </p:cNvCxnSpPr>
          <p:nvPr userDrawn="1"/>
        </p:nvCxnSpPr>
        <p:spPr>
          <a:xfrm>
            <a:off x="8320561" y="1304925"/>
            <a:ext cx="3136793"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7940731"/>
      </p:ext>
    </p:extLst>
  </p:cSld>
  <p:clrMapOvr>
    <a:masterClrMapping/>
  </p:clrMapOvr>
  <p:transition>
    <p:fade/>
  </p:transition>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quare Tile – Text top lef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E8EB0C0C-8130-4562-BA8E-4F5C78825843}"/>
              </a:ext>
            </a:extLst>
          </p:cNvPr>
          <p:cNvGraphicFramePr>
            <a:graphicFrameLocks noChangeAspect="1"/>
          </p:cNvGraphicFramePr>
          <p:nvPr userDrawn="1">
            <p:custDataLst>
              <p:tags r:id="rId1"/>
            </p:custDataLst>
            <p:extLst>
              <p:ext uri="{D42A27DB-BD31-4B8C-83A1-F6EECF244321}">
                <p14:modId xmlns:p14="http://schemas.microsoft.com/office/powerpoint/2010/main" val="807375951"/>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E8EB0C0C-8130-4562-BA8E-4F5C78825843}"/>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7" name="Picture Placeholder 3">
            <a:extLst>
              <a:ext uri="{FF2B5EF4-FFF2-40B4-BE49-F238E27FC236}">
                <a16:creationId xmlns:a16="http://schemas.microsoft.com/office/drawing/2014/main" id="{D420E25E-562E-43DF-84DE-72B49F36D886}"/>
              </a:ext>
            </a:extLst>
          </p:cNvPr>
          <p:cNvSpPr>
            <a:spLocks noGrp="1"/>
          </p:cNvSpPr>
          <p:nvPr>
            <p:ph type="pic" sz="quarter" idx="22"/>
          </p:nvPr>
        </p:nvSpPr>
        <p:spPr>
          <a:xfrm>
            <a:off x="4190768" y="296862"/>
            <a:ext cx="7620827" cy="6156326"/>
          </a:xfrm>
          <a:solidFill>
            <a:schemeClr val="accent6"/>
          </a:solidFill>
        </p:spPr>
        <p:txBody>
          <a:bodyPr lIns="36000" tIns="36000" rIns="36000" bIns="36000" anchor="ctr"/>
          <a:lstStyle>
            <a:lvl1pPr algn="ctr">
              <a:lnSpc>
                <a:spcPct val="100000"/>
              </a:lnSpc>
              <a:spcAft>
                <a:spcPts val="0"/>
              </a:spcAft>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8" name="Text Placeholder 7">
            <a:extLst>
              <a:ext uri="{FF2B5EF4-FFF2-40B4-BE49-F238E27FC236}">
                <a16:creationId xmlns:a16="http://schemas.microsoft.com/office/drawing/2014/main" id="{415D4174-520A-41B0-B3D7-587655522111}"/>
              </a:ext>
            </a:extLst>
          </p:cNvPr>
          <p:cNvSpPr>
            <a:spLocks noGrp="1"/>
          </p:cNvSpPr>
          <p:nvPr>
            <p:ph type="body" sz="quarter" idx="13" hasCustomPrompt="1"/>
          </p:nvPr>
        </p:nvSpPr>
        <p:spPr>
          <a:xfrm>
            <a:off x="737575" y="586865"/>
            <a:ext cx="3106334" cy="718063"/>
          </a:xfrm>
        </p:spPr>
        <p:txBody>
          <a:bodyPr tIns="0" rIns="0" bIns="0" anchor="t">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chemeClr val="tx1"/>
                </a:solidFill>
                <a:latin typeface="Arial" panose="020B0604020202020204" pitchFamily="34" charset="0"/>
                <a:cs typeface="Arial" panose="020B0604020202020204" pitchFamily="34" charset="0"/>
                <a:sym typeface="Arial" panose="020B0604020202020204" pitchFamily="34" charset="0"/>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lvl="0"/>
            <a:r>
              <a:rPr lang="en-GB"/>
              <a:t>Click to edit title </a:t>
            </a:r>
          </a:p>
          <a:p>
            <a:pPr lvl="1"/>
            <a:r>
              <a:rPr lang="en-GB"/>
              <a:t>Second level</a:t>
            </a:r>
          </a:p>
        </p:txBody>
      </p:sp>
      <p:sp>
        <p:nvSpPr>
          <p:cNvPr id="10" name="Content Placeholder 2">
            <a:extLst>
              <a:ext uri="{FF2B5EF4-FFF2-40B4-BE49-F238E27FC236}">
                <a16:creationId xmlns:a16="http://schemas.microsoft.com/office/drawing/2014/main" id="{F3203C69-C75F-4324-A59D-1648CE8653D6}"/>
              </a:ext>
            </a:extLst>
          </p:cNvPr>
          <p:cNvSpPr>
            <a:spLocks noGrp="1"/>
          </p:cNvSpPr>
          <p:nvPr>
            <p:ph idx="23"/>
          </p:nvPr>
        </p:nvSpPr>
        <p:spPr>
          <a:xfrm>
            <a:off x="737575" y="1520828"/>
            <a:ext cx="3106334" cy="4645025"/>
          </a:xfrm>
        </p:spPr>
        <p:txBody>
          <a:bodyPr numCol="1" spcCol="180000">
            <a:noAutofit/>
          </a:bodyPr>
          <a:lstStyle>
            <a:lvl1pPr>
              <a:defRPr>
                <a:solidFill>
                  <a:schemeClr val="tx1"/>
                </a:solidFill>
                <a:latin typeface="Arial" panose="020B0604020202020204" pitchFamily="34" charset="0"/>
                <a:cs typeface="Arial" panose="020B0604020202020204" pitchFamily="34" charset="0"/>
                <a:sym typeface="Arial" panose="020B0604020202020204" pitchFamily="34" charset="0"/>
              </a:defRPr>
            </a:lvl1pPr>
            <a:lvl2pPr>
              <a:defRPr>
                <a:solidFill>
                  <a:schemeClr val="tx1"/>
                </a:solidFill>
                <a:latin typeface="Arial" panose="020B0604020202020204" pitchFamily="34" charset="0"/>
                <a:cs typeface="Arial" panose="020B0604020202020204" pitchFamily="34" charset="0"/>
                <a:sym typeface="Arial" panose="020B0604020202020204" pitchFamily="34" charset="0"/>
              </a:defRPr>
            </a:lvl2pPr>
            <a:lvl3pPr>
              <a:defRPr>
                <a:solidFill>
                  <a:schemeClr val="tx1"/>
                </a:solidFill>
                <a:latin typeface="Arial" panose="020B0604020202020204" pitchFamily="34" charset="0"/>
                <a:cs typeface="Arial" panose="020B0604020202020204" pitchFamily="34" charset="0"/>
                <a:sym typeface="Arial" panose="020B0604020202020204" pitchFamily="34" charset="0"/>
              </a:defRPr>
            </a:lvl3pPr>
            <a:lvl4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4pPr>
            <a:lvl5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5pPr>
            <a:lvl6pPr>
              <a:buClrTx/>
              <a:defRPr baseline="0">
                <a:solidFill>
                  <a:schemeClr val="tx1"/>
                </a:solidFill>
              </a:defRPr>
            </a:lvl6pPr>
            <a:lvl7pPr>
              <a:buClr>
                <a:schemeClr val="bg1"/>
              </a:buClr>
              <a:defRPr>
                <a:solidFill>
                  <a:schemeClr val="tx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2" name="Straight Connector 11">
            <a:extLst>
              <a:ext uri="{FF2B5EF4-FFF2-40B4-BE49-F238E27FC236}">
                <a16:creationId xmlns:a16="http://schemas.microsoft.com/office/drawing/2014/main" id="{2E04F299-7A87-4C37-B770-BC94390AB3A0}"/>
              </a:ext>
            </a:extLst>
          </p:cNvPr>
          <p:cNvCxnSpPr>
            <a:cxnSpLocks/>
          </p:cNvCxnSpPr>
          <p:nvPr userDrawn="1"/>
        </p:nvCxnSpPr>
        <p:spPr>
          <a:xfrm>
            <a:off x="737575" y="1304925"/>
            <a:ext cx="310633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6219091"/>
      </p:ext>
    </p:extLst>
  </p:cSld>
  <p:clrMapOvr>
    <a:masterClrMapping/>
  </p:clrMapOvr>
  <p:transition>
    <p:fade/>
  </p:transition>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Full imag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9BA68FD0-E697-4947-B884-3CE1D3B995F1}"/>
              </a:ext>
            </a:extLst>
          </p:cNvPr>
          <p:cNvGraphicFramePr>
            <a:graphicFrameLocks noChangeAspect="1"/>
          </p:cNvGraphicFramePr>
          <p:nvPr userDrawn="1">
            <p:custDataLst>
              <p:tags r:id="rId1"/>
            </p:custDataLst>
            <p:extLst>
              <p:ext uri="{D42A27DB-BD31-4B8C-83A1-F6EECF244321}">
                <p14:modId xmlns:p14="http://schemas.microsoft.com/office/powerpoint/2010/main" val="874939768"/>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9BA68FD0-E697-4947-B884-3CE1D3B995F1}"/>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4" name="Picture Placeholder 3">
            <a:extLst>
              <a:ext uri="{FF2B5EF4-FFF2-40B4-BE49-F238E27FC236}">
                <a16:creationId xmlns:a16="http://schemas.microsoft.com/office/drawing/2014/main" id="{06FDCFA3-9581-4F5B-985C-33BCD71CC195}"/>
              </a:ext>
            </a:extLst>
          </p:cNvPr>
          <p:cNvSpPr>
            <a:spLocks noGrp="1"/>
          </p:cNvSpPr>
          <p:nvPr>
            <p:ph type="pic" sz="quarter" idx="22"/>
          </p:nvPr>
        </p:nvSpPr>
        <p:spPr>
          <a:xfrm>
            <a:off x="0" y="0"/>
            <a:ext cx="12192000" cy="6858000"/>
          </a:xfrm>
          <a:prstGeom prst="rect">
            <a:avLst/>
          </a:prstGeom>
          <a:solidFill>
            <a:schemeClr val="accent6"/>
          </a:solidFill>
        </p:spPr>
        <p:txBody>
          <a:bodyPr lIns="36000" tIns="36000" rIns="36000" bIns="36000" anchor="ctr">
            <a:normAutofit/>
          </a:bodyPr>
          <a:lstStyle>
            <a:lvl1pPr algn="ctr">
              <a:lnSpc>
                <a:spcPct val="100000"/>
              </a:lnSpc>
              <a:spcAft>
                <a:spcPts val="0"/>
              </a:spcAft>
              <a:defRPr sz="160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Tree>
    <p:extLst>
      <p:ext uri="{BB962C8B-B14F-4D97-AF65-F5344CB8AC3E}">
        <p14:creationId xmlns:p14="http://schemas.microsoft.com/office/powerpoint/2010/main" val="110423793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7480219-1B27-43FB-B6AB-F9AAB483959F}"/>
              </a:ext>
            </a:extLst>
          </p:cNvPr>
          <p:cNvGraphicFramePr>
            <a:graphicFrameLocks noChangeAspect="1"/>
          </p:cNvGraphicFramePr>
          <p:nvPr userDrawn="1">
            <p:custDataLst>
              <p:tags r:id="rId1"/>
            </p:custDataLst>
            <p:extLst>
              <p:ext uri="{D42A27DB-BD31-4B8C-83A1-F6EECF244321}">
                <p14:modId xmlns:p14="http://schemas.microsoft.com/office/powerpoint/2010/main" val="2980494623"/>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17480219-1B27-43FB-B6AB-F9AAB483959F}"/>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Tree>
    <p:extLst>
      <p:ext uri="{BB962C8B-B14F-4D97-AF65-F5344CB8AC3E}">
        <p14:creationId xmlns:p14="http://schemas.microsoft.com/office/powerpoint/2010/main" val="2861373576"/>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OC Mast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B7AAA6D-9EDF-4774-AE3C-6ACCD86F160D}"/>
              </a:ext>
            </a:extLst>
          </p:cNvPr>
          <p:cNvGraphicFramePr>
            <a:graphicFrameLocks noChangeAspect="1"/>
          </p:cNvGraphicFramePr>
          <p:nvPr userDrawn="1">
            <p:custDataLst>
              <p:tags r:id="rId1"/>
            </p:custDataLst>
            <p:extLst>
              <p:ext uri="{D42A27DB-BD31-4B8C-83A1-F6EECF244321}">
                <p14:modId xmlns:p14="http://schemas.microsoft.com/office/powerpoint/2010/main" val="3972826678"/>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BB7AAA6D-9EDF-4774-AE3C-6ACCD86F160D}"/>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graphicFrame>
        <p:nvGraphicFramePr>
          <p:cNvPr id="5" name="tblTOC">
            <a:extLst>
              <a:ext uri="{FF2B5EF4-FFF2-40B4-BE49-F238E27FC236}">
                <a16:creationId xmlns:a16="http://schemas.microsoft.com/office/drawing/2014/main" id="{5DB98BBC-8103-473C-BE2C-1AF9C5DDEB4D}"/>
              </a:ext>
            </a:extLst>
          </p:cNvPr>
          <p:cNvGraphicFramePr>
            <a:graphicFrameLocks noGrp="1"/>
          </p:cNvGraphicFramePr>
          <p:nvPr userDrawn="1">
            <p:extLst>
              <p:ext uri="{D42A27DB-BD31-4B8C-83A1-F6EECF244321}">
                <p14:modId xmlns:p14="http://schemas.microsoft.com/office/powerpoint/2010/main" val="3895113659"/>
              </p:ext>
            </p:extLst>
          </p:nvPr>
        </p:nvGraphicFramePr>
        <p:xfrm>
          <a:off x="736601" y="1520825"/>
          <a:ext cx="10713668" cy="1642104"/>
        </p:xfrm>
        <a:graphic>
          <a:graphicData uri="http://schemas.openxmlformats.org/drawingml/2006/table">
            <a:tbl>
              <a:tblPr firstRow="1" bandRow="1"/>
              <a:tblGrid>
                <a:gridCol w="560938">
                  <a:extLst>
                    <a:ext uri="{9D8B030D-6E8A-4147-A177-3AD203B41FA5}">
                      <a16:colId xmlns:a16="http://schemas.microsoft.com/office/drawing/2014/main" val="20000"/>
                    </a:ext>
                  </a:extLst>
                </a:gridCol>
                <a:gridCol w="9466730">
                  <a:extLst>
                    <a:ext uri="{9D8B030D-6E8A-4147-A177-3AD203B41FA5}">
                      <a16:colId xmlns:a16="http://schemas.microsoft.com/office/drawing/2014/main" val="20001"/>
                    </a:ext>
                  </a:extLst>
                </a:gridCol>
                <a:gridCol w="686000">
                  <a:extLst>
                    <a:ext uri="{9D8B030D-6E8A-4147-A177-3AD203B41FA5}">
                      <a16:colId xmlns:a16="http://schemas.microsoft.com/office/drawing/2014/main" val="20002"/>
                    </a:ext>
                  </a:extLst>
                </a:gridCol>
              </a:tblGrid>
              <a:tr h="443682">
                <a:tc>
                  <a:txBody>
                    <a:bodyPr/>
                    <a:lstStyle/>
                    <a:p>
                      <a:pPr marL="0" algn="l" defTabSz="914400" rtl="0" eaLnBrk="1" latinLnBrk="0" hangingPunct="1"/>
                      <a:r>
                        <a:rPr lang="en-GB" sz="2400" b="1" kern="1200">
                          <a:solidFill>
                            <a:schemeClr val="tx1"/>
                          </a:solidFill>
                          <a:latin typeface="Arial" panose="020B0604020202020204" pitchFamily="34" charset="0"/>
                          <a:ea typeface="+mn-ea"/>
                          <a:cs typeface="Arial" panose="020B0604020202020204" pitchFamily="34" charset="0"/>
                          <a:sym typeface="Arial" panose="020B0604020202020204" pitchFamily="34" charset="0"/>
                        </a:rPr>
                        <a:t>&lt;S#&gt;</a:t>
                      </a:r>
                    </a:p>
                  </a:txBody>
                  <a:tcPr marL="0" marR="0" marT="44766" marB="44766" anchor="ctr">
                    <a:lnL w="12700" cmpd="sng">
                      <a:noFill/>
                      <a:prstDash val="solid"/>
                    </a:lnL>
                    <a:lnR w="12700" cmpd="sng">
                      <a:noFill/>
                      <a:prstDash val="solid"/>
                    </a:lnR>
                    <a:lnT w="12700" cmpd="sng">
                      <a:noFill/>
                      <a:prstDash val="soli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Arial" panose="020B0604020202020204" pitchFamily="34" charset="0"/>
                        </a:rPr>
                        <a:t>&lt;title&gt;</a:t>
                      </a:r>
                    </a:p>
                  </a:txBody>
                  <a:tcPr marL="112542" marR="112542" marT="44766" marB="44766" anchor="ctr">
                    <a:lnL w="12700" cmpd="sng">
                      <a:noFill/>
                      <a:prstDash val="solid"/>
                    </a:lnL>
                    <a:lnR w="12700" cmpd="sng">
                      <a:noFill/>
                      <a:prstDash val="solid"/>
                    </a:lnR>
                    <a:lnT w="12700" cmpd="sng">
                      <a:noFill/>
                      <a:prstDash val="soli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0" lang="en-GB" sz="1200" b="0" i="0" u="none" strike="noStrike" kern="1200" cap="none" spc="0" normalizeH="0" baseline="0">
                          <a:ln>
                            <a:noFill/>
                          </a:ln>
                          <a:solidFill>
                            <a:schemeClr val="tx1"/>
                          </a:solidFill>
                          <a:effectLst/>
                          <a:uLnTx/>
                          <a:uFillTx/>
                          <a:latin typeface="Arial" panose="020B0604020202020204" pitchFamily="34" charset="0"/>
                          <a:ea typeface="+mn-ea"/>
                          <a:cs typeface="Arial" panose="020B0604020202020204" pitchFamily="34" charset="0"/>
                          <a:sym typeface="Arial" panose="020B0604020202020204" pitchFamily="34" charset="0"/>
                        </a:rPr>
                        <a:t>&lt;no&gt;</a:t>
                      </a:r>
                    </a:p>
                  </a:txBody>
                  <a:tcPr marL="112542" marR="112542" marT="44766" marB="44766" anchor="ctr">
                    <a:lnL w="12700" cmpd="sng">
                      <a:noFill/>
                      <a:prstDash val="solid"/>
                    </a:lnL>
                    <a:lnR w="12700" cmpd="sng">
                      <a:noFill/>
                      <a:prstDash val="solid"/>
                    </a:lnR>
                    <a:lnT w="12700" cmpd="sng">
                      <a:noFill/>
                      <a:prstDash val="soli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443682">
                <a:tc>
                  <a:txBody>
                    <a:bodyPr/>
                    <a:lstStyle/>
                    <a:p>
                      <a:pPr marL="0" algn="l" defTabSz="914400" rtl="0" eaLnBrk="1" latinLnBrk="0" hangingPunct="1"/>
                      <a:r>
                        <a:rPr lang="en-GB" sz="2400" b="1" kern="1200">
                          <a:solidFill>
                            <a:schemeClr val="tx1"/>
                          </a:solidFill>
                          <a:latin typeface="Arial" panose="020B0604020202020204" pitchFamily="34" charset="0"/>
                          <a:ea typeface="+mn-ea"/>
                          <a:cs typeface="Arial" panose="020B0604020202020204" pitchFamily="34" charset="0"/>
                          <a:sym typeface="Arial" panose="020B0604020202020204" pitchFamily="34" charset="0"/>
                        </a:rPr>
                        <a:t>&lt;S#&gt;</a:t>
                      </a:r>
                    </a:p>
                  </a:txBody>
                  <a:tcPr marL="0" marR="0" marT="44766" marB="44766" anchor="ctr">
                    <a:lnL w="12700" cmpd="sng">
                      <a:noFill/>
                      <a:prstDash val="solid"/>
                    </a:lnL>
                    <a:lnR w="12700" cmpd="sng">
                      <a:noFill/>
                      <a:prstDash val="soli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Arial" panose="020B0604020202020204" pitchFamily="34" charset="0"/>
                      </a:endParaRPr>
                    </a:p>
                  </a:txBody>
                  <a:tcPr marL="112542" marR="112542" marT="44766" marB="44766" anchor="ctr">
                    <a:lnL w="12700" cmpd="sng">
                      <a:noFill/>
                      <a:prstDash val="solid"/>
                    </a:lnL>
                    <a:lnR w="12700" cmpd="sng">
                      <a:noFill/>
                      <a:prstDash val="soli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kumimoji="0" lang="en-GB" sz="1200" b="0" i="0" u="none" strike="noStrike" kern="1200" cap="none" spc="0" normalizeH="0" baseline="0">
                        <a:ln>
                          <a:noFill/>
                        </a:ln>
                        <a:solidFill>
                          <a:schemeClr val="tx1"/>
                        </a:solidFill>
                        <a:effectLst/>
                        <a:uLnTx/>
                        <a:uFillTx/>
                        <a:latin typeface="Arial" panose="020B0604020202020204" pitchFamily="34" charset="0"/>
                        <a:ea typeface="+mn-ea"/>
                        <a:cs typeface="Arial" panose="020B0604020202020204" pitchFamily="34" charset="0"/>
                        <a:sym typeface="Arial" panose="020B0604020202020204" pitchFamily="34" charset="0"/>
                      </a:endParaRPr>
                    </a:p>
                  </a:txBody>
                  <a:tcPr marL="112542" marR="112542" marT="44766" marB="44766" anchor="ctr">
                    <a:lnL w="12700" cmpd="sng">
                      <a:noFill/>
                      <a:prstDash val="solid"/>
                    </a:lnL>
                    <a:lnR w="12700" cmpd="sng">
                      <a:noFill/>
                      <a:prstDash val="soli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sp>
        <p:nvSpPr>
          <p:cNvPr id="6" name="txtInfo">
            <a:extLst>
              <a:ext uri="{FF2B5EF4-FFF2-40B4-BE49-F238E27FC236}">
                <a16:creationId xmlns:a16="http://schemas.microsoft.com/office/drawing/2014/main" id="{F87B45A8-46F5-4DEC-AF26-7770270DDCE3}"/>
              </a:ext>
            </a:extLst>
          </p:cNvPr>
          <p:cNvSpPr txBox="1"/>
          <p:nvPr userDrawn="1"/>
        </p:nvSpPr>
        <p:spPr>
          <a:xfrm>
            <a:off x="736599" y="610624"/>
            <a:ext cx="10385546" cy="1097480"/>
          </a:xfrm>
          <a:prstGeom prst="rect">
            <a:avLst/>
          </a:prstGeom>
          <a:noFill/>
        </p:spPr>
        <p:txBody>
          <a:bodyPr wrap="square" rtlCol="0">
            <a:spAutoFit/>
          </a:bodyPr>
          <a:lstStyle/>
          <a:p>
            <a:r>
              <a:rPr lang="en-GB" sz="1633">
                <a:latin typeface="Arial" panose="020B0604020202020204" pitchFamily="34" charset="0"/>
                <a:cs typeface="Arial" panose="020B0604020202020204" pitchFamily="34" charset="0"/>
                <a:sym typeface="Arial" panose="020B0604020202020204" pitchFamily="34" charset="0"/>
              </a:rPr>
              <a:t>TOC Design Slide – do </a:t>
            </a:r>
            <a:r>
              <a:rPr lang="en-GB" sz="1633">
                <a:solidFill>
                  <a:srgbClr val="FF0000"/>
                </a:solidFill>
                <a:latin typeface="Arial" panose="020B0604020202020204" pitchFamily="34" charset="0"/>
                <a:cs typeface="Arial" panose="020B0604020202020204" pitchFamily="34" charset="0"/>
                <a:sym typeface="Arial" panose="020B0604020202020204" pitchFamily="34" charset="0"/>
              </a:rPr>
              <a:t>NOT</a:t>
            </a:r>
            <a:r>
              <a:rPr lang="en-GB" sz="1633">
                <a:latin typeface="Arial" panose="020B0604020202020204" pitchFamily="34" charset="0"/>
                <a:cs typeface="Arial" panose="020B0604020202020204" pitchFamily="34" charset="0"/>
                <a:sym typeface="Arial" panose="020B0604020202020204" pitchFamily="34" charset="0"/>
              </a:rPr>
              <a:t> use this layout.</a:t>
            </a:r>
          </a:p>
          <a:p>
            <a:r>
              <a:rPr lang="en-GB" sz="1633">
                <a:latin typeface="Arial" panose="020B0604020202020204" pitchFamily="34" charset="0"/>
                <a:cs typeface="Arial" panose="020B0604020202020204" pitchFamily="34" charset="0"/>
                <a:sym typeface="Arial" panose="020B0604020202020204" pitchFamily="34" charset="0"/>
              </a:rPr>
              <a:t>The</a:t>
            </a:r>
            <a:r>
              <a:rPr lang="en-GB" sz="1633" baseline="0">
                <a:latin typeface="Arial" panose="020B0604020202020204" pitchFamily="34" charset="0"/>
                <a:cs typeface="Arial" panose="020B0604020202020204" pitchFamily="34" charset="0"/>
                <a:sym typeface="Arial" panose="020B0604020202020204" pitchFamily="34" charset="0"/>
              </a:rPr>
              <a:t> TOC “Object(s)” shown below will be repeated on as many TOC Slides as needed</a:t>
            </a:r>
          </a:p>
          <a:p>
            <a:r>
              <a:rPr lang="en-GB" sz="1633">
                <a:latin typeface="Arial" panose="020B0604020202020204" pitchFamily="34" charset="0"/>
                <a:cs typeface="Arial" panose="020B0604020202020204" pitchFamily="34" charset="0"/>
                <a:sym typeface="Arial" panose="020B0604020202020204" pitchFamily="34" charset="0"/>
              </a:rPr>
              <a:t>The initial position of any</a:t>
            </a:r>
            <a:r>
              <a:rPr lang="en-GB" sz="1633" baseline="0">
                <a:latin typeface="Arial" panose="020B0604020202020204" pitchFamily="34" charset="0"/>
                <a:cs typeface="Arial" panose="020B0604020202020204" pitchFamily="34" charset="0"/>
                <a:sym typeface="Arial" panose="020B0604020202020204" pitchFamily="34" charset="0"/>
              </a:rPr>
              <a:t> “xxx</a:t>
            </a:r>
            <a:r>
              <a:rPr lang="en-GB" sz="1633">
                <a:latin typeface="Arial" panose="020B0604020202020204" pitchFamily="34" charset="0"/>
                <a:cs typeface="Arial" panose="020B0604020202020204" pitchFamily="34" charset="0"/>
                <a:sym typeface="Arial" panose="020B0604020202020204" pitchFamily="34" charset="0"/>
              </a:rPr>
              <a:t>TOC” named Object(s) will be repeated on the actual slide</a:t>
            </a:r>
          </a:p>
          <a:p>
            <a:r>
              <a:rPr lang="en-GB" sz="1633">
                <a:latin typeface="Arial" panose="020B0604020202020204" pitchFamily="34" charset="0"/>
                <a:cs typeface="Arial" panose="020B0604020202020204" pitchFamily="34" charset="0"/>
                <a:sym typeface="Arial" panose="020B0604020202020204" pitchFamily="34" charset="0"/>
              </a:rPr>
              <a:t>The “tags” govern how</a:t>
            </a:r>
            <a:r>
              <a:rPr lang="en-GB" sz="1633" baseline="0">
                <a:latin typeface="Arial" panose="020B0604020202020204" pitchFamily="34" charset="0"/>
                <a:cs typeface="Arial" panose="020B0604020202020204" pitchFamily="34" charset="0"/>
                <a:sym typeface="Arial" panose="020B0604020202020204" pitchFamily="34" charset="0"/>
              </a:rPr>
              <a:t> the TOC slide is built.</a:t>
            </a:r>
          </a:p>
        </p:txBody>
      </p:sp>
      <p:sp>
        <p:nvSpPr>
          <p:cNvPr id="10" name="txtTags">
            <a:extLst>
              <a:ext uri="{FF2B5EF4-FFF2-40B4-BE49-F238E27FC236}">
                <a16:creationId xmlns:a16="http://schemas.microsoft.com/office/drawing/2014/main" id="{0D6EB81D-194C-4C97-AE8C-6997229615A4}"/>
              </a:ext>
            </a:extLst>
          </p:cNvPr>
          <p:cNvSpPr txBox="1"/>
          <p:nvPr userDrawn="1"/>
        </p:nvSpPr>
        <p:spPr>
          <a:xfrm>
            <a:off x="736598" y="3577434"/>
            <a:ext cx="10385546" cy="2856488"/>
          </a:xfrm>
          <a:prstGeom prst="rect">
            <a:avLst/>
          </a:prstGeom>
          <a:noFill/>
        </p:spPr>
        <p:txBody>
          <a:bodyPr wrap="square" rtlCol="0">
            <a:spAutoFit/>
          </a:bodyPr>
          <a:lstStyle/>
          <a:p>
            <a:r>
              <a:rPr lang="en-GB" sz="1633">
                <a:latin typeface="Arial" panose="020B0604020202020204" pitchFamily="34" charset="0"/>
                <a:cs typeface="Arial" panose="020B0604020202020204" pitchFamily="34" charset="0"/>
                <a:sym typeface="Arial" panose="020B0604020202020204" pitchFamily="34" charset="0"/>
              </a:rPr>
              <a:t>&lt;tags&gt;</a:t>
            </a:r>
          </a:p>
          <a:p>
            <a:r>
              <a:rPr lang="en-GB" sz="1633">
                <a:latin typeface="Arial" panose="020B0604020202020204" pitchFamily="34" charset="0"/>
                <a:cs typeface="Arial" panose="020B0604020202020204" pitchFamily="34" charset="0"/>
                <a:sym typeface="Arial" panose="020B0604020202020204" pitchFamily="34" charset="0"/>
              </a:rPr>
              <a:t>Title=Contents</a:t>
            </a:r>
          </a:p>
          <a:p>
            <a:r>
              <a:rPr lang="en-GB" sz="1633">
                <a:latin typeface="Arial" panose="020B0604020202020204" pitchFamily="34" charset="0"/>
                <a:cs typeface="Arial" panose="020B0604020202020204" pitchFamily="34" charset="0"/>
                <a:sym typeface="Arial" panose="020B0604020202020204" pitchFamily="34" charset="0"/>
              </a:rPr>
              <a:t>Layout=TOC Slide</a:t>
            </a:r>
          </a:p>
          <a:p>
            <a:r>
              <a:rPr lang="en-GB" sz="1633">
                <a:latin typeface="Arial" panose="020B0604020202020204" pitchFamily="34" charset="0"/>
                <a:cs typeface="Arial" panose="020B0604020202020204" pitchFamily="34" charset="0"/>
                <a:sym typeface="Arial" panose="020B0604020202020204" pitchFamily="34" charset="0"/>
              </a:rPr>
              <a:t>SlideNumber=2</a:t>
            </a:r>
          </a:p>
          <a:p>
            <a:r>
              <a:rPr lang="en-GB" sz="1633">
                <a:latin typeface="Arial" panose="020B0604020202020204" pitchFamily="34" charset="0"/>
                <a:cs typeface="Arial" panose="020B0604020202020204" pitchFamily="34" charset="0"/>
                <a:sym typeface="Arial" panose="020B0604020202020204" pitchFamily="34" charset="0"/>
              </a:rPr>
              <a:t>Type=Table</a:t>
            </a:r>
          </a:p>
          <a:p>
            <a:r>
              <a:rPr lang="en-GB" sz="1633">
                <a:latin typeface="Arial" panose="020B0604020202020204" pitchFamily="34" charset="0"/>
                <a:cs typeface="Arial" panose="020B0604020202020204" pitchFamily="34" charset="0"/>
                <a:sym typeface="Arial" panose="020B0604020202020204" pitchFamily="34" charset="0"/>
              </a:rPr>
              <a:t>Table=tblTOC</a:t>
            </a:r>
          </a:p>
          <a:p>
            <a:r>
              <a:rPr lang="en-GB" sz="1633">
                <a:latin typeface="Arial" panose="020B0604020202020204" pitchFamily="34" charset="0"/>
                <a:cs typeface="Arial" panose="020B0604020202020204" pitchFamily="34" charset="0"/>
                <a:sym typeface="Arial" panose="020B0604020202020204" pitchFamily="34" charset="0"/>
              </a:rPr>
              <a:t>Limit=7</a:t>
            </a:r>
          </a:p>
          <a:p>
            <a:r>
              <a:rPr lang="en-GB" sz="1633">
                <a:latin typeface="Arial" panose="020B0604020202020204" pitchFamily="34" charset="0"/>
                <a:cs typeface="Arial" panose="020B0604020202020204" pitchFamily="34" charset="0"/>
                <a:sym typeface="Arial" panose="020B0604020202020204" pitchFamily="34" charset="0"/>
              </a:rPr>
              <a:t>Entry1=&lt;S#&gt; | plcSectionNumber | ”00”</a:t>
            </a:r>
          </a:p>
          <a:p>
            <a:r>
              <a:rPr lang="en-GB" sz="1633">
                <a:latin typeface="Arial" panose="020B0604020202020204" pitchFamily="34" charset="0"/>
                <a:cs typeface="Arial" panose="020B0604020202020204" pitchFamily="34" charset="0"/>
                <a:sym typeface="Arial" panose="020B0604020202020204" pitchFamily="34" charset="0"/>
              </a:rPr>
              <a:t>Entry2=&lt;title&gt; | plcSectionTitle</a:t>
            </a:r>
          </a:p>
          <a:p>
            <a:r>
              <a:rPr lang="en-GB" sz="1633">
                <a:latin typeface="Arial" panose="020B0604020202020204" pitchFamily="34" charset="0"/>
                <a:cs typeface="Arial" panose="020B0604020202020204" pitchFamily="34" charset="0"/>
                <a:sym typeface="Arial" panose="020B0604020202020204" pitchFamily="34" charset="0"/>
              </a:rPr>
              <a:t>Entry3=&lt;no&gt; | {slidenumber}</a:t>
            </a:r>
          </a:p>
          <a:p>
            <a:r>
              <a:rPr lang="en-GB" sz="1633">
                <a:latin typeface="Arial" panose="020B0604020202020204" pitchFamily="34" charset="0"/>
                <a:cs typeface="Arial" panose="020B0604020202020204" pitchFamily="34" charset="0"/>
                <a:sym typeface="Arial" panose="020B0604020202020204" pitchFamily="34" charset="0"/>
              </a:rPr>
              <a:t>&lt;/tags&gt;</a:t>
            </a:r>
          </a:p>
        </p:txBody>
      </p:sp>
      <p:cxnSp>
        <p:nvCxnSpPr>
          <p:cNvPr id="11" name="Straight Connector 10">
            <a:extLst>
              <a:ext uri="{FF2B5EF4-FFF2-40B4-BE49-F238E27FC236}">
                <a16:creationId xmlns:a16="http://schemas.microsoft.com/office/drawing/2014/main" id="{677B6BD6-5B92-443E-9892-BA10EB237D7F}"/>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4645283"/>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C Slid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EE8FD73A-61BE-4BCE-B7CB-391FF2B0F483}"/>
              </a:ext>
            </a:extLst>
          </p:cNvPr>
          <p:cNvGraphicFramePr>
            <a:graphicFrameLocks noChangeAspect="1"/>
          </p:cNvGraphicFramePr>
          <p:nvPr userDrawn="1">
            <p:custDataLst>
              <p:tags r:id="rId1"/>
            </p:custDataLst>
            <p:extLst>
              <p:ext uri="{D42A27DB-BD31-4B8C-83A1-F6EECF244321}">
                <p14:modId xmlns:p14="http://schemas.microsoft.com/office/powerpoint/2010/main" val="144990702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EE8FD73A-61BE-4BCE-B7CB-391FF2B0F483}"/>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3" name="txtTitle">
            <a:extLst>
              <a:ext uri="{FF2B5EF4-FFF2-40B4-BE49-F238E27FC236}">
                <a16:creationId xmlns:a16="http://schemas.microsoft.com/office/drawing/2014/main" id="{F2E9824F-1DA7-43C9-9374-C0888CEBAC70}"/>
              </a:ext>
            </a:extLst>
          </p:cNvPr>
          <p:cNvSpPr>
            <a:spLocks noGrp="1"/>
          </p:cNvSpPr>
          <p:nvPr>
            <p:ph type="body" sz="quarter" idx="13" hasCustomPrompt="1"/>
          </p:nvPr>
        </p:nvSpPr>
        <p:spPr>
          <a:xfrm>
            <a:off x="737575" y="586863"/>
            <a:ext cx="10718031" cy="718057"/>
          </a:xfrm>
          <a:prstGeom prst="rect">
            <a:avLst/>
          </a:prstGeom>
        </p:spPr>
        <p:txBody>
          <a:bodyPr tIns="0" rIns="0" bIns="0" anchor="t">
            <a:noAutofit/>
          </a:bodyPr>
          <a:lstStyle>
            <a:lvl1pPr algn="l">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a:solidFill>
                  <a:srgbClr val="7A91A6"/>
                </a:solidFill>
              </a:defRPr>
            </a:lvl2pPr>
            <a:lvl3pPr>
              <a:lnSpc>
                <a:spcPct val="100000"/>
              </a:lnSpc>
              <a:spcAft>
                <a:spcPts val="0"/>
              </a:spcAft>
              <a:defRPr sz="1700" spc="0">
                <a:solidFill>
                  <a:srgbClr val="7A91A6"/>
                </a:solidFill>
              </a:defRPr>
            </a:lvl3pPr>
            <a:lvl4pPr marL="0" indent="0">
              <a:spcBef>
                <a:spcPts val="0"/>
              </a:spcBef>
              <a:spcAft>
                <a:spcPts val="0"/>
              </a:spcAft>
              <a:buNone/>
              <a:defRPr sz="1700" spc="0">
                <a:solidFill>
                  <a:srgbClr val="7A91A6"/>
                </a:solidFill>
              </a:defRPr>
            </a:lvl4pPr>
            <a:lvl5pPr marL="0" indent="0">
              <a:spcBef>
                <a:spcPts val="0"/>
              </a:spcBef>
              <a:spcAft>
                <a:spcPts val="0"/>
              </a:spcAft>
              <a:buNone/>
              <a:defRPr sz="1700" spc="0">
                <a:solidFill>
                  <a:srgbClr val="7A91A6"/>
                </a:solidFill>
              </a:defRPr>
            </a:lvl5pPr>
            <a:lvl6pPr marL="0" indent="0">
              <a:lnSpc>
                <a:spcPct val="100000"/>
              </a:lnSpc>
              <a:spcBef>
                <a:spcPts val="0"/>
              </a:spcBef>
              <a:spcAft>
                <a:spcPts val="0"/>
              </a:spcAft>
              <a:buNone/>
              <a:defRPr sz="1700" spc="0">
                <a:solidFill>
                  <a:srgbClr val="7A91A6"/>
                </a:solidFill>
              </a:defRPr>
            </a:lvl6pPr>
            <a:lvl7pPr marL="0" indent="0">
              <a:lnSpc>
                <a:spcPct val="100000"/>
              </a:lnSpc>
              <a:spcBef>
                <a:spcPts val="0"/>
              </a:spcBef>
              <a:spcAft>
                <a:spcPts val="0"/>
              </a:spcAft>
              <a:buNone/>
              <a:defRPr sz="1700" spc="0">
                <a:solidFill>
                  <a:srgbClr val="7A91A6"/>
                </a:solidFill>
              </a:defRPr>
            </a:lvl7pPr>
            <a:lvl8pPr marL="0" indent="0">
              <a:lnSpc>
                <a:spcPct val="100000"/>
              </a:lnSpc>
              <a:spcBef>
                <a:spcPts val="0"/>
              </a:spcBef>
              <a:spcAft>
                <a:spcPts val="0"/>
              </a:spcAft>
              <a:buNone/>
              <a:defRPr sz="1700" spc="0">
                <a:solidFill>
                  <a:srgbClr val="7A91A6"/>
                </a:solidFill>
              </a:defRPr>
            </a:lvl8pPr>
            <a:lvl9pPr marL="0" indent="0">
              <a:lnSpc>
                <a:spcPct val="100000"/>
              </a:lnSpc>
              <a:spcBef>
                <a:spcPts val="0"/>
              </a:spcBef>
              <a:spcAft>
                <a:spcPts val="0"/>
              </a:spcAft>
              <a:buNone/>
              <a:defRPr sz="1700" spc="0">
                <a:solidFill>
                  <a:srgbClr val="7A91A6"/>
                </a:solidFill>
              </a:defRPr>
            </a:lvl9pPr>
          </a:lstStyle>
          <a:p>
            <a:pPr algn="l"/>
            <a:r>
              <a:rPr lang="en-GB" sz="2800"/>
              <a:t>Contents</a:t>
            </a:r>
          </a:p>
        </p:txBody>
      </p:sp>
      <p:cxnSp>
        <p:nvCxnSpPr>
          <p:cNvPr id="4" name="Straight Connector 3">
            <a:extLst>
              <a:ext uri="{FF2B5EF4-FFF2-40B4-BE49-F238E27FC236}">
                <a16:creationId xmlns:a16="http://schemas.microsoft.com/office/drawing/2014/main" id="{BE8BE2CF-F5A4-403A-AB52-FEE09B7C11D9}"/>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5068674"/>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ase Study (Dark Logo)">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9868A0A-3621-435E-AA67-E978B907B984}"/>
              </a:ext>
            </a:extLst>
          </p:cNvPr>
          <p:cNvGraphicFramePr>
            <a:graphicFrameLocks noChangeAspect="1"/>
          </p:cNvGraphicFramePr>
          <p:nvPr userDrawn="1">
            <p:custDataLst>
              <p:tags r:id="rId1"/>
            </p:custDataLst>
            <p:extLst>
              <p:ext uri="{D42A27DB-BD31-4B8C-83A1-F6EECF244321}">
                <p14:modId xmlns:p14="http://schemas.microsoft.com/office/powerpoint/2010/main" val="744125928"/>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B9868A0A-3621-435E-AA67-E978B907B984}"/>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4" name="Rectangle 13">
            <a:extLst>
              <a:ext uri="{FF2B5EF4-FFF2-40B4-BE49-F238E27FC236}">
                <a16:creationId xmlns:a16="http://schemas.microsoft.com/office/drawing/2014/main" id="{76647B3E-316F-46C3-8C1E-056D57ECB90C}"/>
              </a:ext>
            </a:extLst>
          </p:cNvPr>
          <p:cNvSpPr/>
          <p:nvPr userDrawn="1"/>
        </p:nvSpPr>
        <p:spPr>
          <a:xfrm>
            <a:off x="379046" y="3220875"/>
            <a:ext cx="11433908" cy="3254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latin typeface="Arial" panose="020B0604020202020204" pitchFamily="34" charset="0"/>
              <a:cs typeface="Arial" panose="020B0604020202020204" pitchFamily="34" charset="0"/>
              <a:sym typeface="Arial" panose="020B0604020202020204" pitchFamily="34" charset="0"/>
            </a:endParaRPr>
          </a:p>
        </p:txBody>
      </p:sp>
      <p:grpSp>
        <p:nvGrpSpPr>
          <p:cNvPr id="16" name="Group 15">
            <a:extLst>
              <a:ext uri="{FF2B5EF4-FFF2-40B4-BE49-F238E27FC236}">
                <a16:creationId xmlns:a16="http://schemas.microsoft.com/office/drawing/2014/main" id="{29CEA911-753C-4193-BB6A-D208B728B2AF}"/>
              </a:ext>
            </a:extLst>
          </p:cNvPr>
          <p:cNvGrpSpPr/>
          <p:nvPr userDrawn="1"/>
        </p:nvGrpSpPr>
        <p:grpSpPr>
          <a:xfrm>
            <a:off x="11000135" y="6002980"/>
            <a:ext cx="530964" cy="393338"/>
            <a:chOff x="8524580" y="315778"/>
            <a:chExt cx="914343" cy="833659"/>
          </a:xfrm>
        </p:grpSpPr>
        <p:sp>
          <p:nvSpPr>
            <p:cNvPr id="17" name="Freeform 13">
              <a:extLst>
                <a:ext uri="{FF2B5EF4-FFF2-40B4-BE49-F238E27FC236}">
                  <a16:creationId xmlns:a16="http://schemas.microsoft.com/office/drawing/2014/main" id="{C77AF08F-B5CD-4522-B3CF-D4BD61CDDD42}"/>
                </a:ext>
              </a:extLst>
            </p:cNvPr>
            <p:cNvSpPr>
              <a:spLocks/>
            </p:cNvSpPr>
            <p:nvPr userDrawn="1"/>
          </p:nvSpPr>
          <p:spPr bwMode="auto">
            <a:xfrm>
              <a:off x="8524580" y="337259"/>
              <a:ext cx="812181" cy="812178"/>
            </a:xfrm>
            <a:custGeom>
              <a:avLst/>
              <a:gdLst>
                <a:gd name="T0" fmla="*/ 1875 w 3327"/>
                <a:gd name="T1" fmla="*/ 13 h 3326"/>
                <a:gd name="T2" fmla="*/ 2175 w 3327"/>
                <a:gd name="T3" fmla="*/ 80 h 3326"/>
                <a:gd name="T4" fmla="*/ 2452 w 3327"/>
                <a:gd name="T5" fmla="*/ 198 h 3326"/>
                <a:gd name="T6" fmla="*/ 2532 w 3327"/>
                <a:gd name="T7" fmla="*/ 328 h 3326"/>
                <a:gd name="T8" fmla="*/ 2559 w 3327"/>
                <a:gd name="T9" fmla="*/ 486 h 3326"/>
                <a:gd name="T10" fmla="*/ 2634 w 3327"/>
                <a:gd name="T11" fmla="*/ 620 h 3326"/>
                <a:gd name="T12" fmla="*/ 2748 w 3327"/>
                <a:gd name="T13" fmla="*/ 722 h 3326"/>
                <a:gd name="T14" fmla="*/ 2891 w 3327"/>
                <a:gd name="T15" fmla="*/ 784 h 3326"/>
                <a:gd name="T16" fmla="*/ 3039 w 3327"/>
                <a:gd name="T17" fmla="*/ 794 h 3326"/>
                <a:gd name="T18" fmla="*/ 3146 w 3327"/>
                <a:gd name="T19" fmla="*/ 907 h 3326"/>
                <a:gd name="T20" fmla="*/ 3044 w 3327"/>
                <a:gd name="T21" fmla="*/ 974 h 3326"/>
                <a:gd name="T22" fmla="*/ 2975 w 3327"/>
                <a:gd name="T23" fmla="*/ 1073 h 3326"/>
                <a:gd name="T24" fmla="*/ 2950 w 3327"/>
                <a:gd name="T25" fmla="*/ 1197 h 3326"/>
                <a:gd name="T26" fmla="*/ 2978 w 3327"/>
                <a:gd name="T27" fmla="*/ 1328 h 3326"/>
                <a:gd name="T28" fmla="*/ 3056 w 3327"/>
                <a:gd name="T29" fmla="*/ 1432 h 3326"/>
                <a:gd name="T30" fmla="*/ 3171 w 3327"/>
                <a:gd name="T31" fmla="*/ 1496 h 3326"/>
                <a:gd name="T32" fmla="*/ 3291 w 3327"/>
                <a:gd name="T33" fmla="*/ 1507 h 3326"/>
                <a:gd name="T34" fmla="*/ 3327 w 3327"/>
                <a:gd name="T35" fmla="*/ 1664 h 3326"/>
                <a:gd name="T36" fmla="*/ 3296 w 3327"/>
                <a:gd name="T37" fmla="*/ 1985 h 3326"/>
                <a:gd name="T38" fmla="*/ 3207 w 3327"/>
                <a:gd name="T39" fmla="*/ 2286 h 3326"/>
                <a:gd name="T40" fmla="*/ 3064 w 3327"/>
                <a:gd name="T41" fmla="*/ 2560 h 3326"/>
                <a:gd name="T42" fmla="*/ 2876 w 3327"/>
                <a:gd name="T43" fmla="*/ 2803 h 3326"/>
                <a:gd name="T44" fmla="*/ 2646 w 3327"/>
                <a:gd name="T45" fmla="*/ 3006 h 3326"/>
                <a:gd name="T46" fmla="*/ 2382 w 3327"/>
                <a:gd name="T47" fmla="*/ 3164 h 3326"/>
                <a:gd name="T48" fmla="*/ 2089 w 3327"/>
                <a:gd name="T49" fmla="*/ 3272 h 3326"/>
                <a:gd name="T50" fmla="*/ 1773 w 3327"/>
                <a:gd name="T51" fmla="*/ 3323 h 3326"/>
                <a:gd name="T52" fmla="*/ 1446 w 3327"/>
                <a:gd name="T53" fmla="*/ 3312 h 3326"/>
                <a:gd name="T54" fmla="*/ 1137 w 3327"/>
                <a:gd name="T55" fmla="*/ 3241 h 3326"/>
                <a:gd name="T56" fmla="*/ 854 w 3327"/>
                <a:gd name="T57" fmla="*/ 3116 h 3326"/>
                <a:gd name="T58" fmla="*/ 600 w 3327"/>
                <a:gd name="T59" fmla="*/ 2942 h 3326"/>
                <a:gd name="T60" fmla="*/ 384 w 3327"/>
                <a:gd name="T61" fmla="*/ 2726 h 3326"/>
                <a:gd name="T62" fmla="*/ 210 w 3327"/>
                <a:gd name="T63" fmla="*/ 2473 h 3326"/>
                <a:gd name="T64" fmla="*/ 85 w 3327"/>
                <a:gd name="T65" fmla="*/ 2189 h 3326"/>
                <a:gd name="T66" fmla="*/ 14 w 3327"/>
                <a:gd name="T67" fmla="*/ 1880 h 3326"/>
                <a:gd name="T68" fmla="*/ 3 w 3327"/>
                <a:gd name="T69" fmla="*/ 1554 h 3326"/>
                <a:gd name="T70" fmla="*/ 54 w 3327"/>
                <a:gd name="T71" fmla="*/ 1238 h 3326"/>
                <a:gd name="T72" fmla="*/ 163 w 3327"/>
                <a:gd name="T73" fmla="*/ 946 h 3326"/>
                <a:gd name="T74" fmla="*/ 321 w 3327"/>
                <a:gd name="T75" fmla="*/ 681 h 3326"/>
                <a:gd name="T76" fmla="*/ 524 w 3327"/>
                <a:gd name="T77" fmla="*/ 452 h 3326"/>
                <a:gd name="T78" fmla="*/ 766 w 3327"/>
                <a:gd name="T79" fmla="*/ 263 h 3326"/>
                <a:gd name="T80" fmla="*/ 1040 w 3327"/>
                <a:gd name="T81" fmla="*/ 121 h 3326"/>
                <a:gd name="T82" fmla="*/ 1341 w 3327"/>
                <a:gd name="T83" fmla="*/ 32 h 3326"/>
                <a:gd name="T84" fmla="*/ 1664 w 3327"/>
                <a:gd name="T85" fmla="*/ 0 h 3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27" h="3326">
                  <a:moveTo>
                    <a:pt x="1664" y="0"/>
                  </a:moveTo>
                  <a:lnTo>
                    <a:pt x="1769" y="3"/>
                  </a:lnTo>
                  <a:lnTo>
                    <a:pt x="1875" y="13"/>
                  </a:lnTo>
                  <a:lnTo>
                    <a:pt x="1977" y="29"/>
                  </a:lnTo>
                  <a:lnTo>
                    <a:pt x="2076" y="52"/>
                  </a:lnTo>
                  <a:lnTo>
                    <a:pt x="2175" y="80"/>
                  </a:lnTo>
                  <a:lnTo>
                    <a:pt x="2270" y="114"/>
                  </a:lnTo>
                  <a:lnTo>
                    <a:pt x="2363" y="154"/>
                  </a:lnTo>
                  <a:lnTo>
                    <a:pt x="2452" y="198"/>
                  </a:lnTo>
                  <a:lnTo>
                    <a:pt x="2538" y="248"/>
                  </a:lnTo>
                  <a:lnTo>
                    <a:pt x="2533" y="288"/>
                  </a:lnTo>
                  <a:lnTo>
                    <a:pt x="2532" y="328"/>
                  </a:lnTo>
                  <a:lnTo>
                    <a:pt x="2535" y="384"/>
                  </a:lnTo>
                  <a:lnTo>
                    <a:pt x="2544" y="436"/>
                  </a:lnTo>
                  <a:lnTo>
                    <a:pt x="2559" y="486"/>
                  </a:lnTo>
                  <a:lnTo>
                    <a:pt x="2579" y="534"/>
                  </a:lnTo>
                  <a:lnTo>
                    <a:pt x="2604" y="579"/>
                  </a:lnTo>
                  <a:lnTo>
                    <a:pt x="2634" y="620"/>
                  </a:lnTo>
                  <a:lnTo>
                    <a:pt x="2668" y="659"/>
                  </a:lnTo>
                  <a:lnTo>
                    <a:pt x="2706" y="693"/>
                  </a:lnTo>
                  <a:lnTo>
                    <a:pt x="2748" y="722"/>
                  </a:lnTo>
                  <a:lnTo>
                    <a:pt x="2793" y="748"/>
                  </a:lnTo>
                  <a:lnTo>
                    <a:pt x="2841" y="769"/>
                  </a:lnTo>
                  <a:lnTo>
                    <a:pt x="2891" y="784"/>
                  </a:lnTo>
                  <a:lnTo>
                    <a:pt x="2944" y="793"/>
                  </a:lnTo>
                  <a:lnTo>
                    <a:pt x="2998" y="796"/>
                  </a:lnTo>
                  <a:lnTo>
                    <a:pt x="3039" y="794"/>
                  </a:lnTo>
                  <a:lnTo>
                    <a:pt x="3079" y="788"/>
                  </a:lnTo>
                  <a:lnTo>
                    <a:pt x="3113" y="847"/>
                  </a:lnTo>
                  <a:lnTo>
                    <a:pt x="3146" y="907"/>
                  </a:lnTo>
                  <a:lnTo>
                    <a:pt x="3108" y="925"/>
                  </a:lnTo>
                  <a:lnTo>
                    <a:pt x="3074" y="947"/>
                  </a:lnTo>
                  <a:lnTo>
                    <a:pt x="3044" y="974"/>
                  </a:lnTo>
                  <a:lnTo>
                    <a:pt x="3016" y="1003"/>
                  </a:lnTo>
                  <a:lnTo>
                    <a:pt x="2993" y="1037"/>
                  </a:lnTo>
                  <a:lnTo>
                    <a:pt x="2975" y="1073"/>
                  </a:lnTo>
                  <a:lnTo>
                    <a:pt x="2961" y="1112"/>
                  </a:lnTo>
                  <a:lnTo>
                    <a:pt x="2952" y="1154"/>
                  </a:lnTo>
                  <a:lnTo>
                    <a:pt x="2950" y="1197"/>
                  </a:lnTo>
                  <a:lnTo>
                    <a:pt x="2953" y="1243"/>
                  </a:lnTo>
                  <a:lnTo>
                    <a:pt x="2962" y="1286"/>
                  </a:lnTo>
                  <a:lnTo>
                    <a:pt x="2978" y="1328"/>
                  </a:lnTo>
                  <a:lnTo>
                    <a:pt x="2999" y="1367"/>
                  </a:lnTo>
                  <a:lnTo>
                    <a:pt x="3026" y="1402"/>
                  </a:lnTo>
                  <a:lnTo>
                    <a:pt x="3056" y="1432"/>
                  </a:lnTo>
                  <a:lnTo>
                    <a:pt x="3091" y="1459"/>
                  </a:lnTo>
                  <a:lnTo>
                    <a:pt x="3130" y="1480"/>
                  </a:lnTo>
                  <a:lnTo>
                    <a:pt x="3171" y="1496"/>
                  </a:lnTo>
                  <a:lnTo>
                    <a:pt x="3215" y="1505"/>
                  </a:lnTo>
                  <a:lnTo>
                    <a:pt x="3261" y="1508"/>
                  </a:lnTo>
                  <a:lnTo>
                    <a:pt x="3291" y="1507"/>
                  </a:lnTo>
                  <a:lnTo>
                    <a:pt x="3319" y="1504"/>
                  </a:lnTo>
                  <a:lnTo>
                    <a:pt x="3326" y="1583"/>
                  </a:lnTo>
                  <a:lnTo>
                    <a:pt x="3327" y="1664"/>
                  </a:lnTo>
                  <a:lnTo>
                    <a:pt x="3323" y="1772"/>
                  </a:lnTo>
                  <a:lnTo>
                    <a:pt x="3313" y="1880"/>
                  </a:lnTo>
                  <a:lnTo>
                    <a:pt x="3296" y="1985"/>
                  </a:lnTo>
                  <a:lnTo>
                    <a:pt x="3272" y="2088"/>
                  </a:lnTo>
                  <a:lnTo>
                    <a:pt x="3242" y="2189"/>
                  </a:lnTo>
                  <a:lnTo>
                    <a:pt x="3207" y="2286"/>
                  </a:lnTo>
                  <a:lnTo>
                    <a:pt x="3165" y="2382"/>
                  </a:lnTo>
                  <a:lnTo>
                    <a:pt x="3117" y="2473"/>
                  </a:lnTo>
                  <a:lnTo>
                    <a:pt x="3064" y="2560"/>
                  </a:lnTo>
                  <a:lnTo>
                    <a:pt x="3006" y="2645"/>
                  </a:lnTo>
                  <a:lnTo>
                    <a:pt x="2943" y="2726"/>
                  </a:lnTo>
                  <a:lnTo>
                    <a:pt x="2876" y="2803"/>
                  </a:lnTo>
                  <a:lnTo>
                    <a:pt x="2804" y="2875"/>
                  </a:lnTo>
                  <a:lnTo>
                    <a:pt x="2726" y="2942"/>
                  </a:lnTo>
                  <a:lnTo>
                    <a:pt x="2646" y="3006"/>
                  </a:lnTo>
                  <a:lnTo>
                    <a:pt x="2561" y="3063"/>
                  </a:lnTo>
                  <a:lnTo>
                    <a:pt x="2474" y="3116"/>
                  </a:lnTo>
                  <a:lnTo>
                    <a:pt x="2382" y="3164"/>
                  </a:lnTo>
                  <a:lnTo>
                    <a:pt x="2287" y="3206"/>
                  </a:lnTo>
                  <a:lnTo>
                    <a:pt x="2190" y="3241"/>
                  </a:lnTo>
                  <a:lnTo>
                    <a:pt x="2089" y="3272"/>
                  </a:lnTo>
                  <a:lnTo>
                    <a:pt x="1986" y="3295"/>
                  </a:lnTo>
                  <a:lnTo>
                    <a:pt x="1880" y="3312"/>
                  </a:lnTo>
                  <a:lnTo>
                    <a:pt x="1773" y="3323"/>
                  </a:lnTo>
                  <a:lnTo>
                    <a:pt x="1664" y="3326"/>
                  </a:lnTo>
                  <a:lnTo>
                    <a:pt x="1554" y="3323"/>
                  </a:lnTo>
                  <a:lnTo>
                    <a:pt x="1446" y="3312"/>
                  </a:lnTo>
                  <a:lnTo>
                    <a:pt x="1341" y="3295"/>
                  </a:lnTo>
                  <a:lnTo>
                    <a:pt x="1238" y="3272"/>
                  </a:lnTo>
                  <a:lnTo>
                    <a:pt x="1137" y="3241"/>
                  </a:lnTo>
                  <a:lnTo>
                    <a:pt x="1040" y="3206"/>
                  </a:lnTo>
                  <a:lnTo>
                    <a:pt x="945" y="3164"/>
                  </a:lnTo>
                  <a:lnTo>
                    <a:pt x="854" y="3116"/>
                  </a:lnTo>
                  <a:lnTo>
                    <a:pt x="766" y="3063"/>
                  </a:lnTo>
                  <a:lnTo>
                    <a:pt x="681" y="3006"/>
                  </a:lnTo>
                  <a:lnTo>
                    <a:pt x="600" y="2942"/>
                  </a:lnTo>
                  <a:lnTo>
                    <a:pt x="524" y="2875"/>
                  </a:lnTo>
                  <a:lnTo>
                    <a:pt x="452" y="2803"/>
                  </a:lnTo>
                  <a:lnTo>
                    <a:pt x="384" y="2726"/>
                  </a:lnTo>
                  <a:lnTo>
                    <a:pt x="321" y="2645"/>
                  </a:lnTo>
                  <a:lnTo>
                    <a:pt x="263" y="2560"/>
                  </a:lnTo>
                  <a:lnTo>
                    <a:pt x="210" y="2473"/>
                  </a:lnTo>
                  <a:lnTo>
                    <a:pt x="163" y="2382"/>
                  </a:lnTo>
                  <a:lnTo>
                    <a:pt x="121" y="2286"/>
                  </a:lnTo>
                  <a:lnTo>
                    <a:pt x="85" y="2189"/>
                  </a:lnTo>
                  <a:lnTo>
                    <a:pt x="54" y="2088"/>
                  </a:lnTo>
                  <a:lnTo>
                    <a:pt x="32" y="1985"/>
                  </a:lnTo>
                  <a:lnTo>
                    <a:pt x="14" y="1880"/>
                  </a:lnTo>
                  <a:lnTo>
                    <a:pt x="3" y="1772"/>
                  </a:lnTo>
                  <a:lnTo>
                    <a:pt x="0" y="1664"/>
                  </a:lnTo>
                  <a:lnTo>
                    <a:pt x="3" y="1554"/>
                  </a:lnTo>
                  <a:lnTo>
                    <a:pt x="14" y="1446"/>
                  </a:lnTo>
                  <a:lnTo>
                    <a:pt x="32" y="1341"/>
                  </a:lnTo>
                  <a:lnTo>
                    <a:pt x="54" y="1238"/>
                  </a:lnTo>
                  <a:lnTo>
                    <a:pt x="85" y="1137"/>
                  </a:lnTo>
                  <a:lnTo>
                    <a:pt x="121" y="1040"/>
                  </a:lnTo>
                  <a:lnTo>
                    <a:pt x="163" y="946"/>
                  </a:lnTo>
                  <a:lnTo>
                    <a:pt x="210" y="854"/>
                  </a:lnTo>
                  <a:lnTo>
                    <a:pt x="263" y="765"/>
                  </a:lnTo>
                  <a:lnTo>
                    <a:pt x="321" y="681"/>
                  </a:lnTo>
                  <a:lnTo>
                    <a:pt x="384" y="600"/>
                  </a:lnTo>
                  <a:lnTo>
                    <a:pt x="452" y="524"/>
                  </a:lnTo>
                  <a:lnTo>
                    <a:pt x="524" y="452"/>
                  </a:lnTo>
                  <a:lnTo>
                    <a:pt x="600" y="384"/>
                  </a:lnTo>
                  <a:lnTo>
                    <a:pt x="681" y="320"/>
                  </a:lnTo>
                  <a:lnTo>
                    <a:pt x="766" y="263"/>
                  </a:lnTo>
                  <a:lnTo>
                    <a:pt x="854" y="211"/>
                  </a:lnTo>
                  <a:lnTo>
                    <a:pt x="945" y="163"/>
                  </a:lnTo>
                  <a:lnTo>
                    <a:pt x="1040" y="121"/>
                  </a:lnTo>
                  <a:lnTo>
                    <a:pt x="1137" y="85"/>
                  </a:lnTo>
                  <a:lnTo>
                    <a:pt x="1238" y="54"/>
                  </a:lnTo>
                  <a:lnTo>
                    <a:pt x="1341" y="32"/>
                  </a:lnTo>
                  <a:lnTo>
                    <a:pt x="1446" y="13"/>
                  </a:lnTo>
                  <a:lnTo>
                    <a:pt x="1554" y="3"/>
                  </a:lnTo>
                  <a:lnTo>
                    <a:pt x="1664" y="0"/>
                  </a:lnTo>
                  <a:close/>
                </a:path>
              </a:pathLst>
            </a:custGeom>
            <a:solidFill>
              <a:srgbClr val="D13139"/>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18" name="Freeform 15">
              <a:extLst>
                <a:ext uri="{FF2B5EF4-FFF2-40B4-BE49-F238E27FC236}">
                  <a16:creationId xmlns:a16="http://schemas.microsoft.com/office/drawing/2014/main" id="{2A6435BC-3A7B-4FEC-8301-A583A126B674}"/>
                </a:ext>
              </a:extLst>
            </p:cNvPr>
            <p:cNvSpPr>
              <a:spLocks/>
            </p:cNvSpPr>
            <p:nvPr userDrawn="1"/>
          </p:nvSpPr>
          <p:spPr bwMode="auto">
            <a:xfrm>
              <a:off x="9363261" y="481612"/>
              <a:ext cx="75662" cy="75660"/>
            </a:xfrm>
            <a:custGeom>
              <a:avLst/>
              <a:gdLst>
                <a:gd name="T0" fmla="*/ 161 w 320"/>
                <a:gd name="T1" fmla="*/ 0 h 321"/>
                <a:gd name="T2" fmla="*/ 192 w 320"/>
                <a:gd name="T3" fmla="*/ 4 h 321"/>
                <a:gd name="T4" fmla="*/ 223 w 320"/>
                <a:gd name="T5" fmla="*/ 13 h 321"/>
                <a:gd name="T6" fmla="*/ 250 w 320"/>
                <a:gd name="T7" fmla="*/ 27 h 321"/>
                <a:gd name="T8" fmla="*/ 274 w 320"/>
                <a:gd name="T9" fmla="*/ 48 h 321"/>
                <a:gd name="T10" fmla="*/ 293 w 320"/>
                <a:gd name="T11" fmla="*/ 71 h 321"/>
                <a:gd name="T12" fmla="*/ 308 w 320"/>
                <a:gd name="T13" fmla="*/ 99 h 321"/>
                <a:gd name="T14" fmla="*/ 317 w 320"/>
                <a:gd name="T15" fmla="*/ 128 h 321"/>
                <a:gd name="T16" fmla="*/ 320 w 320"/>
                <a:gd name="T17" fmla="*/ 161 h 321"/>
                <a:gd name="T18" fmla="*/ 317 w 320"/>
                <a:gd name="T19" fmla="*/ 193 h 321"/>
                <a:gd name="T20" fmla="*/ 308 w 320"/>
                <a:gd name="T21" fmla="*/ 223 h 321"/>
                <a:gd name="T22" fmla="*/ 293 w 320"/>
                <a:gd name="T23" fmla="*/ 250 h 321"/>
                <a:gd name="T24" fmla="*/ 274 w 320"/>
                <a:gd name="T25" fmla="*/ 274 h 321"/>
                <a:gd name="T26" fmla="*/ 250 w 320"/>
                <a:gd name="T27" fmla="*/ 293 h 321"/>
                <a:gd name="T28" fmla="*/ 223 w 320"/>
                <a:gd name="T29" fmla="*/ 308 h 321"/>
                <a:gd name="T30" fmla="*/ 192 w 320"/>
                <a:gd name="T31" fmla="*/ 317 h 321"/>
                <a:gd name="T32" fmla="*/ 161 w 320"/>
                <a:gd name="T33" fmla="*/ 321 h 321"/>
                <a:gd name="T34" fmla="*/ 128 w 320"/>
                <a:gd name="T35" fmla="*/ 317 h 321"/>
                <a:gd name="T36" fmla="*/ 98 w 320"/>
                <a:gd name="T37" fmla="*/ 308 h 321"/>
                <a:gd name="T38" fmla="*/ 70 w 320"/>
                <a:gd name="T39" fmla="*/ 293 h 321"/>
                <a:gd name="T40" fmla="*/ 47 w 320"/>
                <a:gd name="T41" fmla="*/ 274 h 321"/>
                <a:gd name="T42" fmla="*/ 27 w 320"/>
                <a:gd name="T43" fmla="*/ 250 h 321"/>
                <a:gd name="T44" fmla="*/ 12 w 320"/>
                <a:gd name="T45" fmla="*/ 223 h 321"/>
                <a:gd name="T46" fmla="*/ 3 w 320"/>
                <a:gd name="T47" fmla="*/ 193 h 321"/>
                <a:gd name="T48" fmla="*/ 0 w 320"/>
                <a:gd name="T49" fmla="*/ 161 h 321"/>
                <a:gd name="T50" fmla="*/ 3 w 320"/>
                <a:gd name="T51" fmla="*/ 128 h 321"/>
                <a:gd name="T52" fmla="*/ 12 w 320"/>
                <a:gd name="T53" fmla="*/ 99 h 321"/>
                <a:gd name="T54" fmla="*/ 27 w 320"/>
                <a:gd name="T55" fmla="*/ 71 h 321"/>
                <a:gd name="T56" fmla="*/ 47 w 320"/>
                <a:gd name="T57" fmla="*/ 48 h 321"/>
                <a:gd name="T58" fmla="*/ 70 w 320"/>
                <a:gd name="T59" fmla="*/ 27 h 321"/>
                <a:gd name="T60" fmla="*/ 98 w 320"/>
                <a:gd name="T61" fmla="*/ 13 h 321"/>
                <a:gd name="T62" fmla="*/ 128 w 320"/>
                <a:gd name="T63" fmla="*/ 4 h 321"/>
                <a:gd name="T64" fmla="*/ 161 w 320"/>
                <a:gd name="T6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0" h="321">
                  <a:moveTo>
                    <a:pt x="161" y="0"/>
                  </a:moveTo>
                  <a:lnTo>
                    <a:pt x="192" y="4"/>
                  </a:lnTo>
                  <a:lnTo>
                    <a:pt x="223" y="13"/>
                  </a:lnTo>
                  <a:lnTo>
                    <a:pt x="250" y="27"/>
                  </a:lnTo>
                  <a:lnTo>
                    <a:pt x="274" y="48"/>
                  </a:lnTo>
                  <a:lnTo>
                    <a:pt x="293" y="71"/>
                  </a:lnTo>
                  <a:lnTo>
                    <a:pt x="308" y="99"/>
                  </a:lnTo>
                  <a:lnTo>
                    <a:pt x="317" y="128"/>
                  </a:lnTo>
                  <a:lnTo>
                    <a:pt x="320" y="161"/>
                  </a:lnTo>
                  <a:lnTo>
                    <a:pt x="317" y="193"/>
                  </a:lnTo>
                  <a:lnTo>
                    <a:pt x="308" y="223"/>
                  </a:lnTo>
                  <a:lnTo>
                    <a:pt x="293" y="250"/>
                  </a:lnTo>
                  <a:lnTo>
                    <a:pt x="274" y="274"/>
                  </a:lnTo>
                  <a:lnTo>
                    <a:pt x="250" y="293"/>
                  </a:lnTo>
                  <a:lnTo>
                    <a:pt x="223" y="308"/>
                  </a:lnTo>
                  <a:lnTo>
                    <a:pt x="192" y="317"/>
                  </a:lnTo>
                  <a:lnTo>
                    <a:pt x="161" y="321"/>
                  </a:lnTo>
                  <a:lnTo>
                    <a:pt x="128" y="317"/>
                  </a:lnTo>
                  <a:lnTo>
                    <a:pt x="98" y="308"/>
                  </a:lnTo>
                  <a:lnTo>
                    <a:pt x="70" y="293"/>
                  </a:lnTo>
                  <a:lnTo>
                    <a:pt x="47" y="274"/>
                  </a:lnTo>
                  <a:lnTo>
                    <a:pt x="27" y="250"/>
                  </a:lnTo>
                  <a:lnTo>
                    <a:pt x="12" y="223"/>
                  </a:lnTo>
                  <a:lnTo>
                    <a:pt x="3" y="193"/>
                  </a:lnTo>
                  <a:lnTo>
                    <a:pt x="0" y="161"/>
                  </a:lnTo>
                  <a:lnTo>
                    <a:pt x="3" y="128"/>
                  </a:lnTo>
                  <a:lnTo>
                    <a:pt x="12" y="99"/>
                  </a:lnTo>
                  <a:lnTo>
                    <a:pt x="27" y="71"/>
                  </a:lnTo>
                  <a:lnTo>
                    <a:pt x="47" y="48"/>
                  </a:lnTo>
                  <a:lnTo>
                    <a:pt x="70" y="27"/>
                  </a:lnTo>
                  <a:lnTo>
                    <a:pt x="98" y="13"/>
                  </a:lnTo>
                  <a:lnTo>
                    <a:pt x="128" y="4"/>
                  </a:lnTo>
                  <a:lnTo>
                    <a:pt x="161" y="0"/>
                  </a:lnTo>
                  <a:close/>
                </a:path>
              </a:pathLst>
            </a:custGeom>
            <a:solidFill>
              <a:srgbClr val="9AB0C5"/>
            </a:solidFill>
            <a:ln w="1270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19" name="Freeform 16">
              <a:extLst>
                <a:ext uri="{FF2B5EF4-FFF2-40B4-BE49-F238E27FC236}">
                  <a16:creationId xmlns:a16="http://schemas.microsoft.com/office/drawing/2014/main" id="{6FBCBBD1-700B-4F75-9E5C-DF483F288A94}"/>
                </a:ext>
              </a:extLst>
            </p:cNvPr>
            <p:cNvSpPr>
              <a:spLocks/>
            </p:cNvSpPr>
            <p:nvPr userDrawn="1"/>
          </p:nvSpPr>
          <p:spPr bwMode="auto">
            <a:xfrm>
              <a:off x="9168213" y="315778"/>
              <a:ext cx="189408" cy="189408"/>
            </a:xfrm>
            <a:custGeom>
              <a:avLst/>
              <a:gdLst>
                <a:gd name="T0" fmla="*/ 398 w 797"/>
                <a:gd name="T1" fmla="*/ 0 h 796"/>
                <a:gd name="T2" fmla="*/ 448 w 797"/>
                <a:gd name="T3" fmla="*/ 2 h 796"/>
                <a:gd name="T4" fmla="*/ 497 w 797"/>
                <a:gd name="T5" fmla="*/ 11 h 796"/>
                <a:gd name="T6" fmla="*/ 542 w 797"/>
                <a:gd name="T7" fmla="*/ 26 h 796"/>
                <a:gd name="T8" fmla="*/ 585 w 797"/>
                <a:gd name="T9" fmla="*/ 46 h 796"/>
                <a:gd name="T10" fmla="*/ 626 w 797"/>
                <a:gd name="T11" fmla="*/ 71 h 796"/>
                <a:gd name="T12" fmla="*/ 663 w 797"/>
                <a:gd name="T13" fmla="*/ 99 h 796"/>
                <a:gd name="T14" fmla="*/ 696 w 797"/>
                <a:gd name="T15" fmla="*/ 133 h 796"/>
                <a:gd name="T16" fmla="*/ 726 w 797"/>
                <a:gd name="T17" fmla="*/ 170 h 796"/>
                <a:gd name="T18" fmla="*/ 749 w 797"/>
                <a:gd name="T19" fmla="*/ 210 h 796"/>
                <a:gd name="T20" fmla="*/ 770 w 797"/>
                <a:gd name="T21" fmla="*/ 253 h 796"/>
                <a:gd name="T22" fmla="*/ 785 w 797"/>
                <a:gd name="T23" fmla="*/ 300 h 796"/>
                <a:gd name="T24" fmla="*/ 794 w 797"/>
                <a:gd name="T25" fmla="*/ 347 h 796"/>
                <a:gd name="T26" fmla="*/ 797 w 797"/>
                <a:gd name="T27" fmla="*/ 397 h 796"/>
                <a:gd name="T28" fmla="*/ 794 w 797"/>
                <a:gd name="T29" fmla="*/ 448 h 796"/>
                <a:gd name="T30" fmla="*/ 785 w 797"/>
                <a:gd name="T31" fmla="*/ 496 h 796"/>
                <a:gd name="T32" fmla="*/ 770 w 797"/>
                <a:gd name="T33" fmla="*/ 542 h 796"/>
                <a:gd name="T34" fmla="*/ 749 w 797"/>
                <a:gd name="T35" fmla="*/ 585 h 796"/>
                <a:gd name="T36" fmla="*/ 726 w 797"/>
                <a:gd name="T37" fmla="*/ 625 h 796"/>
                <a:gd name="T38" fmla="*/ 696 w 797"/>
                <a:gd name="T39" fmla="*/ 662 h 796"/>
                <a:gd name="T40" fmla="*/ 663 w 797"/>
                <a:gd name="T41" fmla="*/ 695 h 796"/>
                <a:gd name="T42" fmla="*/ 626 w 797"/>
                <a:gd name="T43" fmla="*/ 725 h 796"/>
                <a:gd name="T44" fmla="*/ 585 w 797"/>
                <a:gd name="T45" fmla="*/ 750 h 796"/>
                <a:gd name="T46" fmla="*/ 542 w 797"/>
                <a:gd name="T47" fmla="*/ 770 h 796"/>
                <a:gd name="T48" fmla="*/ 497 w 797"/>
                <a:gd name="T49" fmla="*/ 783 h 796"/>
                <a:gd name="T50" fmla="*/ 448 w 797"/>
                <a:gd name="T51" fmla="*/ 793 h 796"/>
                <a:gd name="T52" fmla="*/ 398 w 797"/>
                <a:gd name="T53" fmla="*/ 796 h 796"/>
                <a:gd name="T54" fmla="*/ 348 w 797"/>
                <a:gd name="T55" fmla="*/ 793 h 796"/>
                <a:gd name="T56" fmla="*/ 300 w 797"/>
                <a:gd name="T57" fmla="*/ 783 h 796"/>
                <a:gd name="T58" fmla="*/ 254 w 797"/>
                <a:gd name="T59" fmla="*/ 770 h 796"/>
                <a:gd name="T60" fmla="*/ 211 w 797"/>
                <a:gd name="T61" fmla="*/ 750 h 796"/>
                <a:gd name="T62" fmla="*/ 171 w 797"/>
                <a:gd name="T63" fmla="*/ 725 h 796"/>
                <a:gd name="T64" fmla="*/ 133 w 797"/>
                <a:gd name="T65" fmla="*/ 695 h 796"/>
                <a:gd name="T66" fmla="*/ 100 w 797"/>
                <a:gd name="T67" fmla="*/ 662 h 796"/>
                <a:gd name="T68" fmla="*/ 71 w 797"/>
                <a:gd name="T69" fmla="*/ 625 h 796"/>
                <a:gd name="T70" fmla="*/ 46 w 797"/>
                <a:gd name="T71" fmla="*/ 585 h 796"/>
                <a:gd name="T72" fmla="*/ 27 w 797"/>
                <a:gd name="T73" fmla="*/ 542 h 796"/>
                <a:gd name="T74" fmla="*/ 12 w 797"/>
                <a:gd name="T75" fmla="*/ 496 h 796"/>
                <a:gd name="T76" fmla="*/ 3 w 797"/>
                <a:gd name="T77" fmla="*/ 448 h 796"/>
                <a:gd name="T78" fmla="*/ 0 w 797"/>
                <a:gd name="T79" fmla="*/ 397 h 796"/>
                <a:gd name="T80" fmla="*/ 3 w 797"/>
                <a:gd name="T81" fmla="*/ 347 h 796"/>
                <a:gd name="T82" fmla="*/ 12 w 797"/>
                <a:gd name="T83" fmla="*/ 300 h 796"/>
                <a:gd name="T84" fmla="*/ 27 w 797"/>
                <a:gd name="T85" fmla="*/ 253 h 796"/>
                <a:gd name="T86" fmla="*/ 46 w 797"/>
                <a:gd name="T87" fmla="*/ 210 h 796"/>
                <a:gd name="T88" fmla="*/ 71 w 797"/>
                <a:gd name="T89" fmla="*/ 170 h 796"/>
                <a:gd name="T90" fmla="*/ 100 w 797"/>
                <a:gd name="T91" fmla="*/ 133 h 796"/>
                <a:gd name="T92" fmla="*/ 133 w 797"/>
                <a:gd name="T93" fmla="*/ 99 h 796"/>
                <a:gd name="T94" fmla="*/ 171 w 797"/>
                <a:gd name="T95" fmla="*/ 71 h 796"/>
                <a:gd name="T96" fmla="*/ 211 w 797"/>
                <a:gd name="T97" fmla="*/ 46 h 796"/>
                <a:gd name="T98" fmla="*/ 254 w 797"/>
                <a:gd name="T99" fmla="*/ 26 h 796"/>
                <a:gd name="T100" fmla="*/ 300 w 797"/>
                <a:gd name="T101" fmla="*/ 11 h 796"/>
                <a:gd name="T102" fmla="*/ 348 w 797"/>
                <a:gd name="T103" fmla="*/ 2 h 796"/>
                <a:gd name="T104" fmla="*/ 398 w 797"/>
                <a:gd name="T105"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7" h="796">
                  <a:moveTo>
                    <a:pt x="398" y="0"/>
                  </a:moveTo>
                  <a:lnTo>
                    <a:pt x="448" y="2"/>
                  </a:lnTo>
                  <a:lnTo>
                    <a:pt x="497" y="11"/>
                  </a:lnTo>
                  <a:lnTo>
                    <a:pt x="542" y="26"/>
                  </a:lnTo>
                  <a:lnTo>
                    <a:pt x="585" y="46"/>
                  </a:lnTo>
                  <a:lnTo>
                    <a:pt x="626" y="71"/>
                  </a:lnTo>
                  <a:lnTo>
                    <a:pt x="663" y="99"/>
                  </a:lnTo>
                  <a:lnTo>
                    <a:pt x="696" y="133"/>
                  </a:lnTo>
                  <a:lnTo>
                    <a:pt x="726" y="170"/>
                  </a:lnTo>
                  <a:lnTo>
                    <a:pt x="749" y="210"/>
                  </a:lnTo>
                  <a:lnTo>
                    <a:pt x="770" y="253"/>
                  </a:lnTo>
                  <a:lnTo>
                    <a:pt x="785" y="300"/>
                  </a:lnTo>
                  <a:lnTo>
                    <a:pt x="794" y="347"/>
                  </a:lnTo>
                  <a:lnTo>
                    <a:pt x="797" y="397"/>
                  </a:lnTo>
                  <a:lnTo>
                    <a:pt x="794" y="448"/>
                  </a:lnTo>
                  <a:lnTo>
                    <a:pt x="785" y="496"/>
                  </a:lnTo>
                  <a:lnTo>
                    <a:pt x="770" y="542"/>
                  </a:lnTo>
                  <a:lnTo>
                    <a:pt x="749" y="585"/>
                  </a:lnTo>
                  <a:lnTo>
                    <a:pt x="726" y="625"/>
                  </a:lnTo>
                  <a:lnTo>
                    <a:pt x="696" y="662"/>
                  </a:lnTo>
                  <a:lnTo>
                    <a:pt x="663" y="695"/>
                  </a:lnTo>
                  <a:lnTo>
                    <a:pt x="626" y="725"/>
                  </a:lnTo>
                  <a:lnTo>
                    <a:pt x="585" y="750"/>
                  </a:lnTo>
                  <a:lnTo>
                    <a:pt x="542" y="770"/>
                  </a:lnTo>
                  <a:lnTo>
                    <a:pt x="497" y="783"/>
                  </a:lnTo>
                  <a:lnTo>
                    <a:pt x="448" y="793"/>
                  </a:lnTo>
                  <a:lnTo>
                    <a:pt x="398" y="796"/>
                  </a:lnTo>
                  <a:lnTo>
                    <a:pt x="348" y="793"/>
                  </a:lnTo>
                  <a:lnTo>
                    <a:pt x="300" y="783"/>
                  </a:lnTo>
                  <a:lnTo>
                    <a:pt x="254" y="770"/>
                  </a:lnTo>
                  <a:lnTo>
                    <a:pt x="211" y="750"/>
                  </a:lnTo>
                  <a:lnTo>
                    <a:pt x="171" y="725"/>
                  </a:lnTo>
                  <a:lnTo>
                    <a:pt x="133" y="695"/>
                  </a:lnTo>
                  <a:lnTo>
                    <a:pt x="100" y="662"/>
                  </a:lnTo>
                  <a:lnTo>
                    <a:pt x="71" y="625"/>
                  </a:lnTo>
                  <a:lnTo>
                    <a:pt x="46" y="585"/>
                  </a:lnTo>
                  <a:lnTo>
                    <a:pt x="27" y="542"/>
                  </a:lnTo>
                  <a:lnTo>
                    <a:pt x="12" y="496"/>
                  </a:lnTo>
                  <a:lnTo>
                    <a:pt x="3" y="448"/>
                  </a:lnTo>
                  <a:lnTo>
                    <a:pt x="0" y="397"/>
                  </a:lnTo>
                  <a:lnTo>
                    <a:pt x="3" y="347"/>
                  </a:lnTo>
                  <a:lnTo>
                    <a:pt x="12" y="300"/>
                  </a:lnTo>
                  <a:lnTo>
                    <a:pt x="27" y="253"/>
                  </a:lnTo>
                  <a:lnTo>
                    <a:pt x="46" y="210"/>
                  </a:lnTo>
                  <a:lnTo>
                    <a:pt x="71" y="170"/>
                  </a:lnTo>
                  <a:lnTo>
                    <a:pt x="100" y="133"/>
                  </a:lnTo>
                  <a:lnTo>
                    <a:pt x="133" y="99"/>
                  </a:lnTo>
                  <a:lnTo>
                    <a:pt x="171" y="71"/>
                  </a:lnTo>
                  <a:lnTo>
                    <a:pt x="211" y="46"/>
                  </a:lnTo>
                  <a:lnTo>
                    <a:pt x="254" y="26"/>
                  </a:lnTo>
                  <a:lnTo>
                    <a:pt x="300" y="11"/>
                  </a:lnTo>
                  <a:lnTo>
                    <a:pt x="348" y="2"/>
                  </a:lnTo>
                  <a:lnTo>
                    <a:pt x="398" y="0"/>
                  </a:lnTo>
                  <a:close/>
                </a:path>
              </a:pathLst>
            </a:custGeom>
            <a:solidFill>
              <a:srgbClr val="293946"/>
            </a:solidFill>
            <a:ln w="1270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0" name="Freeform 17">
              <a:extLst>
                <a:ext uri="{FF2B5EF4-FFF2-40B4-BE49-F238E27FC236}">
                  <a16:creationId xmlns:a16="http://schemas.microsoft.com/office/drawing/2014/main" id="{B6A446E9-484E-4546-AAB2-C80882EF1B82}"/>
                </a:ext>
              </a:extLst>
            </p:cNvPr>
            <p:cNvSpPr>
              <a:spLocks/>
            </p:cNvSpPr>
            <p:nvPr userDrawn="1"/>
          </p:nvSpPr>
          <p:spPr bwMode="auto">
            <a:xfrm>
              <a:off x="9274054" y="577128"/>
              <a:ext cx="108993" cy="107435"/>
            </a:xfrm>
            <a:custGeom>
              <a:avLst/>
              <a:gdLst>
                <a:gd name="T0" fmla="*/ 242 w 485"/>
                <a:gd name="T1" fmla="*/ 0 h 484"/>
                <a:gd name="T2" fmla="*/ 282 w 485"/>
                <a:gd name="T3" fmla="*/ 2 h 484"/>
                <a:gd name="T4" fmla="*/ 319 w 485"/>
                <a:gd name="T5" fmla="*/ 11 h 484"/>
                <a:gd name="T6" fmla="*/ 353 w 485"/>
                <a:gd name="T7" fmla="*/ 26 h 484"/>
                <a:gd name="T8" fmla="*/ 386 w 485"/>
                <a:gd name="T9" fmla="*/ 46 h 484"/>
                <a:gd name="T10" fmla="*/ 414 w 485"/>
                <a:gd name="T11" fmla="*/ 70 h 484"/>
                <a:gd name="T12" fmla="*/ 438 w 485"/>
                <a:gd name="T13" fmla="*/ 98 h 484"/>
                <a:gd name="T14" fmla="*/ 457 w 485"/>
                <a:gd name="T15" fmla="*/ 130 h 484"/>
                <a:gd name="T16" fmla="*/ 472 w 485"/>
                <a:gd name="T17" fmla="*/ 165 h 484"/>
                <a:gd name="T18" fmla="*/ 481 w 485"/>
                <a:gd name="T19" fmla="*/ 202 h 484"/>
                <a:gd name="T20" fmla="*/ 485 w 485"/>
                <a:gd name="T21" fmla="*/ 242 h 484"/>
                <a:gd name="T22" fmla="*/ 481 w 485"/>
                <a:gd name="T23" fmla="*/ 282 h 484"/>
                <a:gd name="T24" fmla="*/ 472 w 485"/>
                <a:gd name="T25" fmla="*/ 319 h 484"/>
                <a:gd name="T26" fmla="*/ 457 w 485"/>
                <a:gd name="T27" fmla="*/ 353 h 484"/>
                <a:gd name="T28" fmla="*/ 438 w 485"/>
                <a:gd name="T29" fmla="*/ 385 h 484"/>
                <a:gd name="T30" fmla="*/ 414 w 485"/>
                <a:gd name="T31" fmla="*/ 413 h 484"/>
                <a:gd name="T32" fmla="*/ 386 w 485"/>
                <a:gd name="T33" fmla="*/ 438 h 484"/>
                <a:gd name="T34" fmla="*/ 353 w 485"/>
                <a:gd name="T35" fmla="*/ 457 h 484"/>
                <a:gd name="T36" fmla="*/ 319 w 485"/>
                <a:gd name="T37" fmla="*/ 472 h 484"/>
                <a:gd name="T38" fmla="*/ 282 w 485"/>
                <a:gd name="T39" fmla="*/ 481 h 484"/>
                <a:gd name="T40" fmla="*/ 242 w 485"/>
                <a:gd name="T41" fmla="*/ 484 h 484"/>
                <a:gd name="T42" fmla="*/ 202 w 485"/>
                <a:gd name="T43" fmla="*/ 481 h 484"/>
                <a:gd name="T44" fmla="*/ 165 w 485"/>
                <a:gd name="T45" fmla="*/ 472 h 484"/>
                <a:gd name="T46" fmla="*/ 130 w 485"/>
                <a:gd name="T47" fmla="*/ 457 h 484"/>
                <a:gd name="T48" fmla="*/ 98 w 485"/>
                <a:gd name="T49" fmla="*/ 438 h 484"/>
                <a:gd name="T50" fmla="*/ 70 w 485"/>
                <a:gd name="T51" fmla="*/ 413 h 484"/>
                <a:gd name="T52" fmla="*/ 46 w 485"/>
                <a:gd name="T53" fmla="*/ 385 h 484"/>
                <a:gd name="T54" fmla="*/ 27 w 485"/>
                <a:gd name="T55" fmla="*/ 353 h 484"/>
                <a:gd name="T56" fmla="*/ 12 w 485"/>
                <a:gd name="T57" fmla="*/ 319 h 484"/>
                <a:gd name="T58" fmla="*/ 2 w 485"/>
                <a:gd name="T59" fmla="*/ 282 h 484"/>
                <a:gd name="T60" fmla="*/ 0 w 485"/>
                <a:gd name="T61" fmla="*/ 242 h 484"/>
                <a:gd name="T62" fmla="*/ 2 w 485"/>
                <a:gd name="T63" fmla="*/ 202 h 484"/>
                <a:gd name="T64" fmla="*/ 12 w 485"/>
                <a:gd name="T65" fmla="*/ 165 h 484"/>
                <a:gd name="T66" fmla="*/ 27 w 485"/>
                <a:gd name="T67" fmla="*/ 130 h 484"/>
                <a:gd name="T68" fmla="*/ 46 w 485"/>
                <a:gd name="T69" fmla="*/ 98 h 484"/>
                <a:gd name="T70" fmla="*/ 70 w 485"/>
                <a:gd name="T71" fmla="*/ 70 h 484"/>
                <a:gd name="T72" fmla="*/ 98 w 485"/>
                <a:gd name="T73" fmla="*/ 46 h 484"/>
                <a:gd name="T74" fmla="*/ 130 w 485"/>
                <a:gd name="T75" fmla="*/ 26 h 484"/>
                <a:gd name="T76" fmla="*/ 165 w 485"/>
                <a:gd name="T77" fmla="*/ 11 h 484"/>
                <a:gd name="T78" fmla="*/ 202 w 485"/>
                <a:gd name="T79" fmla="*/ 2 h 484"/>
                <a:gd name="T80" fmla="*/ 242 w 485"/>
                <a:gd name="T81"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5" h="484">
                  <a:moveTo>
                    <a:pt x="242" y="0"/>
                  </a:moveTo>
                  <a:lnTo>
                    <a:pt x="282" y="2"/>
                  </a:lnTo>
                  <a:lnTo>
                    <a:pt x="319" y="11"/>
                  </a:lnTo>
                  <a:lnTo>
                    <a:pt x="353" y="26"/>
                  </a:lnTo>
                  <a:lnTo>
                    <a:pt x="386" y="46"/>
                  </a:lnTo>
                  <a:lnTo>
                    <a:pt x="414" y="70"/>
                  </a:lnTo>
                  <a:lnTo>
                    <a:pt x="438" y="98"/>
                  </a:lnTo>
                  <a:lnTo>
                    <a:pt x="457" y="130"/>
                  </a:lnTo>
                  <a:lnTo>
                    <a:pt x="472" y="165"/>
                  </a:lnTo>
                  <a:lnTo>
                    <a:pt x="481" y="202"/>
                  </a:lnTo>
                  <a:lnTo>
                    <a:pt x="485" y="242"/>
                  </a:lnTo>
                  <a:lnTo>
                    <a:pt x="481" y="282"/>
                  </a:lnTo>
                  <a:lnTo>
                    <a:pt x="472" y="319"/>
                  </a:lnTo>
                  <a:lnTo>
                    <a:pt x="457" y="353"/>
                  </a:lnTo>
                  <a:lnTo>
                    <a:pt x="438" y="385"/>
                  </a:lnTo>
                  <a:lnTo>
                    <a:pt x="414" y="413"/>
                  </a:lnTo>
                  <a:lnTo>
                    <a:pt x="386" y="438"/>
                  </a:lnTo>
                  <a:lnTo>
                    <a:pt x="353" y="457"/>
                  </a:lnTo>
                  <a:lnTo>
                    <a:pt x="319" y="472"/>
                  </a:lnTo>
                  <a:lnTo>
                    <a:pt x="282" y="481"/>
                  </a:lnTo>
                  <a:lnTo>
                    <a:pt x="242" y="484"/>
                  </a:lnTo>
                  <a:lnTo>
                    <a:pt x="202" y="481"/>
                  </a:lnTo>
                  <a:lnTo>
                    <a:pt x="165" y="472"/>
                  </a:lnTo>
                  <a:lnTo>
                    <a:pt x="130" y="457"/>
                  </a:lnTo>
                  <a:lnTo>
                    <a:pt x="98" y="438"/>
                  </a:lnTo>
                  <a:lnTo>
                    <a:pt x="70" y="413"/>
                  </a:lnTo>
                  <a:lnTo>
                    <a:pt x="46" y="385"/>
                  </a:lnTo>
                  <a:lnTo>
                    <a:pt x="27" y="353"/>
                  </a:lnTo>
                  <a:lnTo>
                    <a:pt x="12" y="319"/>
                  </a:lnTo>
                  <a:lnTo>
                    <a:pt x="2" y="282"/>
                  </a:lnTo>
                  <a:lnTo>
                    <a:pt x="0" y="242"/>
                  </a:lnTo>
                  <a:lnTo>
                    <a:pt x="2" y="202"/>
                  </a:lnTo>
                  <a:lnTo>
                    <a:pt x="12" y="165"/>
                  </a:lnTo>
                  <a:lnTo>
                    <a:pt x="27" y="130"/>
                  </a:lnTo>
                  <a:lnTo>
                    <a:pt x="46" y="98"/>
                  </a:lnTo>
                  <a:lnTo>
                    <a:pt x="70" y="70"/>
                  </a:lnTo>
                  <a:lnTo>
                    <a:pt x="98" y="46"/>
                  </a:lnTo>
                  <a:lnTo>
                    <a:pt x="130" y="26"/>
                  </a:lnTo>
                  <a:lnTo>
                    <a:pt x="165" y="11"/>
                  </a:lnTo>
                  <a:lnTo>
                    <a:pt x="202" y="2"/>
                  </a:lnTo>
                  <a:lnTo>
                    <a:pt x="242" y="0"/>
                  </a:lnTo>
                  <a:close/>
                </a:path>
              </a:pathLst>
            </a:custGeom>
            <a:solidFill>
              <a:srgbClr val="5E6F7C"/>
            </a:solidFill>
            <a:ln w="1270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8" name="Freeform 18">
              <a:extLst>
                <a:ext uri="{FF2B5EF4-FFF2-40B4-BE49-F238E27FC236}">
                  <a16:creationId xmlns:a16="http://schemas.microsoft.com/office/drawing/2014/main" id="{EE809C4C-3C4A-4D41-934D-F068402DEBDE}"/>
                </a:ext>
              </a:extLst>
            </p:cNvPr>
            <p:cNvSpPr>
              <a:spLocks/>
            </p:cNvSpPr>
            <p:nvPr userDrawn="1"/>
          </p:nvSpPr>
          <p:spPr bwMode="auto">
            <a:xfrm>
              <a:off x="8889845" y="540167"/>
              <a:ext cx="355800" cy="390343"/>
            </a:xfrm>
            <a:custGeom>
              <a:avLst/>
              <a:gdLst>
                <a:gd name="T0" fmla="*/ 702 w 1440"/>
                <a:gd name="T1" fmla="*/ 3 h 1584"/>
                <a:gd name="T2" fmla="*/ 759 w 1440"/>
                <a:gd name="T3" fmla="*/ 23 h 1584"/>
                <a:gd name="T4" fmla="*/ 802 w 1440"/>
                <a:gd name="T5" fmla="*/ 60 h 1584"/>
                <a:gd name="T6" fmla="*/ 835 w 1440"/>
                <a:gd name="T7" fmla="*/ 113 h 1584"/>
                <a:gd name="T8" fmla="*/ 852 w 1440"/>
                <a:gd name="T9" fmla="*/ 148 h 1584"/>
                <a:gd name="T10" fmla="*/ 863 w 1440"/>
                <a:gd name="T11" fmla="*/ 177 h 1584"/>
                <a:gd name="T12" fmla="*/ 884 w 1440"/>
                <a:gd name="T13" fmla="*/ 227 h 1584"/>
                <a:gd name="T14" fmla="*/ 911 w 1440"/>
                <a:gd name="T15" fmla="*/ 294 h 1584"/>
                <a:gd name="T16" fmla="*/ 944 w 1440"/>
                <a:gd name="T17" fmla="*/ 374 h 1584"/>
                <a:gd name="T18" fmla="*/ 982 w 1440"/>
                <a:gd name="T19" fmla="*/ 468 h 1584"/>
                <a:gd name="T20" fmla="*/ 1024 w 1440"/>
                <a:gd name="T21" fmla="*/ 570 h 1584"/>
                <a:gd name="T22" fmla="*/ 1069 w 1440"/>
                <a:gd name="T23" fmla="*/ 680 h 1584"/>
                <a:gd name="T24" fmla="*/ 1116 w 1440"/>
                <a:gd name="T25" fmla="*/ 793 h 1584"/>
                <a:gd name="T26" fmla="*/ 1162 w 1440"/>
                <a:gd name="T27" fmla="*/ 908 h 1584"/>
                <a:gd name="T28" fmla="*/ 1210 w 1440"/>
                <a:gd name="T29" fmla="*/ 1022 h 1584"/>
                <a:gd name="T30" fmla="*/ 1255 w 1440"/>
                <a:gd name="T31" fmla="*/ 1133 h 1584"/>
                <a:gd name="T32" fmla="*/ 1297 w 1440"/>
                <a:gd name="T33" fmla="*/ 1236 h 1584"/>
                <a:gd name="T34" fmla="*/ 1337 w 1440"/>
                <a:gd name="T35" fmla="*/ 1332 h 1584"/>
                <a:gd name="T36" fmla="*/ 1371 w 1440"/>
                <a:gd name="T37" fmla="*/ 1416 h 1584"/>
                <a:gd name="T38" fmla="*/ 1399 w 1440"/>
                <a:gd name="T39" fmla="*/ 1485 h 1584"/>
                <a:gd name="T40" fmla="*/ 1422 w 1440"/>
                <a:gd name="T41" fmla="*/ 1538 h 1584"/>
                <a:gd name="T42" fmla="*/ 1435 w 1440"/>
                <a:gd name="T43" fmla="*/ 1572 h 1584"/>
                <a:gd name="T44" fmla="*/ 1440 w 1440"/>
                <a:gd name="T45" fmla="*/ 1584 h 1584"/>
                <a:gd name="T46" fmla="*/ 1097 w 1440"/>
                <a:gd name="T47" fmla="*/ 1583 h 1584"/>
                <a:gd name="T48" fmla="*/ 1064 w 1440"/>
                <a:gd name="T49" fmla="*/ 1575 h 1584"/>
                <a:gd name="T50" fmla="*/ 1043 w 1440"/>
                <a:gd name="T51" fmla="*/ 1551 h 1584"/>
                <a:gd name="T52" fmla="*/ 1033 w 1440"/>
                <a:gd name="T53" fmla="*/ 1529 h 1584"/>
                <a:gd name="T54" fmla="*/ 1024 w 1440"/>
                <a:gd name="T55" fmla="*/ 1508 h 1584"/>
                <a:gd name="T56" fmla="*/ 1009 w 1440"/>
                <a:gd name="T57" fmla="*/ 1472 h 1584"/>
                <a:gd name="T58" fmla="*/ 990 w 1440"/>
                <a:gd name="T59" fmla="*/ 1425 h 1584"/>
                <a:gd name="T60" fmla="*/ 969 w 1440"/>
                <a:gd name="T61" fmla="*/ 1374 h 1584"/>
                <a:gd name="T62" fmla="*/ 948 w 1440"/>
                <a:gd name="T63" fmla="*/ 1325 h 1584"/>
                <a:gd name="T64" fmla="*/ 931 w 1440"/>
                <a:gd name="T65" fmla="*/ 1282 h 1584"/>
                <a:gd name="T66" fmla="*/ 919 w 1440"/>
                <a:gd name="T67" fmla="*/ 1253 h 1584"/>
                <a:gd name="T68" fmla="*/ 914 w 1440"/>
                <a:gd name="T69" fmla="*/ 1243 h 1584"/>
                <a:gd name="T70" fmla="*/ 369 w 1440"/>
                <a:gd name="T71" fmla="*/ 1584 h 1584"/>
                <a:gd name="T72" fmla="*/ 6 w 1440"/>
                <a:gd name="T73" fmla="*/ 1570 h 1584"/>
                <a:gd name="T74" fmla="*/ 23 w 1440"/>
                <a:gd name="T75" fmla="*/ 1528 h 1584"/>
                <a:gd name="T76" fmla="*/ 48 w 1440"/>
                <a:gd name="T77" fmla="*/ 1472 h 1584"/>
                <a:gd name="T78" fmla="*/ 76 w 1440"/>
                <a:gd name="T79" fmla="*/ 1402 h 1584"/>
                <a:gd name="T80" fmla="*/ 108 w 1440"/>
                <a:gd name="T81" fmla="*/ 1328 h 1584"/>
                <a:gd name="T82" fmla="*/ 141 w 1440"/>
                <a:gd name="T83" fmla="*/ 1253 h 1584"/>
                <a:gd name="T84" fmla="*/ 170 w 1440"/>
                <a:gd name="T85" fmla="*/ 1182 h 1584"/>
                <a:gd name="T86" fmla="*/ 197 w 1440"/>
                <a:gd name="T87" fmla="*/ 1119 h 1584"/>
                <a:gd name="T88" fmla="*/ 219 w 1440"/>
                <a:gd name="T89" fmla="*/ 1071 h 1584"/>
                <a:gd name="T90" fmla="*/ 239 w 1440"/>
                <a:gd name="T91" fmla="*/ 1025 h 1584"/>
                <a:gd name="T92" fmla="*/ 265 w 1440"/>
                <a:gd name="T93" fmla="*/ 985 h 1584"/>
                <a:gd name="T94" fmla="*/ 296 w 1440"/>
                <a:gd name="T95" fmla="*/ 959 h 1584"/>
                <a:gd name="T96" fmla="*/ 339 w 1440"/>
                <a:gd name="T97" fmla="*/ 946 h 1584"/>
                <a:gd name="T98" fmla="*/ 400 w 1440"/>
                <a:gd name="T99" fmla="*/ 942 h 1584"/>
                <a:gd name="T100" fmla="*/ 752 w 1440"/>
                <a:gd name="T101" fmla="*/ 846 h 1584"/>
                <a:gd name="T102" fmla="*/ 681 w 1440"/>
                <a:gd name="T103" fmla="*/ 674 h 1584"/>
                <a:gd name="T104" fmla="*/ 620 w 1440"/>
                <a:gd name="T105" fmla="*/ 525 h 1584"/>
                <a:gd name="T106" fmla="*/ 568 w 1440"/>
                <a:gd name="T107" fmla="*/ 399 h 1584"/>
                <a:gd name="T108" fmla="*/ 525 w 1440"/>
                <a:gd name="T109" fmla="*/ 294 h 1584"/>
                <a:gd name="T110" fmla="*/ 503 w 1440"/>
                <a:gd name="T111" fmla="*/ 233 h 1584"/>
                <a:gd name="T112" fmla="*/ 493 w 1440"/>
                <a:gd name="T113" fmla="*/ 185 h 1584"/>
                <a:gd name="T114" fmla="*/ 494 w 1440"/>
                <a:gd name="T115" fmla="*/ 136 h 1584"/>
                <a:gd name="T116" fmla="*/ 514 w 1440"/>
                <a:gd name="T117" fmla="*/ 84 h 1584"/>
                <a:gd name="T118" fmla="*/ 552 w 1440"/>
                <a:gd name="T119" fmla="*/ 41 h 1584"/>
                <a:gd name="T120" fmla="*/ 606 w 1440"/>
                <a:gd name="T121" fmla="*/ 12 h 1584"/>
                <a:gd name="T122" fmla="*/ 672 w 1440"/>
                <a:gd name="T123"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0" h="1584">
                  <a:moveTo>
                    <a:pt x="672" y="0"/>
                  </a:moveTo>
                  <a:lnTo>
                    <a:pt x="702" y="3"/>
                  </a:lnTo>
                  <a:lnTo>
                    <a:pt x="732" y="11"/>
                  </a:lnTo>
                  <a:lnTo>
                    <a:pt x="759" y="23"/>
                  </a:lnTo>
                  <a:lnTo>
                    <a:pt x="784" y="41"/>
                  </a:lnTo>
                  <a:lnTo>
                    <a:pt x="802" y="60"/>
                  </a:lnTo>
                  <a:lnTo>
                    <a:pt x="820" y="85"/>
                  </a:lnTo>
                  <a:lnTo>
                    <a:pt x="835" y="113"/>
                  </a:lnTo>
                  <a:lnTo>
                    <a:pt x="849" y="142"/>
                  </a:lnTo>
                  <a:lnTo>
                    <a:pt x="852" y="148"/>
                  </a:lnTo>
                  <a:lnTo>
                    <a:pt x="856" y="160"/>
                  </a:lnTo>
                  <a:lnTo>
                    <a:pt x="863" y="177"/>
                  </a:lnTo>
                  <a:lnTo>
                    <a:pt x="872" y="200"/>
                  </a:lnTo>
                  <a:lnTo>
                    <a:pt x="884" y="227"/>
                  </a:lnTo>
                  <a:lnTo>
                    <a:pt x="896" y="259"/>
                  </a:lnTo>
                  <a:lnTo>
                    <a:pt x="911" y="294"/>
                  </a:lnTo>
                  <a:lnTo>
                    <a:pt x="927" y="332"/>
                  </a:lnTo>
                  <a:lnTo>
                    <a:pt x="944" y="374"/>
                  </a:lnTo>
                  <a:lnTo>
                    <a:pt x="963" y="419"/>
                  </a:lnTo>
                  <a:lnTo>
                    <a:pt x="982" y="468"/>
                  </a:lnTo>
                  <a:lnTo>
                    <a:pt x="1003" y="518"/>
                  </a:lnTo>
                  <a:lnTo>
                    <a:pt x="1024" y="570"/>
                  </a:lnTo>
                  <a:lnTo>
                    <a:pt x="1047" y="624"/>
                  </a:lnTo>
                  <a:lnTo>
                    <a:pt x="1069" y="680"/>
                  </a:lnTo>
                  <a:lnTo>
                    <a:pt x="1092" y="735"/>
                  </a:lnTo>
                  <a:lnTo>
                    <a:pt x="1116" y="793"/>
                  </a:lnTo>
                  <a:lnTo>
                    <a:pt x="1140" y="851"/>
                  </a:lnTo>
                  <a:lnTo>
                    <a:pt x="1162" y="908"/>
                  </a:lnTo>
                  <a:lnTo>
                    <a:pt x="1186" y="965"/>
                  </a:lnTo>
                  <a:lnTo>
                    <a:pt x="1210" y="1022"/>
                  </a:lnTo>
                  <a:lnTo>
                    <a:pt x="1233" y="1077"/>
                  </a:lnTo>
                  <a:lnTo>
                    <a:pt x="1255" y="1133"/>
                  </a:lnTo>
                  <a:lnTo>
                    <a:pt x="1277" y="1185"/>
                  </a:lnTo>
                  <a:lnTo>
                    <a:pt x="1297" y="1236"/>
                  </a:lnTo>
                  <a:lnTo>
                    <a:pt x="1318" y="1286"/>
                  </a:lnTo>
                  <a:lnTo>
                    <a:pt x="1337" y="1332"/>
                  </a:lnTo>
                  <a:lnTo>
                    <a:pt x="1355" y="1375"/>
                  </a:lnTo>
                  <a:lnTo>
                    <a:pt x="1371" y="1416"/>
                  </a:lnTo>
                  <a:lnTo>
                    <a:pt x="1387" y="1452"/>
                  </a:lnTo>
                  <a:lnTo>
                    <a:pt x="1399" y="1485"/>
                  </a:lnTo>
                  <a:lnTo>
                    <a:pt x="1412" y="1513"/>
                  </a:lnTo>
                  <a:lnTo>
                    <a:pt x="1422" y="1538"/>
                  </a:lnTo>
                  <a:lnTo>
                    <a:pt x="1430" y="1558"/>
                  </a:lnTo>
                  <a:lnTo>
                    <a:pt x="1435" y="1572"/>
                  </a:lnTo>
                  <a:lnTo>
                    <a:pt x="1439" y="1580"/>
                  </a:lnTo>
                  <a:lnTo>
                    <a:pt x="1440" y="1584"/>
                  </a:lnTo>
                  <a:lnTo>
                    <a:pt x="1120" y="1584"/>
                  </a:lnTo>
                  <a:lnTo>
                    <a:pt x="1097" y="1583"/>
                  </a:lnTo>
                  <a:lnTo>
                    <a:pt x="1077" y="1580"/>
                  </a:lnTo>
                  <a:lnTo>
                    <a:pt x="1064" y="1575"/>
                  </a:lnTo>
                  <a:lnTo>
                    <a:pt x="1052" y="1566"/>
                  </a:lnTo>
                  <a:lnTo>
                    <a:pt x="1043" y="1551"/>
                  </a:lnTo>
                  <a:lnTo>
                    <a:pt x="1034" y="1533"/>
                  </a:lnTo>
                  <a:lnTo>
                    <a:pt x="1033" y="1529"/>
                  </a:lnTo>
                  <a:lnTo>
                    <a:pt x="1030" y="1520"/>
                  </a:lnTo>
                  <a:lnTo>
                    <a:pt x="1024" y="1508"/>
                  </a:lnTo>
                  <a:lnTo>
                    <a:pt x="1017" y="1491"/>
                  </a:lnTo>
                  <a:lnTo>
                    <a:pt x="1009" y="1472"/>
                  </a:lnTo>
                  <a:lnTo>
                    <a:pt x="1000" y="1449"/>
                  </a:lnTo>
                  <a:lnTo>
                    <a:pt x="990" y="1425"/>
                  </a:lnTo>
                  <a:lnTo>
                    <a:pt x="980" y="1399"/>
                  </a:lnTo>
                  <a:lnTo>
                    <a:pt x="969" y="1374"/>
                  </a:lnTo>
                  <a:lnTo>
                    <a:pt x="958" y="1349"/>
                  </a:lnTo>
                  <a:lnTo>
                    <a:pt x="948" y="1325"/>
                  </a:lnTo>
                  <a:lnTo>
                    <a:pt x="939" y="1303"/>
                  </a:lnTo>
                  <a:lnTo>
                    <a:pt x="931" y="1282"/>
                  </a:lnTo>
                  <a:lnTo>
                    <a:pt x="924" y="1267"/>
                  </a:lnTo>
                  <a:lnTo>
                    <a:pt x="919" y="1253"/>
                  </a:lnTo>
                  <a:lnTo>
                    <a:pt x="915" y="1245"/>
                  </a:lnTo>
                  <a:lnTo>
                    <a:pt x="914" y="1243"/>
                  </a:lnTo>
                  <a:lnTo>
                    <a:pt x="503" y="1243"/>
                  </a:lnTo>
                  <a:lnTo>
                    <a:pt x="369" y="1584"/>
                  </a:lnTo>
                  <a:lnTo>
                    <a:pt x="0" y="1584"/>
                  </a:lnTo>
                  <a:lnTo>
                    <a:pt x="6" y="1570"/>
                  </a:lnTo>
                  <a:lnTo>
                    <a:pt x="13" y="1552"/>
                  </a:lnTo>
                  <a:lnTo>
                    <a:pt x="23" y="1528"/>
                  </a:lnTo>
                  <a:lnTo>
                    <a:pt x="34" y="1502"/>
                  </a:lnTo>
                  <a:lnTo>
                    <a:pt x="48" y="1472"/>
                  </a:lnTo>
                  <a:lnTo>
                    <a:pt x="61" y="1438"/>
                  </a:lnTo>
                  <a:lnTo>
                    <a:pt x="76" y="1402"/>
                  </a:lnTo>
                  <a:lnTo>
                    <a:pt x="92" y="1366"/>
                  </a:lnTo>
                  <a:lnTo>
                    <a:pt x="108" y="1328"/>
                  </a:lnTo>
                  <a:lnTo>
                    <a:pt x="124" y="1290"/>
                  </a:lnTo>
                  <a:lnTo>
                    <a:pt x="141" y="1253"/>
                  </a:lnTo>
                  <a:lnTo>
                    <a:pt x="155" y="1216"/>
                  </a:lnTo>
                  <a:lnTo>
                    <a:pt x="170" y="1182"/>
                  </a:lnTo>
                  <a:lnTo>
                    <a:pt x="185" y="1149"/>
                  </a:lnTo>
                  <a:lnTo>
                    <a:pt x="197" y="1119"/>
                  </a:lnTo>
                  <a:lnTo>
                    <a:pt x="209" y="1092"/>
                  </a:lnTo>
                  <a:lnTo>
                    <a:pt x="219" y="1071"/>
                  </a:lnTo>
                  <a:lnTo>
                    <a:pt x="227" y="1054"/>
                  </a:lnTo>
                  <a:lnTo>
                    <a:pt x="239" y="1025"/>
                  </a:lnTo>
                  <a:lnTo>
                    <a:pt x="252" y="1003"/>
                  </a:lnTo>
                  <a:lnTo>
                    <a:pt x="265" y="985"/>
                  </a:lnTo>
                  <a:lnTo>
                    <a:pt x="280" y="970"/>
                  </a:lnTo>
                  <a:lnTo>
                    <a:pt x="296" y="959"/>
                  </a:lnTo>
                  <a:lnTo>
                    <a:pt x="315" y="951"/>
                  </a:lnTo>
                  <a:lnTo>
                    <a:pt x="339" y="946"/>
                  </a:lnTo>
                  <a:lnTo>
                    <a:pt x="367" y="943"/>
                  </a:lnTo>
                  <a:lnTo>
                    <a:pt x="400" y="942"/>
                  </a:lnTo>
                  <a:lnTo>
                    <a:pt x="791" y="942"/>
                  </a:lnTo>
                  <a:lnTo>
                    <a:pt x="752" y="846"/>
                  </a:lnTo>
                  <a:lnTo>
                    <a:pt x="715" y="757"/>
                  </a:lnTo>
                  <a:lnTo>
                    <a:pt x="681" y="674"/>
                  </a:lnTo>
                  <a:lnTo>
                    <a:pt x="649" y="596"/>
                  </a:lnTo>
                  <a:lnTo>
                    <a:pt x="620" y="525"/>
                  </a:lnTo>
                  <a:lnTo>
                    <a:pt x="593" y="459"/>
                  </a:lnTo>
                  <a:lnTo>
                    <a:pt x="568" y="399"/>
                  </a:lnTo>
                  <a:lnTo>
                    <a:pt x="545" y="344"/>
                  </a:lnTo>
                  <a:lnTo>
                    <a:pt x="525" y="294"/>
                  </a:lnTo>
                  <a:lnTo>
                    <a:pt x="512" y="261"/>
                  </a:lnTo>
                  <a:lnTo>
                    <a:pt x="503" y="233"/>
                  </a:lnTo>
                  <a:lnTo>
                    <a:pt x="496" y="208"/>
                  </a:lnTo>
                  <a:lnTo>
                    <a:pt x="493" y="185"/>
                  </a:lnTo>
                  <a:lnTo>
                    <a:pt x="491" y="164"/>
                  </a:lnTo>
                  <a:lnTo>
                    <a:pt x="494" y="136"/>
                  </a:lnTo>
                  <a:lnTo>
                    <a:pt x="502" y="109"/>
                  </a:lnTo>
                  <a:lnTo>
                    <a:pt x="514" y="84"/>
                  </a:lnTo>
                  <a:lnTo>
                    <a:pt x="531" y="60"/>
                  </a:lnTo>
                  <a:lnTo>
                    <a:pt x="552" y="41"/>
                  </a:lnTo>
                  <a:lnTo>
                    <a:pt x="577" y="24"/>
                  </a:lnTo>
                  <a:lnTo>
                    <a:pt x="606" y="12"/>
                  </a:lnTo>
                  <a:lnTo>
                    <a:pt x="638" y="3"/>
                  </a:lnTo>
                  <a:lnTo>
                    <a:pt x="67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9" name="Freeform 19">
              <a:extLst>
                <a:ext uri="{FF2B5EF4-FFF2-40B4-BE49-F238E27FC236}">
                  <a16:creationId xmlns:a16="http://schemas.microsoft.com/office/drawing/2014/main" id="{E6EDD471-E153-47A2-82FB-BA0326FF7467}"/>
                </a:ext>
              </a:extLst>
            </p:cNvPr>
            <p:cNvSpPr>
              <a:spLocks noEditPoints="1"/>
            </p:cNvSpPr>
            <p:nvPr userDrawn="1"/>
          </p:nvSpPr>
          <p:spPr bwMode="auto">
            <a:xfrm>
              <a:off x="8675674" y="541894"/>
              <a:ext cx="295349" cy="388616"/>
            </a:xfrm>
            <a:custGeom>
              <a:avLst/>
              <a:gdLst>
                <a:gd name="T0" fmla="*/ 372 w 1194"/>
                <a:gd name="T1" fmla="*/ 762 h 1572"/>
                <a:gd name="T2" fmla="*/ 594 w 1194"/>
                <a:gd name="T3" fmla="*/ 761 h 1572"/>
                <a:gd name="T4" fmla="*/ 678 w 1194"/>
                <a:gd name="T5" fmla="*/ 748 h 1572"/>
                <a:gd name="T6" fmla="*/ 742 w 1194"/>
                <a:gd name="T7" fmla="*/ 723 h 1572"/>
                <a:gd name="T8" fmla="*/ 789 w 1194"/>
                <a:gd name="T9" fmla="*/ 685 h 1572"/>
                <a:gd name="T10" fmla="*/ 818 w 1194"/>
                <a:gd name="T11" fmla="*/ 636 h 1572"/>
                <a:gd name="T12" fmla="*/ 834 w 1194"/>
                <a:gd name="T13" fmla="*/ 574 h 1572"/>
                <a:gd name="T14" fmla="*/ 834 w 1194"/>
                <a:gd name="T15" fmla="*/ 503 h 1572"/>
                <a:gd name="T16" fmla="*/ 818 w 1194"/>
                <a:gd name="T17" fmla="*/ 440 h 1572"/>
                <a:gd name="T18" fmla="*/ 789 w 1194"/>
                <a:gd name="T19" fmla="*/ 392 h 1572"/>
                <a:gd name="T20" fmla="*/ 742 w 1194"/>
                <a:gd name="T21" fmla="*/ 354 h 1572"/>
                <a:gd name="T22" fmla="*/ 678 w 1194"/>
                <a:gd name="T23" fmla="*/ 328 h 1572"/>
                <a:gd name="T24" fmla="*/ 594 w 1194"/>
                <a:gd name="T25" fmla="*/ 317 h 1572"/>
                <a:gd name="T26" fmla="*/ 372 w 1194"/>
                <a:gd name="T27" fmla="*/ 315 h 1572"/>
                <a:gd name="T28" fmla="*/ 572 w 1194"/>
                <a:gd name="T29" fmla="*/ 0 h 1572"/>
                <a:gd name="T30" fmla="*/ 707 w 1194"/>
                <a:gd name="T31" fmla="*/ 8 h 1572"/>
                <a:gd name="T32" fmla="*/ 825 w 1194"/>
                <a:gd name="T33" fmla="*/ 31 h 1572"/>
                <a:gd name="T34" fmla="*/ 927 w 1194"/>
                <a:gd name="T35" fmla="*/ 70 h 1572"/>
                <a:gd name="T36" fmla="*/ 1013 w 1194"/>
                <a:gd name="T37" fmla="*/ 123 h 1572"/>
                <a:gd name="T38" fmla="*/ 1082 w 1194"/>
                <a:gd name="T39" fmla="*/ 189 h 1572"/>
                <a:gd name="T40" fmla="*/ 1135 w 1194"/>
                <a:gd name="T41" fmla="*/ 268 h 1572"/>
                <a:gd name="T42" fmla="*/ 1173 w 1194"/>
                <a:gd name="T43" fmla="*/ 359 h 1572"/>
                <a:gd name="T44" fmla="*/ 1192 w 1194"/>
                <a:gd name="T45" fmla="*/ 461 h 1572"/>
                <a:gd name="T46" fmla="*/ 1194 w 1194"/>
                <a:gd name="T47" fmla="*/ 521 h 1572"/>
                <a:gd name="T48" fmla="*/ 1183 w 1194"/>
                <a:gd name="T49" fmla="*/ 641 h 1572"/>
                <a:gd name="T50" fmla="*/ 1150 w 1194"/>
                <a:gd name="T51" fmla="*/ 747 h 1572"/>
                <a:gd name="T52" fmla="*/ 1098 w 1194"/>
                <a:gd name="T53" fmla="*/ 840 h 1572"/>
                <a:gd name="T54" fmla="*/ 1029 w 1194"/>
                <a:gd name="T55" fmla="*/ 918 h 1572"/>
                <a:gd name="T56" fmla="*/ 948 w 1194"/>
                <a:gd name="T57" fmla="*/ 979 h 1572"/>
                <a:gd name="T58" fmla="*/ 853 w 1194"/>
                <a:gd name="T59" fmla="*/ 1026 h 1572"/>
                <a:gd name="T60" fmla="*/ 743 w 1194"/>
                <a:gd name="T61" fmla="*/ 1058 h 1572"/>
                <a:gd name="T62" fmla="*/ 616 w 1194"/>
                <a:gd name="T63" fmla="*/ 1073 h 1572"/>
                <a:gd name="T64" fmla="*/ 372 w 1194"/>
                <a:gd name="T65" fmla="*/ 1076 h 1572"/>
                <a:gd name="T66" fmla="*/ 0 w 1194"/>
                <a:gd name="T67" fmla="*/ 1572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4" h="1572">
                  <a:moveTo>
                    <a:pt x="372" y="315"/>
                  </a:moveTo>
                  <a:lnTo>
                    <a:pt x="372" y="762"/>
                  </a:lnTo>
                  <a:lnTo>
                    <a:pt x="543" y="762"/>
                  </a:lnTo>
                  <a:lnTo>
                    <a:pt x="594" y="761"/>
                  </a:lnTo>
                  <a:lnTo>
                    <a:pt x="638" y="756"/>
                  </a:lnTo>
                  <a:lnTo>
                    <a:pt x="678" y="748"/>
                  </a:lnTo>
                  <a:lnTo>
                    <a:pt x="713" y="737"/>
                  </a:lnTo>
                  <a:lnTo>
                    <a:pt x="742" y="723"/>
                  </a:lnTo>
                  <a:lnTo>
                    <a:pt x="768" y="704"/>
                  </a:lnTo>
                  <a:lnTo>
                    <a:pt x="789" y="685"/>
                  </a:lnTo>
                  <a:lnTo>
                    <a:pt x="804" y="662"/>
                  </a:lnTo>
                  <a:lnTo>
                    <a:pt x="818" y="636"/>
                  </a:lnTo>
                  <a:lnTo>
                    <a:pt x="828" y="607"/>
                  </a:lnTo>
                  <a:lnTo>
                    <a:pt x="834" y="574"/>
                  </a:lnTo>
                  <a:lnTo>
                    <a:pt x="836" y="538"/>
                  </a:lnTo>
                  <a:lnTo>
                    <a:pt x="834" y="503"/>
                  </a:lnTo>
                  <a:lnTo>
                    <a:pt x="828" y="470"/>
                  </a:lnTo>
                  <a:lnTo>
                    <a:pt x="818" y="440"/>
                  </a:lnTo>
                  <a:lnTo>
                    <a:pt x="804" y="414"/>
                  </a:lnTo>
                  <a:lnTo>
                    <a:pt x="789" y="392"/>
                  </a:lnTo>
                  <a:lnTo>
                    <a:pt x="768" y="372"/>
                  </a:lnTo>
                  <a:lnTo>
                    <a:pt x="742" y="354"/>
                  </a:lnTo>
                  <a:lnTo>
                    <a:pt x="713" y="340"/>
                  </a:lnTo>
                  <a:lnTo>
                    <a:pt x="678" y="328"/>
                  </a:lnTo>
                  <a:lnTo>
                    <a:pt x="638" y="320"/>
                  </a:lnTo>
                  <a:lnTo>
                    <a:pt x="594" y="317"/>
                  </a:lnTo>
                  <a:lnTo>
                    <a:pt x="543" y="315"/>
                  </a:lnTo>
                  <a:lnTo>
                    <a:pt x="372" y="315"/>
                  </a:lnTo>
                  <a:close/>
                  <a:moveTo>
                    <a:pt x="0" y="0"/>
                  </a:moveTo>
                  <a:lnTo>
                    <a:pt x="572" y="0"/>
                  </a:lnTo>
                  <a:lnTo>
                    <a:pt x="641" y="1"/>
                  </a:lnTo>
                  <a:lnTo>
                    <a:pt x="707" y="8"/>
                  </a:lnTo>
                  <a:lnTo>
                    <a:pt x="768" y="17"/>
                  </a:lnTo>
                  <a:lnTo>
                    <a:pt x="825" y="31"/>
                  </a:lnTo>
                  <a:lnTo>
                    <a:pt x="878" y="48"/>
                  </a:lnTo>
                  <a:lnTo>
                    <a:pt x="927" y="70"/>
                  </a:lnTo>
                  <a:lnTo>
                    <a:pt x="972" y="95"/>
                  </a:lnTo>
                  <a:lnTo>
                    <a:pt x="1013" y="123"/>
                  </a:lnTo>
                  <a:lnTo>
                    <a:pt x="1049" y="155"/>
                  </a:lnTo>
                  <a:lnTo>
                    <a:pt x="1082" y="189"/>
                  </a:lnTo>
                  <a:lnTo>
                    <a:pt x="1110" y="227"/>
                  </a:lnTo>
                  <a:lnTo>
                    <a:pt x="1135" y="268"/>
                  </a:lnTo>
                  <a:lnTo>
                    <a:pt x="1156" y="312"/>
                  </a:lnTo>
                  <a:lnTo>
                    <a:pt x="1173" y="359"/>
                  </a:lnTo>
                  <a:lnTo>
                    <a:pt x="1184" y="409"/>
                  </a:lnTo>
                  <a:lnTo>
                    <a:pt x="1192" y="461"/>
                  </a:lnTo>
                  <a:lnTo>
                    <a:pt x="1194" y="516"/>
                  </a:lnTo>
                  <a:lnTo>
                    <a:pt x="1194" y="521"/>
                  </a:lnTo>
                  <a:lnTo>
                    <a:pt x="1191" y="582"/>
                  </a:lnTo>
                  <a:lnTo>
                    <a:pt x="1183" y="641"/>
                  </a:lnTo>
                  <a:lnTo>
                    <a:pt x="1169" y="695"/>
                  </a:lnTo>
                  <a:lnTo>
                    <a:pt x="1150" y="747"/>
                  </a:lnTo>
                  <a:lnTo>
                    <a:pt x="1126" y="795"/>
                  </a:lnTo>
                  <a:lnTo>
                    <a:pt x="1098" y="840"/>
                  </a:lnTo>
                  <a:lnTo>
                    <a:pt x="1066" y="881"/>
                  </a:lnTo>
                  <a:lnTo>
                    <a:pt x="1029" y="918"/>
                  </a:lnTo>
                  <a:lnTo>
                    <a:pt x="990" y="951"/>
                  </a:lnTo>
                  <a:lnTo>
                    <a:pt x="948" y="979"/>
                  </a:lnTo>
                  <a:lnTo>
                    <a:pt x="903" y="1004"/>
                  </a:lnTo>
                  <a:lnTo>
                    <a:pt x="853" y="1026"/>
                  </a:lnTo>
                  <a:lnTo>
                    <a:pt x="800" y="1044"/>
                  </a:lnTo>
                  <a:lnTo>
                    <a:pt x="743" y="1058"/>
                  </a:lnTo>
                  <a:lnTo>
                    <a:pt x="681" y="1068"/>
                  </a:lnTo>
                  <a:lnTo>
                    <a:pt x="616" y="1073"/>
                  </a:lnTo>
                  <a:lnTo>
                    <a:pt x="546" y="1076"/>
                  </a:lnTo>
                  <a:lnTo>
                    <a:pt x="372" y="1076"/>
                  </a:lnTo>
                  <a:lnTo>
                    <a:pt x="372" y="1572"/>
                  </a:lnTo>
                  <a:lnTo>
                    <a:pt x="0" y="157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grpSp>
      <p:sp>
        <p:nvSpPr>
          <p:cNvPr id="30" name="Picture Placeholder 17">
            <a:extLst>
              <a:ext uri="{FF2B5EF4-FFF2-40B4-BE49-F238E27FC236}">
                <a16:creationId xmlns:a16="http://schemas.microsoft.com/office/drawing/2014/main" id="{48B9FF68-215E-4F2A-98E8-4CA795E42B0B}"/>
              </a:ext>
            </a:extLst>
          </p:cNvPr>
          <p:cNvSpPr>
            <a:spLocks noGrp="1"/>
          </p:cNvSpPr>
          <p:nvPr>
            <p:ph type="pic" sz="quarter" idx="21"/>
          </p:nvPr>
        </p:nvSpPr>
        <p:spPr>
          <a:xfrm>
            <a:off x="2" y="-1"/>
            <a:ext cx="12192001" cy="2736157"/>
          </a:xfrm>
          <a:custGeom>
            <a:avLst/>
            <a:gdLst>
              <a:gd name="connsiteX0" fmla="*/ 0 w 9906001"/>
              <a:gd name="connsiteY0" fmla="*/ 0 h 2736157"/>
              <a:gd name="connsiteX1" fmla="*/ 7715250 w 9906001"/>
              <a:gd name="connsiteY1" fmla="*/ 0 h 2736157"/>
              <a:gd name="connsiteX2" fmla="*/ 7715250 w 9906001"/>
              <a:gd name="connsiteY2" fmla="*/ 1 h 2736157"/>
              <a:gd name="connsiteX3" fmla="*/ 9906000 w 9906001"/>
              <a:gd name="connsiteY3" fmla="*/ 1 h 2736157"/>
              <a:gd name="connsiteX4" fmla="*/ 9906000 w 9906001"/>
              <a:gd name="connsiteY4" fmla="*/ 47626 h 2736157"/>
              <a:gd name="connsiteX5" fmla="*/ 9906001 w 9906001"/>
              <a:gd name="connsiteY5" fmla="*/ 47626 h 2736157"/>
              <a:gd name="connsiteX6" fmla="*/ 9906001 w 9906001"/>
              <a:gd name="connsiteY6" fmla="*/ 2181404 h 2736157"/>
              <a:gd name="connsiteX7" fmla="*/ 9906000 w 9906001"/>
              <a:gd name="connsiteY7" fmla="*/ 2181404 h 2736157"/>
              <a:gd name="connsiteX8" fmla="*/ 9906000 w 9906001"/>
              <a:gd name="connsiteY8" fmla="*/ 2400301 h 2736157"/>
              <a:gd name="connsiteX9" fmla="*/ 9906000 w 9906001"/>
              <a:gd name="connsiteY9" fmla="*/ 2719389 h 2736157"/>
              <a:gd name="connsiteX10" fmla="*/ 9906000 w 9906001"/>
              <a:gd name="connsiteY10" fmla="*/ 2736157 h 2736157"/>
              <a:gd name="connsiteX11" fmla="*/ 0 w 9906001"/>
              <a:gd name="connsiteY11" fmla="*/ 2736157 h 2736157"/>
              <a:gd name="connsiteX12" fmla="*/ 0 w 9906001"/>
              <a:gd name="connsiteY12" fmla="*/ 2719389 h 2736157"/>
              <a:gd name="connsiteX13" fmla="*/ 0 w 9906001"/>
              <a:gd name="connsiteY13" fmla="*/ 2400301 h 2736157"/>
              <a:gd name="connsiteX14" fmla="*/ 0 w 9906001"/>
              <a:gd name="connsiteY14" fmla="*/ 2152651 h 2736157"/>
              <a:gd name="connsiteX15" fmla="*/ 0 w 9906001"/>
              <a:gd name="connsiteY15" fmla="*/ 2028826 h 2736157"/>
              <a:gd name="connsiteX16" fmla="*/ 0 w 9906001"/>
              <a:gd name="connsiteY16" fmla="*/ 1862668 h 2736157"/>
              <a:gd name="connsiteX17" fmla="*/ 0 w 9906001"/>
              <a:gd name="connsiteY17" fmla="*/ 1200151 h 273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906001" h="2736157">
                <a:moveTo>
                  <a:pt x="0" y="0"/>
                </a:moveTo>
                <a:lnTo>
                  <a:pt x="7715250" y="0"/>
                </a:lnTo>
                <a:lnTo>
                  <a:pt x="7715250" y="1"/>
                </a:lnTo>
                <a:lnTo>
                  <a:pt x="9906000" y="1"/>
                </a:lnTo>
                <a:lnTo>
                  <a:pt x="9906000" y="47626"/>
                </a:lnTo>
                <a:lnTo>
                  <a:pt x="9906001" y="47626"/>
                </a:lnTo>
                <a:lnTo>
                  <a:pt x="9906001" y="2181404"/>
                </a:lnTo>
                <a:lnTo>
                  <a:pt x="9906000" y="2181404"/>
                </a:lnTo>
                <a:lnTo>
                  <a:pt x="9906000" y="2400301"/>
                </a:lnTo>
                <a:lnTo>
                  <a:pt x="9906000" y="2719389"/>
                </a:lnTo>
                <a:lnTo>
                  <a:pt x="9906000" y="2736157"/>
                </a:lnTo>
                <a:lnTo>
                  <a:pt x="0" y="2736157"/>
                </a:lnTo>
                <a:lnTo>
                  <a:pt x="0" y="2719389"/>
                </a:lnTo>
                <a:lnTo>
                  <a:pt x="0" y="2400301"/>
                </a:lnTo>
                <a:lnTo>
                  <a:pt x="0" y="2152651"/>
                </a:lnTo>
                <a:lnTo>
                  <a:pt x="0" y="2028826"/>
                </a:lnTo>
                <a:lnTo>
                  <a:pt x="0" y="1862668"/>
                </a:lnTo>
                <a:lnTo>
                  <a:pt x="0" y="1200151"/>
                </a:lnTo>
                <a:close/>
              </a:path>
            </a:pathLst>
          </a:custGeom>
          <a:solidFill>
            <a:schemeClr val="accent6"/>
          </a:solidFill>
        </p:spPr>
        <p:txBody>
          <a:bodyPr wrap="square" anchor="ctr">
            <a:noAutofit/>
          </a:bodyPr>
          <a:lstStyle>
            <a:lvl1pPr algn="ctr">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31" name="Text Placeholder 10">
            <a:extLst>
              <a:ext uri="{FF2B5EF4-FFF2-40B4-BE49-F238E27FC236}">
                <a16:creationId xmlns:a16="http://schemas.microsoft.com/office/drawing/2014/main" id="{C9BB6F90-73EA-429F-9064-6CBE93FB4CD6}"/>
              </a:ext>
            </a:extLst>
          </p:cNvPr>
          <p:cNvSpPr>
            <a:spLocks noGrp="1"/>
          </p:cNvSpPr>
          <p:nvPr>
            <p:ph type="body" sz="quarter" idx="20"/>
          </p:nvPr>
        </p:nvSpPr>
        <p:spPr>
          <a:xfrm>
            <a:off x="379046" y="2153457"/>
            <a:ext cx="11433908" cy="3709331"/>
          </a:xfrm>
          <a:prstGeom prst="rect">
            <a:avLst/>
          </a:prstGeom>
          <a:solidFill>
            <a:schemeClr val="bg1"/>
          </a:solidFill>
        </p:spPr>
        <p:txBody>
          <a:bodyPr lIns="288000" tIns="1152000" rIns="288000" bIns="252000" numCol="3" spcCol="180000">
            <a:noAutofit/>
          </a:bodyPr>
          <a:lstStyle>
            <a:lvl1pPr>
              <a:lnSpc>
                <a:spcPct val="100000"/>
              </a:lnSpc>
              <a:spcAft>
                <a:spcPts val="600"/>
              </a:spcAft>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vl2pPr marL="171455" indent="-171455">
              <a:lnSpc>
                <a:spcPct val="100000"/>
              </a:lnSpc>
              <a:spcAft>
                <a:spcPts val="600"/>
              </a:spcAft>
              <a:buClrTx/>
              <a:buFont typeface="Arial" panose="020B0604020202020204" pitchFamily="34" charset="0"/>
              <a:buChar char="•"/>
              <a:defRPr sz="1000" cap="none" baseline="0">
                <a:latin typeface="Arial" panose="020B0604020202020204" pitchFamily="34" charset="0"/>
                <a:cs typeface="Arial" panose="020B0604020202020204" pitchFamily="34" charset="0"/>
                <a:sym typeface="Arial" panose="020B0604020202020204" pitchFamily="34" charset="0"/>
              </a:defRPr>
            </a:lvl2pPr>
            <a:lvl3pPr>
              <a:lnSpc>
                <a:spcPct val="100000"/>
              </a:lnSpc>
              <a:defRPr sz="800">
                <a:latin typeface="Arial" panose="020B0604020202020204" pitchFamily="34" charset="0"/>
                <a:cs typeface="Arial" panose="020B0604020202020204" pitchFamily="34" charset="0"/>
                <a:sym typeface="Arial" panose="020B0604020202020204" pitchFamily="34" charset="0"/>
              </a:defRPr>
            </a:lvl3pPr>
            <a:lvl4pPr marL="0" indent="0">
              <a:spcBef>
                <a:spcPts val="0"/>
              </a:spcBef>
              <a:spcAft>
                <a:spcPts val="800"/>
              </a:spcAft>
              <a:buNone/>
              <a:defRPr sz="1100"/>
            </a:lvl4pPr>
            <a:lvl5pPr marL="0" indent="0">
              <a:spcBef>
                <a:spcPts val="0"/>
              </a:spcBef>
              <a:spcAft>
                <a:spcPts val="800"/>
              </a:spcAft>
              <a:buFont typeface="Arial" panose="020B0604020202020204" pitchFamily="34" charset="0"/>
              <a:buNone/>
              <a:defRPr sz="1100"/>
            </a:lvl5pPr>
            <a:lvl6pPr marL="0" indent="0">
              <a:lnSpc>
                <a:spcPct val="100000"/>
              </a:lnSpc>
              <a:spcBef>
                <a:spcPts val="0"/>
              </a:spcBef>
              <a:spcAft>
                <a:spcPts val="800"/>
              </a:spcAft>
              <a:buNone/>
              <a:defRPr/>
            </a:lvl6pPr>
            <a:lvl7pPr marL="0" indent="0">
              <a:lnSpc>
                <a:spcPct val="100000"/>
              </a:lnSpc>
              <a:spcBef>
                <a:spcPts val="0"/>
              </a:spcBef>
              <a:spcAft>
                <a:spcPts val="800"/>
              </a:spcAft>
              <a:buNone/>
              <a:defRPr sz="1100"/>
            </a:lvl7pPr>
            <a:lvl8pPr marL="0" indent="0">
              <a:lnSpc>
                <a:spcPct val="100000"/>
              </a:lnSpc>
              <a:spcBef>
                <a:spcPts val="0"/>
              </a:spcBef>
              <a:spcAft>
                <a:spcPts val="800"/>
              </a:spcAft>
              <a:buNone/>
              <a:defRPr sz="1100"/>
            </a:lvl8pPr>
            <a:lvl9pPr marL="0" indent="0">
              <a:lnSpc>
                <a:spcPct val="100000"/>
              </a:lnSpc>
              <a:spcBef>
                <a:spcPts val="0"/>
              </a:spcBef>
              <a:spcAft>
                <a:spcPts val="800"/>
              </a:spcAft>
              <a:buNone/>
              <a:defRPr sz="1100"/>
            </a:lvl9pPr>
          </a:lstStyle>
          <a:p>
            <a:pPr lvl="0"/>
            <a:r>
              <a:rPr lang="en-US"/>
              <a:t>Click to edit Master text styles</a:t>
            </a:r>
          </a:p>
          <a:p>
            <a:pPr lvl="1"/>
            <a:r>
              <a:rPr lang="en-US"/>
              <a:t>Second level</a:t>
            </a:r>
          </a:p>
          <a:p>
            <a:pPr lvl="2"/>
            <a:r>
              <a:rPr lang="en-US"/>
              <a:t>Third level</a:t>
            </a:r>
          </a:p>
        </p:txBody>
      </p:sp>
      <p:sp>
        <p:nvSpPr>
          <p:cNvPr id="32" name="txtWMTD">
            <a:extLst>
              <a:ext uri="{FF2B5EF4-FFF2-40B4-BE49-F238E27FC236}">
                <a16:creationId xmlns:a16="http://schemas.microsoft.com/office/drawing/2014/main" id="{99309B34-659C-4D5D-B2C2-055916FAE7DA}"/>
              </a:ext>
            </a:extLst>
          </p:cNvPr>
          <p:cNvSpPr txBox="1">
            <a:spLocks/>
          </p:cNvSpPr>
          <p:nvPr userDrawn="1"/>
        </p:nvSpPr>
        <p:spPr>
          <a:xfrm>
            <a:off x="734648" y="5969085"/>
            <a:ext cx="3432684" cy="421005"/>
          </a:xfrm>
          <a:prstGeom prst="rect">
            <a:avLst/>
          </a:prstGeom>
        </p:spPr>
        <p:txBody>
          <a:bodyPr vert="horz" wrap="square" lIns="0" tIns="45720" rIns="91440" bIns="45720" rtlCol="0">
            <a:noAutofit/>
          </a:bodyPr>
          <a:lstStyle/>
          <a:p>
            <a:pPr>
              <a:spcAft>
                <a:spcPts val="0"/>
              </a:spcAft>
            </a:pPr>
            <a:r>
              <a:rPr lang="en-GB" sz="1200" b="1">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Bringing Ingenuity to Life</a:t>
            </a:r>
          </a:p>
          <a:p>
            <a:pPr>
              <a:spcAft>
                <a:spcPts val="0"/>
              </a:spcAft>
            </a:pPr>
            <a:r>
              <a:rPr lang="en-GB" sz="1000">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paconsulting.com</a:t>
            </a:r>
          </a:p>
        </p:txBody>
      </p:sp>
      <p:sp>
        <p:nvSpPr>
          <p:cNvPr id="34" name="Text Placeholder 7">
            <a:extLst>
              <a:ext uri="{FF2B5EF4-FFF2-40B4-BE49-F238E27FC236}">
                <a16:creationId xmlns:a16="http://schemas.microsoft.com/office/drawing/2014/main" id="{1DF25D7A-9EE1-463B-B10C-19AFAEB82696}"/>
              </a:ext>
            </a:extLst>
          </p:cNvPr>
          <p:cNvSpPr>
            <a:spLocks noGrp="1"/>
          </p:cNvSpPr>
          <p:nvPr>
            <p:ph type="body" sz="quarter" idx="16" hasCustomPrompt="1"/>
          </p:nvPr>
        </p:nvSpPr>
        <p:spPr>
          <a:xfrm>
            <a:off x="734648" y="2331243"/>
            <a:ext cx="10722706" cy="368795"/>
          </a:xfrm>
          <a:prstGeom prst="rect">
            <a:avLst/>
          </a:prstGeom>
        </p:spPr>
        <p:txBody>
          <a:bodyPr rIns="0" anchor="b">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80000"/>
              </a:lnSpc>
              <a:spcBef>
                <a:spcPts val="0"/>
              </a:spcBef>
              <a:defRPr sz="5000" spc="-150">
                <a:solidFill>
                  <a:schemeClr val="accent4"/>
                </a:solidFill>
              </a:defRPr>
            </a:lvl2pPr>
          </a:lstStyle>
          <a:p>
            <a:pPr lvl="0"/>
            <a:r>
              <a:rPr lang="en-GB"/>
              <a:t>Click to edit title</a:t>
            </a:r>
          </a:p>
        </p:txBody>
      </p:sp>
      <p:sp>
        <p:nvSpPr>
          <p:cNvPr id="36" name="Text Placeholder 22">
            <a:extLst>
              <a:ext uri="{FF2B5EF4-FFF2-40B4-BE49-F238E27FC236}">
                <a16:creationId xmlns:a16="http://schemas.microsoft.com/office/drawing/2014/main" id="{6983B336-D2F6-4341-8232-290DC1CCBD81}"/>
              </a:ext>
            </a:extLst>
          </p:cNvPr>
          <p:cNvSpPr>
            <a:spLocks noGrp="1"/>
          </p:cNvSpPr>
          <p:nvPr>
            <p:ph type="body" sz="quarter" idx="18" hasCustomPrompt="1"/>
          </p:nvPr>
        </p:nvSpPr>
        <p:spPr>
          <a:xfrm>
            <a:off x="734646" y="2737368"/>
            <a:ext cx="10722708" cy="465954"/>
          </a:xfrm>
          <a:prstGeom prst="rect">
            <a:avLst/>
          </a:prstGeom>
        </p:spPr>
        <p:txBody>
          <a:bodyPr lIns="0" tIns="0" rIns="0" bIns="0" anchor="t">
            <a:noAutofit/>
          </a:bodyPr>
          <a:lstStyle>
            <a:lvl1pPr>
              <a:lnSpc>
                <a:spcPct val="100000"/>
              </a:lnSpc>
              <a:spcBef>
                <a:spcPts val="0"/>
              </a:spcBef>
              <a:spcAft>
                <a:spcPts val="0"/>
              </a:spcAft>
              <a:defRPr sz="17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Click to edit subtitle</a:t>
            </a:r>
          </a:p>
        </p:txBody>
      </p:sp>
      <p:cxnSp>
        <p:nvCxnSpPr>
          <p:cNvPr id="37" name="Straight Connector 36">
            <a:extLst>
              <a:ext uri="{FF2B5EF4-FFF2-40B4-BE49-F238E27FC236}">
                <a16:creationId xmlns:a16="http://schemas.microsoft.com/office/drawing/2014/main" id="{E799E41C-E3D3-4F9B-A616-ECEFF2788BA5}"/>
              </a:ext>
            </a:extLst>
          </p:cNvPr>
          <p:cNvCxnSpPr>
            <a:cxnSpLocks/>
          </p:cNvCxnSpPr>
          <p:nvPr userDrawn="1"/>
        </p:nvCxnSpPr>
        <p:spPr>
          <a:xfrm>
            <a:off x="734648" y="5907657"/>
            <a:ext cx="1072270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5252443"/>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ase Study (Light Logo)">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0A76D99-7DB9-40A3-8F42-C45C38D04ECA}"/>
              </a:ext>
            </a:extLst>
          </p:cNvPr>
          <p:cNvGraphicFramePr>
            <a:graphicFrameLocks noChangeAspect="1"/>
          </p:cNvGraphicFramePr>
          <p:nvPr userDrawn="1">
            <p:custDataLst>
              <p:tags r:id="rId1"/>
            </p:custDataLst>
            <p:extLst>
              <p:ext uri="{D42A27DB-BD31-4B8C-83A1-F6EECF244321}">
                <p14:modId xmlns:p14="http://schemas.microsoft.com/office/powerpoint/2010/main" val="162220378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D0A76D99-7DB9-40A3-8F42-C45C38D04ECA}"/>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21" name="Rectangle 20">
            <a:extLst>
              <a:ext uri="{FF2B5EF4-FFF2-40B4-BE49-F238E27FC236}">
                <a16:creationId xmlns:a16="http://schemas.microsoft.com/office/drawing/2014/main" id="{C4D934D0-1D6C-4E53-A149-419628CA0143}"/>
              </a:ext>
            </a:extLst>
          </p:cNvPr>
          <p:cNvSpPr/>
          <p:nvPr userDrawn="1"/>
        </p:nvSpPr>
        <p:spPr>
          <a:xfrm>
            <a:off x="379046" y="3220875"/>
            <a:ext cx="11433908" cy="3254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latin typeface="Arial" panose="020B0604020202020204" pitchFamily="34" charset="0"/>
              <a:cs typeface="Arial" panose="020B0604020202020204" pitchFamily="34" charset="0"/>
              <a:sym typeface="Arial" panose="020B0604020202020204" pitchFamily="34" charset="0"/>
            </a:endParaRPr>
          </a:p>
        </p:txBody>
      </p:sp>
      <p:grpSp>
        <p:nvGrpSpPr>
          <p:cNvPr id="23" name="Group 22">
            <a:extLst>
              <a:ext uri="{FF2B5EF4-FFF2-40B4-BE49-F238E27FC236}">
                <a16:creationId xmlns:a16="http://schemas.microsoft.com/office/drawing/2014/main" id="{F8043451-03AA-4B9C-95CD-0256698AD7AA}"/>
              </a:ext>
            </a:extLst>
          </p:cNvPr>
          <p:cNvGrpSpPr/>
          <p:nvPr userDrawn="1"/>
        </p:nvGrpSpPr>
        <p:grpSpPr>
          <a:xfrm>
            <a:off x="11000135" y="6002980"/>
            <a:ext cx="530964" cy="393338"/>
            <a:chOff x="8524580" y="315778"/>
            <a:chExt cx="914343" cy="833659"/>
          </a:xfrm>
        </p:grpSpPr>
        <p:sp>
          <p:nvSpPr>
            <p:cNvPr id="24" name="Freeform 13">
              <a:extLst>
                <a:ext uri="{FF2B5EF4-FFF2-40B4-BE49-F238E27FC236}">
                  <a16:creationId xmlns:a16="http://schemas.microsoft.com/office/drawing/2014/main" id="{349ECC06-3EF2-48AF-BFA7-7894CDD053B7}"/>
                </a:ext>
              </a:extLst>
            </p:cNvPr>
            <p:cNvSpPr>
              <a:spLocks/>
            </p:cNvSpPr>
            <p:nvPr userDrawn="1"/>
          </p:nvSpPr>
          <p:spPr bwMode="auto">
            <a:xfrm>
              <a:off x="8524580" y="337259"/>
              <a:ext cx="812181" cy="812178"/>
            </a:xfrm>
            <a:custGeom>
              <a:avLst/>
              <a:gdLst>
                <a:gd name="T0" fmla="*/ 1875 w 3327"/>
                <a:gd name="T1" fmla="*/ 13 h 3326"/>
                <a:gd name="T2" fmla="*/ 2175 w 3327"/>
                <a:gd name="T3" fmla="*/ 80 h 3326"/>
                <a:gd name="T4" fmla="*/ 2452 w 3327"/>
                <a:gd name="T5" fmla="*/ 198 h 3326"/>
                <a:gd name="T6" fmla="*/ 2532 w 3327"/>
                <a:gd name="T7" fmla="*/ 328 h 3326"/>
                <a:gd name="T8" fmla="*/ 2559 w 3327"/>
                <a:gd name="T9" fmla="*/ 486 h 3326"/>
                <a:gd name="T10" fmla="*/ 2634 w 3327"/>
                <a:gd name="T11" fmla="*/ 620 h 3326"/>
                <a:gd name="T12" fmla="*/ 2748 w 3327"/>
                <a:gd name="T13" fmla="*/ 722 h 3326"/>
                <a:gd name="T14" fmla="*/ 2891 w 3327"/>
                <a:gd name="T15" fmla="*/ 784 h 3326"/>
                <a:gd name="T16" fmla="*/ 3039 w 3327"/>
                <a:gd name="T17" fmla="*/ 794 h 3326"/>
                <a:gd name="T18" fmla="*/ 3146 w 3327"/>
                <a:gd name="T19" fmla="*/ 907 h 3326"/>
                <a:gd name="T20" fmla="*/ 3044 w 3327"/>
                <a:gd name="T21" fmla="*/ 974 h 3326"/>
                <a:gd name="T22" fmla="*/ 2975 w 3327"/>
                <a:gd name="T23" fmla="*/ 1073 h 3326"/>
                <a:gd name="T24" fmla="*/ 2950 w 3327"/>
                <a:gd name="T25" fmla="*/ 1197 h 3326"/>
                <a:gd name="T26" fmla="*/ 2978 w 3327"/>
                <a:gd name="T27" fmla="*/ 1328 h 3326"/>
                <a:gd name="T28" fmla="*/ 3056 w 3327"/>
                <a:gd name="T29" fmla="*/ 1432 h 3326"/>
                <a:gd name="T30" fmla="*/ 3171 w 3327"/>
                <a:gd name="T31" fmla="*/ 1496 h 3326"/>
                <a:gd name="T32" fmla="*/ 3291 w 3327"/>
                <a:gd name="T33" fmla="*/ 1507 h 3326"/>
                <a:gd name="T34" fmla="*/ 3327 w 3327"/>
                <a:gd name="T35" fmla="*/ 1664 h 3326"/>
                <a:gd name="T36" fmla="*/ 3296 w 3327"/>
                <a:gd name="T37" fmla="*/ 1985 h 3326"/>
                <a:gd name="T38" fmla="*/ 3207 w 3327"/>
                <a:gd name="T39" fmla="*/ 2286 h 3326"/>
                <a:gd name="T40" fmla="*/ 3064 w 3327"/>
                <a:gd name="T41" fmla="*/ 2560 h 3326"/>
                <a:gd name="T42" fmla="*/ 2876 w 3327"/>
                <a:gd name="T43" fmla="*/ 2803 h 3326"/>
                <a:gd name="T44" fmla="*/ 2646 w 3327"/>
                <a:gd name="T45" fmla="*/ 3006 h 3326"/>
                <a:gd name="T46" fmla="*/ 2382 w 3327"/>
                <a:gd name="T47" fmla="*/ 3164 h 3326"/>
                <a:gd name="T48" fmla="*/ 2089 w 3327"/>
                <a:gd name="T49" fmla="*/ 3272 h 3326"/>
                <a:gd name="T50" fmla="*/ 1773 w 3327"/>
                <a:gd name="T51" fmla="*/ 3323 h 3326"/>
                <a:gd name="T52" fmla="*/ 1446 w 3327"/>
                <a:gd name="T53" fmla="*/ 3312 h 3326"/>
                <a:gd name="T54" fmla="*/ 1137 w 3327"/>
                <a:gd name="T55" fmla="*/ 3241 h 3326"/>
                <a:gd name="T56" fmla="*/ 854 w 3327"/>
                <a:gd name="T57" fmla="*/ 3116 h 3326"/>
                <a:gd name="T58" fmla="*/ 600 w 3327"/>
                <a:gd name="T59" fmla="*/ 2942 h 3326"/>
                <a:gd name="T60" fmla="*/ 384 w 3327"/>
                <a:gd name="T61" fmla="*/ 2726 h 3326"/>
                <a:gd name="T62" fmla="*/ 210 w 3327"/>
                <a:gd name="T63" fmla="*/ 2473 h 3326"/>
                <a:gd name="T64" fmla="*/ 85 w 3327"/>
                <a:gd name="T65" fmla="*/ 2189 h 3326"/>
                <a:gd name="T66" fmla="*/ 14 w 3327"/>
                <a:gd name="T67" fmla="*/ 1880 h 3326"/>
                <a:gd name="T68" fmla="*/ 3 w 3327"/>
                <a:gd name="T69" fmla="*/ 1554 h 3326"/>
                <a:gd name="T70" fmla="*/ 54 w 3327"/>
                <a:gd name="T71" fmla="*/ 1238 h 3326"/>
                <a:gd name="T72" fmla="*/ 163 w 3327"/>
                <a:gd name="T73" fmla="*/ 946 h 3326"/>
                <a:gd name="T74" fmla="*/ 321 w 3327"/>
                <a:gd name="T75" fmla="*/ 681 h 3326"/>
                <a:gd name="T76" fmla="*/ 524 w 3327"/>
                <a:gd name="T77" fmla="*/ 452 h 3326"/>
                <a:gd name="T78" fmla="*/ 766 w 3327"/>
                <a:gd name="T79" fmla="*/ 263 h 3326"/>
                <a:gd name="T80" fmla="*/ 1040 w 3327"/>
                <a:gd name="T81" fmla="*/ 121 h 3326"/>
                <a:gd name="T82" fmla="*/ 1341 w 3327"/>
                <a:gd name="T83" fmla="*/ 32 h 3326"/>
                <a:gd name="T84" fmla="*/ 1664 w 3327"/>
                <a:gd name="T85" fmla="*/ 0 h 3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27" h="3326">
                  <a:moveTo>
                    <a:pt x="1664" y="0"/>
                  </a:moveTo>
                  <a:lnTo>
                    <a:pt x="1769" y="3"/>
                  </a:lnTo>
                  <a:lnTo>
                    <a:pt x="1875" y="13"/>
                  </a:lnTo>
                  <a:lnTo>
                    <a:pt x="1977" y="29"/>
                  </a:lnTo>
                  <a:lnTo>
                    <a:pt x="2076" y="52"/>
                  </a:lnTo>
                  <a:lnTo>
                    <a:pt x="2175" y="80"/>
                  </a:lnTo>
                  <a:lnTo>
                    <a:pt x="2270" y="114"/>
                  </a:lnTo>
                  <a:lnTo>
                    <a:pt x="2363" y="154"/>
                  </a:lnTo>
                  <a:lnTo>
                    <a:pt x="2452" y="198"/>
                  </a:lnTo>
                  <a:lnTo>
                    <a:pt x="2538" y="248"/>
                  </a:lnTo>
                  <a:lnTo>
                    <a:pt x="2533" y="288"/>
                  </a:lnTo>
                  <a:lnTo>
                    <a:pt x="2532" y="328"/>
                  </a:lnTo>
                  <a:lnTo>
                    <a:pt x="2535" y="384"/>
                  </a:lnTo>
                  <a:lnTo>
                    <a:pt x="2544" y="436"/>
                  </a:lnTo>
                  <a:lnTo>
                    <a:pt x="2559" y="486"/>
                  </a:lnTo>
                  <a:lnTo>
                    <a:pt x="2579" y="534"/>
                  </a:lnTo>
                  <a:lnTo>
                    <a:pt x="2604" y="579"/>
                  </a:lnTo>
                  <a:lnTo>
                    <a:pt x="2634" y="620"/>
                  </a:lnTo>
                  <a:lnTo>
                    <a:pt x="2668" y="659"/>
                  </a:lnTo>
                  <a:lnTo>
                    <a:pt x="2706" y="693"/>
                  </a:lnTo>
                  <a:lnTo>
                    <a:pt x="2748" y="722"/>
                  </a:lnTo>
                  <a:lnTo>
                    <a:pt x="2793" y="748"/>
                  </a:lnTo>
                  <a:lnTo>
                    <a:pt x="2841" y="769"/>
                  </a:lnTo>
                  <a:lnTo>
                    <a:pt x="2891" y="784"/>
                  </a:lnTo>
                  <a:lnTo>
                    <a:pt x="2944" y="793"/>
                  </a:lnTo>
                  <a:lnTo>
                    <a:pt x="2998" y="796"/>
                  </a:lnTo>
                  <a:lnTo>
                    <a:pt x="3039" y="794"/>
                  </a:lnTo>
                  <a:lnTo>
                    <a:pt x="3079" y="788"/>
                  </a:lnTo>
                  <a:lnTo>
                    <a:pt x="3113" y="847"/>
                  </a:lnTo>
                  <a:lnTo>
                    <a:pt x="3146" y="907"/>
                  </a:lnTo>
                  <a:lnTo>
                    <a:pt x="3108" y="925"/>
                  </a:lnTo>
                  <a:lnTo>
                    <a:pt x="3074" y="947"/>
                  </a:lnTo>
                  <a:lnTo>
                    <a:pt x="3044" y="974"/>
                  </a:lnTo>
                  <a:lnTo>
                    <a:pt x="3016" y="1003"/>
                  </a:lnTo>
                  <a:lnTo>
                    <a:pt x="2993" y="1037"/>
                  </a:lnTo>
                  <a:lnTo>
                    <a:pt x="2975" y="1073"/>
                  </a:lnTo>
                  <a:lnTo>
                    <a:pt x="2961" y="1112"/>
                  </a:lnTo>
                  <a:lnTo>
                    <a:pt x="2952" y="1154"/>
                  </a:lnTo>
                  <a:lnTo>
                    <a:pt x="2950" y="1197"/>
                  </a:lnTo>
                  <a:lnTo>
                    <a:pt x="2953" y="1243"/>
                  </a:lnTo>
                  <a:lnTo>
                    <a:pt x="2962" y="1286"/>
                  </a:lnTo>
                  <a:lnTo>
                    <a:pt x="2978" y="1328"/>
                  </a:lnTo>
                  <a:lnTo>
                    <a:pt x="2999" y="1367"/>
                  </a:lnTo>
                  <a:lnTo>
                    <a:pt x="3026" y="1402"/>
                  </a:lnTo>
                  <a:lnTo>
                    <a:pt x="3056" y="1432"/>
                  </a:lnTo>
                  <a:lnTo>
                    <a:pt x="3091" y="1459"/>
                  </a:lnTo>
                  <a:lnTo>
                    <a:pt x="3130" y="1480"/>
                  </a:lnTo>
                  <a:lnTo>
                    <a:pt x="3171" y="1496"/>
                  </a:lnTo>
                  <a:lnTo>
                    <a:pt x="3215" y="1505"/>
                  </a:lnTo>
                  <a:lnTo>
                    <a:pt x="3261" y="1508"/>
                  </a:lnTo>
                  <a:lnTo>
                    <a:pt x="3291" y="1507"/>
                  </a:lnTo>
                  <a:lnTo>
                    <a:pt x="3319" y="1504"/>
                  </a:lnTo>
                  <a:lnTo>
                    <a:pt x="3326" y="1583"/>
                  </a:lnTo>
                  <a:lnTo>
                    <a:pt x="3327" y="1664"/>
                  </a:lnTo>
                  <a:lnTo>
                    <a:pt x="3323" y="1772"/>
                  </a:lnTo>
                  <a:lnTo>
                    <a:pt x="3313" y="1880"/>
                  </a:lnTo>
                  <a:lnTo>
                    <a:pt x="3296" y="1985"/>
                  </a:lnTo>
                  <a:lnTo>
                    <a:pt x="3272" y="2088"/>
                  </a:lnTo>
                  <a:lnTo>
                    <a:pt x="3242" y="2189"/>
                  </a:lnTo>
                  <a:lnTo>
                    <a:pt x="3207" y="2286"/>
                  </a:lnTo>
                  <a:lnTo>
                    <a:pt x="3165" y="2382"/>
                  </a:lnTo>
                  <a:lnTo>
                    <a:pt x="3117" y="2473"/>
                  </a:lnTo>
                  <a:lnTo>
                    <a:pt x="3064" y="2560"/>
                  </a:lnTo>
                  <a:lnTo>
                    <a:pt x="3006" y="2645"/>
                  </a:lnTo>
                  <a:lnTo>
                    <a:pt x="2943" y="2726"/>
                  </a:lnTo>
                  <a:lnTo>
                    <a:pt x="2876" y="2803"/>
                  </a:lnTo>
                  <a:lnTo>
                    <a:pt x="2804" y="2875"/>
                  </a:lnTo>
                  <a:lnTo>
                    <a:pt x="2726" y="2942"/>
                  </a:lnTo>
                  <a:lnTo>
                    <a:pt x="2646" y="3006"/>
                  </a:lnTo>
                  <a:lnTo>
                    <a:pt x="2561" y="3063"/>
                  </a:lnTo>
                  <a:lnTo>
                    <a:pt x="2474" y="3116"/>
                  </a:lnTo>
                  <a:lnTo>
                    <a:pt x="2382" y="3164"/>
                  </a:lnTo>
                  <a:lnTo>
                    <a:pt x="2287" y="3206"/>
                  </a:lnTo>
                  <a:lnTo>
                    <a:pt x="2190" y="3241"/>
                  </a:lnTo>
                  <a:lnTo>
                    <a:pt x="2089" y="3272"/>
                  </a:lnTo>
                  <a:lnTo>
                    <a:pt x="1986" y="3295"/>
                  </a:lnTo>
                  <a:lnTo>
                    <a:pt x="1880" y="3312"/>
                  </a:lnTo>
                  <a:lnTo>
                    <a:pt x="1773" y="3323"/>
                  </a:lnTo>
                  <a:lnTo>
                    <a:pt x="1664" y="3326"/>
                  </a:lnTo>
                  <a:lnTo>
                    <a:pt x="1554" y="3323"/>
                  </a:lnTo>
                  <a:lnTo>
                    <a:pt x="1446" y="3312"/>
                  </a:lnTo>
                  <a:lnTo>
                    <a:pt x="1341" y="3295"/>
                  </a:lnTo>
                  <a:lnTo>
                    <a:pt x="1238" y="3272"/>
                  </a:lnTo>
                  <a:lnTo>
                    <a:pt x="1137" y="3241"/>
                  </a:lnTo>
                  <a:lnTo>
                    <a:pt x="1040" y="3206"/>
                  </a:lnTo>
                  <a:lnTo>
                    <a:pt x="945" y="3164"/>
                  </a:lnTo>
                  <a:lnTo>
                    <a:pt x="854" y="3116"/>
                  </a:lnTo>
                  <a:lnTo>
                    <a:pt x="766" y="3063"/>
                  </a:lnTo>
                  <a:lnTo>
                    <a:pt x="681" y="3006"/>
                  </a:lnTo>
                  <a:lnTo>
                    <a:pt x="600" y="2942"/>
                  </a:lnTo>
                  <a:lnTo>
                    <a:pt x="524" y="2875"/>
                  </a:lnTo>
                  <a:lnTo>
                    <a:pt x="452" y="2803"/>
                  </a:lnTo>
                  <a:lnTo>
                    <a:pt x="384" y="2726"/>
                  </a:lnTo>
                  <a:lnTo>
                    <a:pt x="321" y="2645"/>
                  </a:lnTo>
                  <a:lnTo>
                    <a:pt x="263" y="2560"/>
                  </a:lnTo>
                  <a:lnTo>
                    <a:pt x="210" y="2473"/>
                  </a:lnTo>
                  <a:lnTo>
                    <a:pt x="163" y="2382"/>
                  </a:lnTo>
                  <a:lnTo>
                    <a:pt x="121" y="2286"/>
                  </a:lnTo>
                  <a:lnTo>
                    <a:pt x="85" y="2189"/>
                  </a:lnTo>
                  <a:lnTo>
                    <a:pt x="54" y="2088"/>
                  </a:lnTo>
                  <a:lnTo>
                    <a:pt x="32" y="1985"/>
                  </a:lnTo>
                  <a:lnTo>
                    <a:pt x="14" y="1880"/>
                  </a:lnTo>
                  <a:lnTo>
                    <a:pt x="3" y="1772"/>
                  </a:lnTo>
                  <a:lnTo>
                    <a:pt x="0" y="1664"/>
                  </a:lnTo>
                  <a:lnTo>
                    <a:pt x="3" y="1554"/>
                  </a:lnTo>
                  <a:lnTo>
                    <a:pt x="14" y="1446"/>
                  </a:lnTo>
                  <a:lnTo>
                    <a:pt x="32" y="1341"/>
                  </a:lnTo>
                  <a:lnTo>
                    <a:pt x="54" y="1238"/>
                  </a:lnTo>
                  <a:lnTo>
                    <a:pt x="85" y="1137"/>
                  </a:lnTo>
                  <a:lnTo>
                    <a:pt x="121" y="1040"/>
                  </a:lnTo>
                  <a:lnTo>
                    <a:pt x="163" y="946"/>
                  </a:lnTo>
                  <a:lnTo>
                    <a:pt x="210" y="854"/>
                  </a:lnTo>
                  <a:lnTo>
                    <a:pt x="263" y="765"/>
                  </a:lnTo>
                  <a:lnTo>
                    <a:pt x="321" y="681"/>
                  </a:lnTo>
                  <a:lnTo>
                    <a:pt x="384" y="600"/>
                  </a:lnTo>
                  <a:lnTo>
                    <a:pt x="452" y="524"/>
                  </a:lnTo>
                  <a:lnTo>
                    <a:pt x="524" y="452"/>
                  </a:lnTo>
                  <a:lnTo>
                    <a:pt x="600" y="384"/>
                  </a:lnTo>
                  <a:lnTo>
                    <a:pt x="681" y="320"/>
                  </a:lnTo>
                  <a:lnTo>
                    <a:pt x="766" y="263"/>
                  </a:lnTo>
                  <a:lnTo>
                    <a:pt x="854" y="211"/>
                  </a:lnTo>
                  <a:lnTo>
                    <a:pt x="945" y="163"/>
                  </a:lnTo>
                  <a:lnTo>
                    <a:pt x="1040" y="121"/>
                  </a:lnTo>
                  <a:lnTo>
                    <a:pt x="1137" y="85"/>
                  </a:lnTo>
                  <a:lnTo>
                    <a:pt x="1238" y="54"/>
                  </a:lnTo>
                  <a:lnTo>
                    <a:pt x="1341" y="32"/>
                  </a:lnTo>
                  <a:lnTo>
                    <a:pt x="1446" y="13"/>
                  </a:lnTo>
                  <a:lnTo>
                    <a:pt x="1554" y="3"/>
                  </a:lnTo>
                  <a:lnTo>
                    <a:pt x="1664" y="0"/>
                  </a:lnTo>
                  <a:close/>
                </a:path>
              </a:pathLst>
            </a:custGeom>
            <a:solidFill>
              <a:srgbClr val="D13139"/>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5" name="Freeform 15">
              <a:extLst>
                <a:ext uri="{FF2B5EF4-FFF2-40B4-BE49-F238E27FC236}">
                  <a16:creationId xmlns:a16="http://schemas.microsoft.com/office/drawing/2014/main" id="{60C70DB6-5BC1-477F-92E3-4BB9D99548EC}"/>
                </a:ext>
              </a:extLst>
            </p:cNvPr>
            <p:cNvSpPr>
              <a:spLocks/>
            </p:cNvSpPr>
            <p:nvPr userDrawn="1"/>
          </p:nvSpPr>
          <p:spPr bwMode="auto">
            <a:xfrm>
              <a:off x="9363261" y="481612"/>
              <a:ext cx="75662" cy="75660"/>
            </a:xfrm>
            <a:custGeom>
              <a:avLst/>
              <a:gdLst>
                <a:gd name="T0" fmla="*/ 161 w 320"/>
                <a:gd name="T1" fmla="*/ 0 h 321"/>
                <a:gd name="T2" fmla="*/ 192 w 320"/>
                <a:gd name="T3" fmla="*/ 4 h 321"/>
                <a:gd name="T4" fmla="*/ 223 w 320"/>
                <a:gd name="T5" fmla="*/ 13 h 321"/>
                <a:gd name="T6" fmla="*/ 250 w 320"/>
                <a:gd name="T7" fmla="*/ 27 h 321"/>
                <a:gd name="T8" fmla="*/ 274 w 320"/>
                <a:gd name="T9" fmla="*/ 48 h 321"/>
                <a:gd name="T10" fmla="*/ 293 w 320"/>
                <a:gd name="T11" fmla="*/ 71 h 321"/>
                <a:gd name="T12" fmla="*/ 308 w 320"/>
                <a:gd name="T13" fmla="*/ 99 h 321"/>
                <a:gd name="T14" fmla="*/ 317 w 320"/>
                <a:gd name="T15" fmla="*/ 128 h 321"/>
                <a:gd name="T16" fmla="*/ 320 w 320"/>
                <a:gd name="T17" fmla="*/ 161 h 321"/>
                <a:gd name="T18" fmla="*/ 317 w 320"/>
                <a:gd name="T19" fmla="*/ 193 h 321"/>
                <a:gd name="T20" fmla="*/ 308 w 320"/>
                <a:gd name="T21" fmla="*/ 223 h 321"/>
                <a:gd name="T22" fmla="*/ 293 w 320"/>
                <a:gd name="T23" fmla="*/ 250 h 321"/>
                <a:gd name="T24" fmla="*/ 274 w 320"/>
                <a:gd name="T25" fmla="*/ 274 h 321"/>
                <a:gd name="T26" fmla="*/ 250 w 320"/>
                <a:gd name="T27" fmla="*/ 293 h 321"/>
                <a:gd name="T28" fmla="*/ 223 w 320"/>
                <a:gd name="T29" fmla="*/ 308 h 321"/>
                <a:gd name="T30" fmla="*/ 192 w 320"/>
                <a:gd name="T31" fmla="*/ 317 h 321"/>
                <a:gd name="T32" fmla="*/ 161 w 320"/>
                <a:gd name="T33" fmla="*/ 321 h 321"/>
                <a:gd name="T34" fmla="*/ 128 w 320"/>
                <a:gd name="T35" fmla="*/ 317 h 321"/>
                <a:gd name="T36" fmla="*/ 98 w 320"/>
                <a:gd name="T37" fmla="*/ 308 h 321"/>
                <a:gd name="T38" fmla="*/ 70 w 320"/>
                <a:gd name="T39" fmla="*/ 293 h 321"/>
                <a:gd name="T40" fmla="*/ 47 w 320"/>
                <a:gd name="T41" fmla="*/ 274 h 321"/>
                <a:gd name="T42" fmla="*/ 27 w 320"/>
                <a:gd name="T43" fmla="*/ 250 h 321"/>
                <a:gd name="T44" fmla="*/ 12 w 320"/>
                <a:gd name="T45" fmla="*/ 223 h 321"/>
                <a:gd name="T46" fmla="*/ 3 w 320"/>
                <a:gd name="T47" fmla="*/ 193 h 321"/>
                <a:gd name="T48" fmla="*/ 0 w 320"/>
                <a:gd name="T49" fmla="*/ 161 h 321"/>
                <a:gd name="T50" fmla="*/ 3 w 320"/>
                <a:gd name="T51" fmla="*/ 128 h 321"/>
                <a:gd name="T52" fmla="*/ 12 w 320"/>
                <a:gd name="T53" fmla="*/ 99 h 321"/>
                <a:gd name="T54" fmla="*/ 27 w 320"/>
                <a:gd name="T55" fmla="*/ 71 h 321"/>
                <a:gd name="T56" fmla="*/ 47 w 320"/>
                <a:gd name="T57" fmla="*/ 48 h 321"/>
                <a:gd name="T58" fmla="*/ 70 w 320"/>
                <a:gd name="T59" fmla="*/ 27 h 321"/>
                <a:gd name="T60" fmla="*/ 98 w 320"/>
                <a:gd name="T61" fmla="*/ 13 h 321"/>
                <a:gd name="T62" fmla="*/ 128 w 320"/>
                <a:gd name="T63" fmla="*/ 4 h 321"/>
                <a:gd name="T64" fmla="*/ 161 w 320"/>
                <a:gd name="T6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0" h="321">
                  <a:moveTo>
                    <a:pt x="161" y="0"/>
                  </a:moveTo>
                  <a:lnTo>
                    <a:pt x="192" y="4"/>
                  </a:lnTo>
                  <a:lnTo>
                    <a:pt x="223" y="13"/>
                  </a:lnTo>
                  <a:lnTo>
                    <a:pt x="250" y="27"/>
                  </a:lnTo>
                  <a:lnTo>
                    <a:pt x="274" y="48"/>
                  </a:lnTo>
                  <a:lnTo>
                    <a:pt x="293" y="71"/>
                  </a:lnTo>
                  <a:lnTo>
                    <a:pt x="308" y="99"/>
                  </a:lnTo>
                  <a:lnTo>
                    <a:pt x="317" y="128"/>
                  </a:lnTo>
                  <a:lnTo>
                    <a:pt x="320" y="161"/>
                  </a:lnTo>
                  <a:lnTo>
                    <a:pt x="317" y="193"/>
                  </a:lnTo>
                  <a:lnTo>
                    <a:pt x="308" y="223"/>
                  </a:lnTo>
                  <a:lnTo>
                    <a:pt x="293" y="250"/>
                  </a:lnTo>
                  <a:lnTo>
                    <a:pt x="274" y="274"/>
                  </a:lnTo>
                  <a:lnTo>
                    <a:pt x="250" y="293"/>
                  </a:lnTo>
                  <a:lnTo>
                    <a:pt x="223" y="308"/>
                  </a:lnTo>
                  <a:lnTo>
                    <a:pt x="192" y="317"/>
                  </a:lnTo>
                  <a:lnTo>
                    <a:pt x="161" y="321"/>
                  </a:lnTo>
                  <a:lnTo>
                    <a:pt x="128" y="317"/>
                  </a:lnTo>
                  <a:lnTo>
                    <a:pt x="98" y="308"/>
                  </a:lnTo>
                  <a:lnTo>
                    <a:pt x="70" y="293"/>
                  </a:lnTo>
                  <a:lnTo>
                    <a:pt x="47" y="274"/>
                  </a:lnTo>
                  <a:lnTo>
                    <a:pt x="27" y="250"/>
                  </a:lnTo>
                  <a:lnTo>
                    <a:pt x="12" y="223"/>
                  </a:lnTo>
                  <a:lnTo>
                    <a:pt x="3" y="193"/>
                  </a:lnTo>
                  <a:lnTo>
                    <a:pt x="0" y="161"/>
                  </a:lnTo>
                  <a:lnTo>
                    <a:pt x="3" y="128"/>
                  </a:lnTo>
                  <a:lnTo>
                    <a:pt x="12" y="99"/>
                  </a:lnTo>
                  <a:lnTo>
                    <a:pt x="27" y="71"/>
                  </a:lnTo>
                  <a:lnTo>
                    <a:pt x="47" y="48"/>
                  </a:lnTo>
                  <a:lnTo>
                    <a:pt x="70" y="27"/>
                  </a:lnTo>
                  <a:lnTo>
                    <a:pt x="98" y="13"/>
                  </a:lnTo>
                  <a:lnTo>
                    <a:pt x="128" y="4"/>
                  </a:lnTo>
                  <a:lnTo>
                    <a:pt x="161" y="0"/>
                  </a:lnTo>
                  <a:close/>
                </a:path>
              </a:pathLst>
            </a:custGeom>
            <a:solidFill>
              <a:srgbClr val="9AB0C5"/>
            </a:solidFill>
            <a:ln w="1270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6" name="Freeform 16">
              <a:extLst>
                <a:ext uri="{FF2B5EF4-FFF2-40B4-BE49-F238E27FC236}">
                  <a16:creationId xmlns:a16="http://schemas.microsoft.com/office/drawing/2014/main" id="{C95B4B24-BE58-41F8-B1B1-6965403A8F09}"/>
                </a:ext>
              </a:extLst>
            </p:cNvPr>
            <p:cNvSpPr>
              <a:spLocks/>
            </p:cNvSpPr>
            <p:nvPr userDrawn="1"/>
          </p:nvSpPr>
          <p:spPr bwMode="auto">
            <a:xfrm>
              <a:off x="9168213" y="315778"/>
              <a:ext cx="189408" cy="189408"/>
            </a:xfrm>
            <a:custGeom>
              <a:avLst/>
              <a:gdLst>
                <a:gd name="T0" fmla="*/ 398 w 797"/>
                <a:gd name="T1" fmla="*/ 0 h 796"/>
                <a:gd name="T2" fmla="*/ 448 w 797"/>
                <a:gd name="T3" fmla="*/ 2 h 796"/>
                <a:gd name="T4" fmla="*/ 497 w 797"/>
                <a:gd name="T5" fmla="*/ 11 h 796"/>
                <a:gd name="T6" fmla="*/ 542 w 797"/>
                <a:gd name="T7" fmla="*/ 26 h 796"/>
                <a:gd name="T8" fmla="*/ 585 w 797"/>
                <a:gd name="T9" fmla="*/ 46 h 796"/>
                <a:gd name="T10" fmla="*/ 626 w 797"/>
                <a:gd name="T11" fmla="*/ 71 h 796"/>
                <a:gd name="T12" fmla="*/ 663 w 797"/>
                <a:gd name="T13" fmla="*/ 99 h 796"/>
                <a:gd name="T14" fmla="*/ 696 w 797"/>
                <a:gd name="T15" fmla="*/ 133 h 796"/>
                <a:gd name="T16" fmla="*/ 726 w 797"/>
                <a:gd name="T17" fmla="*/ 170 h 796"/>
                <a:gd name="T18" fmla="*/ 749 w 797"/>
                <a:gd name="T19" fmla="*/ 210 h 796"/>
                <a:gd name="T20" fmla="*/ 770 w 797"/>
                <a:gd name="T21" fmla="*/ 253 h 796"/>
                <a:gd name="T22" fmla="*/ 785 w 797"/>
                <a:gd name="T23" fmla="*/ 300 h 796"/>
                <a:gd name="T24" fmla="*/ 794 w 797"/>
                <a:gd name="T25" fmla="*/ 347 h 796"/>
                <a:gd name="T26" fmla="*/ 797 w 797"/>
                <a:gd name="T27" fmla="*/ 397 h 796"/>
                <a:gd name="T28" fmla="*/ 794 w 797"/>
                <a:gd name="T29" fmla="*/ 448 h 796"/>
                <a:gd name="T30" fmla="*/ 785 w 797"/>
                <a:gd name="T31" fmla="*/ 496 h 796"/>
                <a:gd name="T32" fmla="*/ 770 w 797"/>
                <a:gd name="T33" fmla="*/ 542 h 796"/>
                <a:gd name="T34" fmla="*/ 749 w 797"/>
                <a:gd name="T35" fmla="*/ 585 h 796"/>
                <a:gd name="T36" fmla="*/ 726 w 797"/>
                <a:gd name="T37" fmla="*/ 625 h 796"/>
                <a:gd name="T38" fmla="*/ 696 w 797"/>
                <a:gd name="T39" fmla="*/ 662 h 796"/>
                <a:gd name="T40" fmla="*/ 663 w 797"/>
                <a:gd name="T41" fmla="*/ 695 h 796"/>
                <a:gd name="T42" fmla="*/ 626 w 797"/>
                <a:gd name="T43" fmla="*/ 725 h 796"/>
                <a:gd name="T44" fmla="*/ 585 w 797"/>
                <a:gd name="T45" fmla="*/ 750 h 796"/>
                <a:gd name="T46" fmla="*/ 542 w 797"/>
                <a:gd name="T47" fmla="*/ 770 h 796"/>
                <a:gd name="T48" fmla="*/ 497 w 797"/>
                <a:gd name="T49" fmla="*/ 783 h 796"/>
                <a:gd name="T50" fmla="*/ 448 w 797"/>
                <a:gd name="T51" fmla="*/ 793 h 796"/>
                <a:gd name="T52" fmla="*/ 398 w 797"/>
                <a:gd name="T53" fmla="*/ 796 h 796"/>
                <a:gd name="T54" fmla="*/ 348 w 797"/>
                <a:gd name="T55" fmla="*/ 793 h 796"/>
                <a:gd name="T56" fmla="*/ 300 w 797"/>
                <a:gd name="T57" fmla="*/ 783 h 796"/>
                <a:gd name="T58" fmla="*/ 254 w 797"/>
                <a:gd name="T59" fmla="*/ 770 h 796"/>
                <a:gd name="T60" fmla="*/ 211 w 797"/>
                <a:gd name="T61" fmla="*/ 750 h 796"/>
                <a:gd name="T62" fmla="*/ 171 w 797"/>
                <a:gd name="T63" fmla="*/ 725 h 796"/>
                <a:gd name="T64" fmla="*/ 133 w 797"/>
                <a:gd name="T65" fmla="*/ 695 h 796"/>
                <a:gd name="T66" fmla="*/ 100 w 797"/>
                <a:gd name="T67" fmla="*/ 662 h 796"/>
                <a:gd name="T68" fmla="*/ 71 w 797"/>
                <a:gd name="T69" fmla="*/ 625 h 796"/>
                <a:gd name="T70" fmla="*/ 46 w 797"/>
                <a:gd name="T71" fmla="*/ 585 h 796"/>
                <a:gd name="T72" fmla="*/ 27 w 797"/>
                <a:gd name="T73" fmla="*/ 542 h 796"/>
                <a:gd name="T74" fmla="*/ 12 w 797"/>
                <a:gd name="T75" fmla="*/ 496 h 796"/>
                <a:gd name="T76" fmla="*/ 3 w 797"/>
                <a:gd name="T77" fmla="*/ 448 h 796"/>
                <a:gd name="T78" fmla="*/ 0 w 797"/>
                <a:gd name="T79" fmla="*/ 397 h 796"/>
                <a:gd name="T80" fmla="*/ 3 w 797"/>
                <a:gd name="T81" fmla="*/ 347 h 796"/>
                <a:gd name="T82" fmla="*/ 12 w 797"/>
                <a:gd name="T83" fmla="*/ 300 h 796"/>
                <a:gd name="T84" fmla="*/ 27 w 797"/>
                <a:gd name="T85" fmla="*/ 253 h 796"/>
                <a:gd name="T86" fmla="*/ 46 w 797"/>
                <a:gd name="T87" fmla="*/ 210 h 796"/>
                <a:gd name="T88" fmla="*/ 71 w 797"/>
                <a:gd name="T89" fmla="*/ 170 h 796"/>
                <a:gd name="T90" fmla="*/ 100 w 797"/>
                <a:gd name="T91" fmla="*/ 133 h 796"/>
                <a:gd name="T92" fmla="*/ 133 w 797"/>
                <a:gd name="T93" fmla="*/ 99 h 796"/>
                <a:gd name="T94" fmla="*/ 171 w 797"/>
                <a:gd name="T95" fmla="*/ 71 h 796"/>
                <a:gd name="T96" fmla="*/ 211 w 797"/>
                <a:gd name="T97" fmla="*/ 46 h 796"/>
                <a:gd name="T98" fmla="*/ 254 w 797"/>
                <a:gd name="T99" fmla="*/ 26 h 796"/>
                <a:gd name="T100" fmla="*/ 300 w 797"/>
                <a:gd name="T101" fmla="*/ 11 h 796"/>
                <a:gd name="T102" fmla="*/ 348 w 797"/>
                <a:gd name="T103" fmla="*/ 2 h 796"/>
                <a:gd name="T104" fmla="*/ 398 w 797"/>
                <a:gd name="T105"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7" h="796">
                  <a:moveTo>
                    <a:pt x="398" y="0"/>
                  </a:moveTo>
                  <a:lnTo>
                    <a:pt x="448" y="2"/>
                  </a:lnTo>
                  <a:lnTo>
                    <a:pt x="497" y="11"/>
                  </a:lnTo>
                  <a:lnTo>
                    <a:pt x="542" y="26"/>
                  </a:lnTo>
                  <a:lnTo>
                    <a:pt x="585" y="46"/>
                  </a:lnTo>
                  <a:lnTo>
                    <a:pt x="626" y="71"/>
                  </a:lnTo>
                  <a:lnTo>
                    <a:pt x="663" y="99"/>
                  </a:lnTo>
                  <a:lnTo>
                    <a:pt x="696" y="133"/>
                  </a:lnTo>
                  <a:lnTo>
                    <a:pt x="726" y="170"/>
                  </a:lnTo>
                  <a:lnTo>
                    <a:pt x="749" y="210"/>
                  </a:lnTo>
                  <a:lnTo>
                    <a:pt x="770" y="253"/>
                  </a:lnTo>
                  <a:lnTo>
                    <a:pt x="785" y="300"/>
                  </a:lnTo>
                  <a:lnTo>
                    <a:pt x="794" y="347"/>
                  </a:lnTo>
                  <a:lnTo>
                    <a:pt x="797" y="397"/>
                  </a:lnTo>
                  <a:lnTo>
                    <a:pt x="794" y="448"/>
                  </a:lnTo>
                  <a:lnTo>
                    <a:pt x="785" y="496"/>
                  </a:lnTo>
                  <a:lnTo>
                    <a:pt x="770" y="542"/>
                  </a:lnTo>
                  <a:lnTo>
                    <a:pt x="749" y="585"/>
                  </a:lnTo>
                  <a:lnTo>
                    <a:pt x="726" y="625"/>
                  </a:lnTo>
                  <a:lnTo>
                    <a:pt x="696" y="662"/>
                  </a:lnTo>
                  <a:lnTo>
                    <a:pt x="663" y="695"/>
                  </a:lnTo>
                  <a:lnTo>
                    <a:pt x="626" y="725"/>
                  </a:lnTo>
                  <a:lnTo>
                    <a:pt x="585" y="750"/>
                  </a:lnTo>
                  <a:lnTo>
                    <a:pt x="542" y="770"/>
                  </a:lnTo>
                  <a:lnTo>
                    <a:pt x="497" y="783"/>
                  </a:lnTo>
                  <a:lnTo>
                    <a:pt x="448" y="793"/>
                  </a:lnTo>
                  <a:lnTo>
                    <a:pt x="398" y="796"/>
                  </a:lnTo>
                  <a:lnTo>
                    <a:pt x="348" y="793"/>
                  </a:lnTo>
                  <a:lnTo>
                    <a:pt x="300" y="783"/>
                  </a:lnTo>
                  <a:lnTo>
                    <a:pt x="254" y="770"/>
                  </a:lnTo>
                  <a:lnTo>
                    <a:pt x="211" y="750"/>
                  </a:lnTo>
                  <a:lnTo>
                    <a:pt x="171" y="725"/>
                  </a:lnTo>
                  <a:lnTo>
                    <a:pt x="133" y="695"/>
                  </a:lnTo>
                  <a:lnTo>
                    <a:pt x="100" y="662"/>
                  </a:lnTo>
                  <a:lnTo>
                    <a:pt x="71" y="625"/>
                  </a:lnTo>
                  <a:lnTo>
                    <a:pt x="46" y="585"/>
                  </a:lnTo>
                  <a:lnTo>
                    <a:pt x="27" y="542"/>
                  </a:lnTo>
                  <a:lnTo>
                    <a:pt x="12" y="496"/>
                  </a:lnTo>
                  <a:lnTo>
                    <a:pt x="3" y="448"/>
                  </a:lnTo>
                  <a:lnTo>
                    <a:pt x="0" y="397"/>
                  </a:lnTo>
                  <a:lnTo>
                    <a:pt x="3" y="347"/>
                  </a:lnTo>
                  <a:lnTo>
                    <a:pt x="12" y="300"/>
                  </a:lnTo>
                  <a:lnTo>
                    <a:pt x="27" y="253"/>
                  </a:lnTo>
                  <a:lnTo>
                    <a:pt x="46" y="210"/>
                  </a:lnTo>
                  <a:lnTo>
                    <a:pt x="71" y="170"/>
                  </a:lnTo>
                  <a:lnTo>
                    <a:pt x="100" y="133"/>
                  </a:lnTo>
                  <a:lnTo>
                    <a:pt x="133" y="99"/>
                  </a:lnTo>
                  <a:lnTo>
                    <a:pt x="171" y="71"/>
                  </a:lnTo>
                  <a:lnTo>
                    <a:pt x="211" y="46"/>
                  </a:lnTo>
                  <a:lnTo>
                    <a:pt x="254" y="26"/>
                  </a:lnTo>
                  <a:lnTo>
                    <a:pt x="300" y="11"/>
                  </a:lnTo>
                  <a:lnTo>
                    <a:pt x="348" y="2"/>
                  </a:lnTo>
                  <a:lnTo>
                    <a:pt x="398" y="0"/>
                  </a:lnTo>
                  <a:close/>
                </a:path>
              </a:pathLst>
            </a:custGeom>
            <a:solidFill>
              <a:srgbClr val="293946"/>
            </a:solidFill>
            <a:ln w="1270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7" name="Freeform 17">
              <a:extLst>
                <a:ext uri="{FF2B5EF4-FFF2-40B4-BE49-F238E27FC236}">
                  <a16:creationId xmlns:a16="http://schemas.microsoft.com/office/drawing/2014/main" id="{54BE6E50-A1AD-45E8-ACEE-2961DD3BB460}"/>
                </a:ext>
              </a:extLst>
            </p:cNvPr>
            <p:cNvSpPr>
              <a:spLocks/>
            </p:cNvSpPr>
            <p:nvPr userDrawn="1"/>
          </p:nvSpPr>
          <p:spPr bwMode="auto">
            <a:xfrm>
              <a:off x="9274054" y="577128"/>
              <a:ext cx="108993" cy="107435"/>
            </a:xfrm>
            <a:custGeom>
              <a:avLst/>
              <a:gdLst>
                <a:gd name="T0" fmla="*/ 242 w 485"/>
                <a:gd name="T1" fmla="*/ 0 h 484"/>
                <a:gd name="T2" fmla="*/ 282 w 485"/>
                <a:gd name="T3" fmla="*/ 2 h 484"/>
                <a:gd name="T4" fmla="*/ 319 w 485"/>
                <a:gd name="T5" fmla="*/ 11 h 484"/>
                <a:gd name="T6" fmla="*/ 353 w 485"/>
                <a:gd name="T7" fmla="*/ 26 h 484"/>
                <a:gd name="T8" fmla="*/ 386 w 485"/>
                <a:gd name="T9" fmla="*/ 46 h 484"/>
                <a:gd name="T10" fmla="*/ 414 w 485"/>
                <a:gd name="T11" fmla="*/ 70 h 484"/>
                <a:gd name="T12" fmla="*/ 438 w 485"/>
                <a:gd name="T13" fmla="*/ 98 h 484"/>
                <a:gd name="T14" fmla="*/ 457 w 485"/>
                <a:gd name="T15" fmla="*/ 130 h 484"/>
                <a:gd name="T16" fmla="*/ 472 w 485"/>
                <a:gd name="T17" fmla="*/ 165 h 484"/>
                <a:gd name="T18" fmla="*/ 481 w 485"/>
                <a:gd name="T19" fmla="*/ 202 h 484"/>
                <a:gd name="T20" fmla="*/ 485 w 485"/>
                <a:gd name="T21" fmla="*/ 242 h 484"/>
                <a:gd name="T22" fmla="*/ 481 w 485"/>
                <a:gd name="T23" fmla="*/ 282 h 484"/>
                <a:gd name="T24" fmla="*/ 472 w 485"/>
                <a:gd name="T25" fmla="*/ 319 h 484"/>
                <a:gd name="T26" fmla="*/ 457 w 485"/>
                <a:gd name="T27" fmla="*/ 353 h 484"/>
                <a:gd name="T28" fmla="*/ 438 w 485"/>
                <a:gd name="T29" fmla="*/ 385 h 484"/>
                <a:gd name="T30" fmla="*/ 414 w 485"/>
                <a:gd name="T31" fmla="*/ 413 h 484"/>
                <a:gd name="T32" fmla="*/ 386 w 485"/>
                <a:gd name="T33" fmla="*/ 438 h 484"/>
                <a:gd name="T34" fmla="*/ 353 w 485"/>
                <a:gd name="T35" fmla="*/ 457 h 484"/>
                <a:gd name="T36" fmla="*/ 319 w 485"/>
                <a:gd name="T37" fmla="*/ 472 h 484"/>
                <a:gd name="T38" fmla="*/ 282 w 485"/>
                <a:gd name="T39" fmla="*/ 481 h 484"/>
                <a:gd name="T40" fmla="*/ 242 w 485"/>
                <a:gd name="T41" fmla="*/ 484 h 484"/>
                <a:gd name="T42" fmla="*/ 202 w 485"/>
                <a:gd name="T43" fmla="*/ 481 h 484"/>
                <a:gd name="T44" fmla="*/ 165 w 485"/>
                <a:gd name="T45" fmla="*/ 472 h 484"/>
                <a:gd name="T46" fmla="*/ 130 w 485"/>
                <a:gd name="T47" fmla="*/ 457 h 484"/>
                <a:gd name="T48" fmla="*/ 98 w 485"/>
                <a:gd name="T49" fmla="*/ 438 h 484"/>
                <a:gd name="T50" fmla="*/ 70 w 485"/>
                <a:gd name="T51" fmla="*/ 413 h 484"/>
                <a:gd name="T52" fmla="*/ 46 w 485"/>
                <a:gd name="T53" fmla="*/ 385 h 484"/>
                <a:gd name="T54" fmla="*/ 27 w 485"/>
                <a:gd name="T55" fmla="*/ 353 h 484"/>
                <a:gd name="T56" fmla="*/ 12 w 485"/>
                <a:gd name="T57" fmla="*/ 319 h 484"/>
                <a:gd name="T58" fmla="*/ 2 w 485"/>
                <a:gd name="T59" fmla="*/ 282 h 484"/>
                <a:gd name="T60" fmla="*/ 0 w 485"/>
                <a:gd name="T61" fmla="*/ 242 h 484"/>
                <a:gd name="T62" fmla="*/ 2 w 485"/>
                <a:gd name="T63" fmla="*/ 202 h 484"/>
                <a:gd name="T64" fmla="*/ 12 w 485"/>
                <a:gd name="T65" fmla="*/ 165 h 484"/>
                <a:gd name="T66" fmla="*/ 27 w 485"/>
                <a:gd name="T67" fmla="*/ 130 h 484"/>
                <a:gd name="T68" fmla="*/ 46 w 485"/>
                <a:gd name="T69" fmla="*/ 98 h 484"/>
                <a:gd name="T70" fmla="*/ 70 w 485"/>
                <a:gd name="T71" fmla="*/ 70 h 484"/>
                <a:gd name="T72" fmla="*/ 98 w 485"/>
                <a:gd name="T73" fmla="*/ 46 h 484"/>
                <a:gd name="T74" fmla="*/ 130 w 485"/>
                <a:gd name="T75" fmla="*/ 26 h 484"/>
                <a:gd name="T76" fmla="*/ 165 w 485"/>
                <a:gd name="T77" fmla="*/ 11 h 484"/>
                <a:gd name="T78" fmla="*/ 202 w 485"/>
                <a:gd name="T79" fmla="*/ 2 h 484"/>
                <a:gd name="T80" fmla="*/ 242 w 485"/>
                <a:gd name="T81"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5" h="484">
                  <a:moveTo>
                    <a:pt x="242" y="0"/>
                  </a:moveTo>
                  <a:lnTo>
                    <a:pt x="282" y="2"/>
                  </a:lnTo>
                  <a:lnTo>
                    <a:pt x="319" y="11"/>
                  </a:lnTo>
                  <a:lnTo>
                    <a:pt x="353" y="26"/>
                  </a:lnTo>
                  <a:lnTo>
                    <a:pt x="386" y="46"/>
                  </a:lnTo>
                  <a:lnTo>
                    <a:pt x="414" y="70"/>
                  </a:lnTo>
                  <a:lnTo>
                    <a:pt x="438" y="98"/>
                  </a:lnTo>
                  <a:lnTo>
                    <a:pt x="457" y="130"/>
                  </a:lnTo>
                  <a:lnTo>
                    <a:pt x="472" y="165"/>
                  </a:lnTo>
                  <a:lnTo>
                    <a:pt x="481" y="202"/>
                  </a:lnTo>
                  <a:lnTo>
                    <a:pt x="485" y="242"/>
                  </a:lnTo>
                  <a:lnTo>
                    <a:pt x="481" y="282"/>
                  </a:lnTo>
                  <a:lnTo>
                    <a:pt x="472" y="319"/>
                  </a:lnTo>
                  <a:lnTo>
                    <a:pt x="457" y="353"/>
                  </a:lnTo>
                  <a:lnTo>
                    <a:pt x="438" y="385"/>
                  </a:lnTo>
                  <a:lnTo>
                    <a:pt x="414" y="413"/>
                  </a:lnTo>
                  <a:lnTo>
                    <a:pt x="386" y="438"/>
                  </a:lnTo>
                  <a:lnTo>
                    <a:pt x="353" y="457"/>
                  </a:lnTo>
                  <a:lnTo>
                    <a:pt x="319" y="472"/>
                  </a:lnTo>
                  <a:lnTo>
                    <a:pt x="282" y="481"/>
                  </a:lnTo>
                  <a:lnTo>
                    <a:pt x="242" y="484"/>
                  </a:lnTo>
                  <a:lnTo>
                    <a:pt x="202" y="481"/>
                  </a:lnTo>
                  <a:lnTo>
                    <a:pt x="165" y="472"/>
                  </a:lnTo>
                  <a:lnTo>
                    <a:pt x="130" y="457"/>
                  </a:lnTo>
                  <a:lnTo>
                    <a:pt x="98" y="438"/>
                  </a:lnTo>
                  <a:lnTo>
                    <a:pt x="70" y="413"/>
                  </a:lnTo>
                  <a:lnTo>
                    <a:pt x="46" y="385"/>
                  </a:lnTo>
                  <a:lnTo>
                    <a:pt x="27" y="353"/>
                  </a:lnTo>
                  <a:lnTo>
                    <a:pt x="12" y="319"/>
                  </a:lnTo>
                  <a:lnTo>
                    <a:pt x="2" y="282"/>
                  </a:lnTo>
                  <a:lnTo>
                    <a:pt x="0" y="242"/>
                  </a:lnTo>
                  <a:lnTo>
                    <a:pt x="2" y="202"/>
                  </a:lnTo>
                  <a:lnTo>
                    <a:pt x="12" y="165"/>
                  </a:lnTo>
                  <a:lnTo>
                    <a:pt x="27" y="130"/>
                  </a:lnTo>
                  <a:lnTo>
                    <a:pt x="46" y="98"/>
                  </a:lnTo>
                  <a:lnTo>
                    <a:pt x="70" y="70"/>
                  </a:lnTo>
                  <a:lnTo>
                    <a:pt x="98" y="46"/>
                  </a:lnTo>
                  <a:lnTo>
                    <a:pt x="130" y="26"/>
                  </a:lnTo>
                  <a:lnTo>
                    <a:pt x="165" y="11"/>
                  </a:lnTo>
                  <a:lnTo>
                    <a:pt x="202" y="2"/>
                  </a:lnTo>
                  <a:lnTo>
                    <a:pt x="242" y="0"/>
                  </a:lnTo>
                  <a:close/>
                </a:path>
              </a:pathLst>
            </a:custGeom>
            <a:solidFill>
              <a:srgbClr val="5E6F7C"/>
            </a:solidFill>
            <a:ln w="1270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9" name="Freeform 18">
              <a:extLst>
                <a:ext uri="{FF2B5EF4-FFF2-40B4-BE49-F238E27FC236}">
                  <a16:creationId xmlns:a16="http://schemas.microsoft.com/office/drawing/2014/main" id="{66C49918-61BB-41B8-A967-3D668F62FE93}"/>
                </a:ext>
              </a:extLst>
            </p:cNvPr>
            <p:cNvSpPr>
              <a:spLocks/>
            </p:cNvSpPr>
            <p:nvPr userDrawn="1"/>
          </p:nvSpPr>
          <p:spPr bwMode="auto">
            <a:xfrm>
              <a:off x="8889845" y="540167"/>
              <a:ext cx="355800" cy="390343"/>
            </a:xfrm>
            <a:custGeom>
              <a:avLst/>
              <a:gdLst>
                <a:gd name="T0" fmla="*/ 702 w 1440"/>
                <a:gd name="T1" fmla="*/ 3 h 1584"/>
                <a:gd name="T2" fmla="*/ 759 w 1440"/>
                <a:gd name="T3" fmla="*/ 23 h 1584"/>
                <a:gd name="T4" fmla="*/ 802 w 1440"/>
                <a:gd name="T5" fmla="*/ 60 h 1584"/>
                <a:gd name="T6" fmla="*/ 835 w 1440"/>
                <a:gd name="T7" fmla="*/ 113 h 1584"/>
                <a:gd name="T8" fmla="*/ 852 w 1440"/>
                <a:gd name="T9" fmla="*/ 148 h 1584"/>
                <a:gd name="T10" fmla="*/ 863 w 1440"/>
                <a:gd name="T11" fmla="*/ 177 h 1584"/>
                <a:gd name="T12" fmla="*/ 884 w 1440"/>
                <a:gd name="T13" fmla="*/ 227 h 1584"/>
                <a:gd name="T14" fmla="*/ 911 w 1440"/>
                <a:gd name="T15" fmla="*/ 294 h 1584"/>
                <a:gd name="T16" fmla="*/ 944 w 1440"/>
                <a:gd name="T17" fmla="*/ 374 h 1584"/>
                <a:gd name="T18" fmla="*/ 982 w 1440"/>
                <a:gd name="T19" fmla="*/ 468 h 1584"/>
                <a:gd name="T20" fmla="*/ 1024 w 1440"/>
                <a:gd name="T21" fmla="*/ 570 h 1584"/>
                <a:gd name="T22" fmla="*/ 1069 w 1440"/>
                <a:gd name="T23" fmla="*/ 680 h 1584"/>
                <a:gd name="T24" fmla="*/ 1116 w 1440"/>
                <a:gd name="T25" fmla="*/ 793 h 1584"/>
                <a:gd name="T26" fmla="*/ 1162 w 1440"/>
                <a:gd name="T27" fmla="*/ 908 h 1584"/>
                <a:gd name="T28" fmla="*/ 1210 w 1440"/>
                <a:gd name="T29" fmla="*/ 1022 h 1584"/>
                <a:gd name="T30" fmla="*/ 1255 w 1440"/>
                <a:gd name="T31" fmla="*/ 1133 h 1584"/>
                <a:gd name="T32" fmla="*/ 1297 w 1440"/>
                <a:gd name="T33" fmla="*/ 1236 h 1584"/>
                <a:gd name="T34" fmla="*/ 1337 w 1440"/>
                <a:gd name="T35" fmla="*/ 1332 h 1584"/>
                <a:gd name="T36" fmla="*/ 1371 w 1440"/>
                <a:gd name="T37" fmla="*/ 1416 h 1584"/>
                <a:gd name="T38" fmla="*/ 1399 w 1440"/>
                <a:gd name="T39" fmla="*/ 1485 h 1584"/>
                <a:gd name="T40" fmla="*/ 1422 w 1440"/>
                <a:gd name="T41" fmla="*/ 1538 h 1584"/>
                <a:gd name="T42" fmla="*/ 1435 w 1440"/>
                <a:gd name="T43" fmla="*/ 1572 h 1584"/>
                <a:gd name="T44" fmla="*/ 1440 w 1440"/>
                <a:gd name="T45" fmla="*/ 1584 h 1584"/>
                <a:gd name="T46" fmla="*/ 1097 w 1440"/>
                <a:gd name="T47" fmla="*/ 1583 h 1584"/>
                <a:gd name="T48" fmla="*/ 1064 w 1440"/>
                <a:gd name="T49" fmla="*/ 1575 h 1584"/>
                <a:gd name="T50" fmla="*/ 1043 w 1440"/>
                <a:gd name="T51" fmla="*/ 1551 h 1584"/>
                <a:gd name="T52" fmla="*/ 1033 w 1440"/>
                <a:gd name="T53" fmla="*/ 1529 h 1584"/>
                <a:gd name="T54" fmla="*/ 1024 w 1440"/>
                <a:gd name="T55" fmla="*/ 1508 h 1584"/>
                <a:gd name="T56" fmla="*/ 1009 w 1440"/>
                <a:gd name="T57" fmla="*/ 1472 h 1584"/>
                <a:gd name="T58" fmla="*/ 990 w 1440"/>
                <a:gd name="T59" fmla="*/ 1425 h 1584"/>
                <a:gd name="T60" fmla="*/ 969 w 1440"/>
                <a:gd name="T61" fmla="*/ 1374 h 1584"/>
                <a:gd name="T62" fmla="*/ 948 w 1440"/>
                <a:gd name="T63" fmla="*/ 1325 h 1584"/>
                <a:gd name="T64" fmla="*/ 931 w 1440"/>
                <a:gd name="T65" fmla="*/ 1282 h 1584"/>
                <a:gd name="T66" fmla="*/ 919 w 1440"/>
                <a:gd name="T67" fmla="*/ 1253 h 1584"/>
                <a:gd name="T68" fmla="*/ 914 w 1440"/>
                <a:gd name="T69" fmla="*/ 1243 h 1584"/>
                <a:gd name="T70" fmla="*/ 369 w 1440"/>
                <a:gd name="T71" fmla="*/ 1584 h 1584"/>
                <a:gd name="T72" fmla="*/ 6 w 1440"/>
                <a:gd name="T73" fmla="*/ 1570 h 1584"/>
                <a:gd name="T74" fmla="*/ 23 w 1440"/>
                <a:gd name="T75" fmla="*/ 1528 h 1584"/>
                <a:gd name="T76" fmla="*/ 48 w 1440"/>
                <a:gd name="T77" fmla="*/ 1472 h 1584"/>
                <a:gd name="T78" fmla="*/ 76 w 1440"/>
                <a:gd name="T79" fmla="*/ 1402 h 1584"/>
                <a:gd name="T80" fmla="*/ 108 w 1440"/>
                <a:gd name="T81" fmla="*/ 1328 h 1584"/>
                <a:gd name="T82" fmla="*/ 141 w 1440"/>
                <a:gd name="T83" fmla="*/ 1253 h 1584"/>
                <a:gd name="T84" fmla="*/ 170 w 1440"/>
                <a:gd name="T85" fmla="*/ 1182 h 1584"/>
                <a:gd name="T86" fmla="*/ 197 w 1440"/>
                <a:gd name="T87" fmla="*/ 1119 h 1584"/>
                <a:gd name="T88" fmla="*/ 219 w 1440"/>
                <a:gd name="T89" fmla="*/ 1071 h 1584"/>
                <a:gd name="T90" fmla="*/ 239 w 1440"/>
                <a:gd name="T91" fmla="*/ 1025 h 1584"/>
                <a:gd name="T92" fmla="*/ 265 w 1440"/>
                <a:gd name="T93" fmla="*/ 985 h 1584"/>
                <a:gd name="T94" fmla="*/ 296 w 1440"/>
                <a:gd name="T95" fmla="*/ 959 h 1584"/>
                <a:gd name="T96" fmla="*/ 339 w 1440"/>
                <a:gd name="T97" fmla="*/ 946 h 1584"/>
                <a:gd name="T98" fmla="*/ 400 w 1440"/>
                <a:gd name="T99" fmla="*/ 942 h 1584"/>
                <a:gd name="T100" fmla="*/ 752 w 1440"/>
                <a:gd name="T101" fmla="*/ 846 h 1584"/>
                <a:gd name="T102" fmla="*/ 681 w 1440"/>
                <a:gd name="T103" fmla="*/ 674 h 1584"/>
                <a:gd name="T104" fmla="*/ 620 w 1440"/>
                <a:gd name="T105" fmla="*/ 525 h 1584"/>
                <a:gd name="T106" fmla="*/ 568 w 1440"/>
                <a:gd name="T107" fmla="*/ 399 h 1584"/>
                <a:gd name="T108" fmla="*/ 525 w 1440"/>
                <a:gd name="T109" fmla="*/ 294 h 1584"/>
                <a:gd name="T110" fmla="*/ 503 w 1440"/>
                <a:gd name="T111" fmla="*/ 233 h 1584"/>
                <a:gd name="T112" fmla="*/ 493 w 1440"/>
                <a:gd name="T113" fmla="*/ 185 h 1584"/>
                <a:gd name="T114" fmla="*/ 494 w 1440"/>
                <a:gd name="T115" fmla="*/ 136 h 1584"/>
                <a:gd name="T116" fmla="*/ 514 w 1440"/>
                <a:gd name="T117" fmla="*/ 84 h 1584"/>
                <a:gd name="T118" fmla="*/ 552 w 1440"/>
                <a:gd name="T119" fmla="*/ 41 h 1584"/>
                <a:gd name="T120" fmla="*/ 606 w 1440"/>
                <a:gd name="T121" fmla="*/ 12 h 1584"/>
                <a:gd name="T122" fmla="*/ 672 w 1440"/>
                <a:gd name="T123"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0" h="1584">
                  <a:moveTo>
                    <a:pt x="672" y="0"/>
                  </a:moveTo>
                  <a:lnTo>
                    <a:pt x="702" y="3"/>
                  </a:lnTo>
                  <a:lnTo>
                    <a:pt x="732" y="11"/>
                  </a:lnTo>
                  <a:lnTo>
                    <a:pt x="759" y="23"/>
                  </a:lnTo>
                  <a:lnTo>
                    <a:pt x="784" y="41"/>
                  </a:lnTo>
                  <a:lnTo>
                    <a:pt x="802" y="60"/>
                  </a:lnTo>
                  <a:lnTo>
                    <a:pt x="820" y="85"/>
                  </a:lnTo>
                  <a:lnTo>
                    <a:pt x="835" y="113"/>
                  </a:lnTo>
                  <a:lnTo>
                    <a:pt x="849" y="142"/>
                  </a:lnTo>
                  <a:lnTo>
                    <a:pt x="852" y="148"/>
                  </a:lnTo>
                  <a:lnTo>
                    <a:pt x="856" y="160"/>
                  </a:lnTo>
                  <a:lnTo>
                    <a:pt x="863" y="177"/>
                  </a:lnTo>
                  <a:lnTo>
                    <a:pt x="872" y="200"/>
                  </a:lnTo>
                  <a:lnTo>
                    <a:pt x="884" y="227"/>
                  </a:lnTo>
                  <a:lnTo>
                    <a:pt x="896" y="259"/>
                  </a:lnTo>
                  <a:lnTo>
                    <a:pt x="911" y="294"/>
                  </a:lnTo>
                  <a:lnTo>
                    <a:pt x="927" y="332"/>
                  </a:lnTo>
                  <a:lnTo>
                    <a:pt x="944" y="374"/>
                  </a:lnTo>
                  <a:lnTo>
                    <a:pt x="963" y="419"/>
                  </a:lnTo>
                  <a:lnTo>
                    <a:pt x="982" y="468"/>
                  </a:lnTo>
                  <a:lnTo>
                    <a:pt x="1003" y="518"/>
                  </a:lnTo>
                  <a:lnTo>
                    <a:pt x="1024" y="570"/>
                  </a:lnTo>
                  <a:lnTo>
                    <a:pt x="1047" y="624"/>
                  </a:lnTo>
                  <a:lnTo>
                    <a:pt x="1069" y="680"/>
                  </a:lnTo>
                  <a:lnTo>
                    <a:pt x="1092" y="735"/>
                  </a:lnTo>
                  <a:lnTo>
                    <a:pt x="1116" y="793"/>
                  </a:lnTo>
                  <a:lnTo>
                    <a:pt x="1140" y="851"/>
                  </a:lnTo>
                  <a:lnTo>
                    <a:pt x="1162" y="908"/>
                  </a:lnTo>
                  <a:lnTo>
                    <a:pt x="1186" y="965"/>
                  </a:lnTo>
                  <a:lnTo>
                    <a:pt x="1210" y="1022"/>
                  </a:lnTo>
                  <a:lnTo>
                    <a:pt x="1233" y="1077"/>
                  </a:lnTo>
                  <a:lnTo>
                    <a:pt x="1255" y="1133"/>
                  </a:lnTo>
                  <a:lnTo>
                    <a:pt x="1277" y="1185"/>
                  </a:lnTo>
                  <a:lnTo>
                    <a:pt x="1297" y="1236"/>
                  </a:lnTo>
                  <a:lnTo>
                    <a:pt x="1318" y="1286"/>
                  </a:lnTo>
                  <a:lnTo>
                    <a:pt x="1337" y="1332"/>
                  </a:lnTo>
                  <a:lnTo>
                    <a:pt x="1355" y="1375"/>
                  </a:lnTo>
                  <a:lnTo>
                    <a:pt x="1371" y="1416"/>
                  </a:lnTo>
                  <a:lnTo>
                    <a:pt x="1387" y="1452"/>
                  </a:lnTo>
                  <a:lnTo>
                    <a:pt x="1399" y="1485"/>
                  </a:lnTo>
                  <a:lnTo>
                    <a:pt x="1412" y="1513"/>
                  </a:lnTo>
                  <a:lnTo>
                    <a:pt x="1422" y="1538"/>
                  </a:lnTo>
                  <a:lnTo>
                    <a:pt x="1430" y="1558"/>
                  </a:lnTo>
                  <a:lnTo>
                    <a:pt x="1435" y="1572"/>
                  </a:lnTo>
                  <a:lnTo>
                    <a:pt x="1439" y="1580"/>
                  </a:lnTo>
                  <a:lnTo>
                    <a:pt x="1440" y="1584"/>
                  </a:lnTo>
                  <a:lnTo>
                    <a:pt x="1120" y="1584"/>
                  </a:lnTo>
                  <a:lnTo>
                    <a:pt x="1097" y="1583"/>
                  </a:lnTo>
                  <a:lnTo>
                    <a:pt x="1077" y="1580"/>
                  </a:lnTo>
                  <a:lnTo>
                    <a:pt x="1064" y="1575"/>
                  </a:lnTo>
                  <a:lnTo>
                    <a:pt x="1052" y="1566"/>
                  </a:lnTo>
                  <a:lnTo>
                    <a:pt x="1043" y="1551"/>
                  </a:lnTo>
                  <a:lnTo>
                    <a:pt x="1034" y="1533"/>
                  </a:lnTo>
                  <a:lnTo>
                    <a:pt x="1033" y="1529"/>
                  </a:lnTo>
                  <a:lnTo>
                    <a:pt x="1030" y="1520"/>
                  </a:lnTo>
                  <a:lnTo>
                    <a:pt x="1024" y="1508"/>
                  </a:lnTo>
                  <a:lnTo>
                    <a:pt x="1017" y="1491"/>
                  </a:lnTo>
                  <a:lnTo>
                    <a:pt x="1009" y="1472"/>
                  </a:lnTo>
                  <a:lnTo>
                    <a:pt x="1000" y="1449"/>
                  </a:lnTo>
                  <a:lnTo>
                    <a:pt x="990" y="1425"/>
                  </a:lnTo>
                  <a:lnTo>
                    <a:pt x="980" y="1399"/>
                  </a:lnTo>
                  <a:lnTo>
                    <a:pt x="969" y="1374"/>
                  </a:lnTo>
                  <a:lnTo>
                    <a:pt x="958" y="1349"/>
                  </a:lnTo>
                  <a:lnTo>
                    <a:pt x="948" y="1325"/>
                  </a:lnTo>
                  <a:lnTo>
                    <a:pt x="939" y="1303"/>
                  </a:lnTo>
                  <a:lnTo>
                    <a:pt x="931" y="1282"/>
                  </a:lnTo>
                  <a:lnTo>
                    <a:pt x="924" y="1267"/>
                  </a:lnTo>
                  <a:lnTo>
                    <a:pt x="919" y="1253"/>
                  </a:lnTo>
                  <a:lnTo>
                    <a:pt x="915" y="1245"/>
                  </a:lnTo>
                  <a:lnTo>
                    <a:pt x="914" y="1243"/>
                  </a:lnTo>
                  <a:lnTo>
                    <a:pt x="503" y="1243"/>
                  </a:lnTo>
                  <a:lnTo>
                    <a:pt x="369" y="1584"/>
                  </a:lnTo>
                  <a:lnTo>
                    <a:pt x="0" y="1584"/>
                  </a:lnTo>
                  <a:lnTo>
                    <a:pt x="6" y="1570"/>
                  </a:lnTo>
                  <a:lnTo>
                    <a:pt x="13" y="1552"/>
                  </a:lnTo>
                  <a:lnTo>
                    <a:pt x="23" y="1528"/>
                  </a:lnTo>
                  <a:lnTo>
                    <a:pt x="34" y="1502"/>
                  </a:lnTo>
                  <a:lnTo>
                    <a:pt x="48" y="1472"/>
                  </a:lnTo>
                  <a:lnTo>
                    <a:pt x="61" y="1438"/>
                  </a:lnTo>
                  <a:lnTo>
                    <a:pt x="76" y="1402"/>
                  </a:lnTo>
                  <a:lnTo>
                    <a:pt x="92" y="1366"/>
                  </a:lnTo>
                  <a:lnTo>
                    <a:pt x="108" y="1328"/>
                  </a:lnTo>
                  <a:lnTo>
                    <a:pt x="124" y="1290"/>
                  </a:lnTo>
                  <a:lnTo>
                    <a:pt x="141" y="1253"/>
                  </a:lnTo>
                  <a:lnTo>
                    <a:pt x="155" y="1216"/>
                  </a:lnTo>
                  <a:lnTo>
                    <a:pt x="170" y="1182"/>
                  </a:lnTo>
                  <a:lnTo>
                    <a:pt x="185" y="1149"/>
                  </a:lnTo>
                  <a:lnTo>
                    <a:pt x="197" y="1119"/>
                  </a:lnTo>
                  <a:lnTo>
                    <a:pt x="209" y="1092"/>
                  </a:lnTo>
                  <a:lnTo>
                    <a:pt x="219" y="1071"/>
                  </a:lnTo>
                  <a:lnTo>
                    <a:pt x="227" y="1054"/>
                  </a:lnTo>
                  <a:lnTo>
                    <a:pt x="239" y="1025"/>
                  </a:lnTo>
                  <a:lnTo>
                    <a:pt x="252" y="1003"/>
                  </a:lnTo>
                  <a:lnTo>
                    <a:pt x="265" y="985"/>
                  </a:lnTo>
                  <a:lnTo>
                    <a:pt x="280" y="970"/>
                  </a:lnTo>
                  <a:lnTo>
                    <a:pt x="296" y="959"/>
                  </a:lnTo>
                  <a:lnTo>
                    <a:pt x="315" y="951"/>
                  </a:lnTo>
                  <a:lnTo>
                    <a:pt x="339" y="946"/>
                  </a:lnTo>
                  <a:lnTo>
                    <a:pt x="367" y="943"/>
                  </a:lnTo>
                  <a:lnTo>
                    <a:pt x="400" y="942"/>
                  </a:lnTo>
                  <a:lnTo>
                    <a:pt x="791" y="942"/>
                  </a:lnTo>
                  <a:lnTo>
                    <a:pt x="752" y="846"/>
                  </a:lnTo>
                  <a:lnTo>
                    <a:pt x="715" y="757"/>
                  </a:lnTo>
                  <a:lnTo>
                    <a:pt x="681" y="674"/>
                  </a:lnTo>
                  <a:lnTo>
                    <a:pt x="649" y="596"/>
                  </a:lnTo>
                  <a:lnTo>
                    <a:pt x="620" y="525"/>
                  </a:lnTo>
                  <a:lnTo>
                    <a:pt x="593" y="459"/>
                  </a:lnTo>
                  <a:lnTo>
                    <a:pt x="568" y="399"/>
                  </a:lnTo>
                  <a:lnTo>
                    <a:pt x="545" y="344"/>
                  </a:lnTo>
                  <a:lnTo>
                    <a:pt x="525" y="294"/>
                  </a:lnTo>
                  <a:lnTo>
                    <a:pt x="512" y="261"/>
                  </a:lnTo>
                  <a:lnTo>
                    <a:pt x="503" y="233"/>
                  </a:lnTo>
                  <a:lnTo>
                    <a:pt x="496" y="208"/>
                  </a:lnTo>
                  <a:lnTo>
                    <a:pt x="493" y="185"/>
                  </a:lnTo>
                  <a:lnTo>
                    <a:pt x="491" y="164"/>
                  </a:lnTo>
                  <a:lnTo>
                    <a:pt x="494" y="136"/>
                  </a:lnTo>
                  <a:lnTo>
                    <a:pt x="502" y="109"/>
                  </a:lnTo>
                  <a:lnTo>
                    <a:pt x="514" y="84"/>
                  </a:lnTo>
                  <a:lnTo>
                    <a:pt x="531" y="60"/>
                  </a:lnTo>
                  <a:lnTo>
                    <a:pt x="552" y="41"/>
                  </a:lnTo>
                  <a:lnTo>
                    <a:pt x="577" y="24"/>
                  </a:lnTo>
                  <a:lnTo>
                    <a:pt x="606" y="12"/>
                  </a:lnTo>
                  <a:lnTo>
                    <a:pt x="638" y="3"/>
                  </a:lnTo>
                  <a:lnTo>
                    <a:pt x="67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30" name="Freeform 19">
              <a:extLst>
                <a:ext uri="{FF2B5EF4-FFF2-40B4-BE49-F238E27FC236}">
                  <a16:creationId xmlns:a16="http://schemas.microsoft.com/office/drawing/2014/main" id="{11545585-207C-4029-A6AB-16EE97ACD087}"/>
                </a:ext>
              </a:extLst>
            </p:cNvPr>
            <p:cNvSpPr>
              <a:spLocks noEditPoints="1"/>
            </p:cNvSpPr>
            <p:nvPr userDrawn="1"/>
          </p:nvSpPr>
          <p:spPr bwMode="auto">
            <a:xfrm>
              <a:off x="8675674" y="541894"/>
              <a:ext cx="295349" cy="388616"/>
            </a:xfrm>
            <a:custGeom>
              <a:avLst/>
              <a:gdLst>
                <a:gd name="T0" fmla="*/ 372 w 1194"/>
                <a:gd name="T1" fmla="*/ 762 h 1572"/>
                <a:gd name="T2" fmla="*/ 594 w 1194"/>
                <a:gd name="T3" fmla="*/ 761 h 1572"/>
                <a:gd name="T4" fmla="*/ 678 w 1194"/>
                <a:gd name="T5" fmla="*/ 748 h 1572"/>
                <a:gd name="T6" fmla="*/ 742 w 1194"/>
                <a:gd name="T7" fmla="*/ 723 h 1572"/>
                <a:gd name="T8" fmla="*/ 789 w 1194"/>
                <a:gd name="T9" fmla="*/ 685 h 1572"/>
                <a:gd name="T10" fmla="*/ 818 w 1194"/>
                <a:gd name="T11" fmla="*/ 636 h 1572"/>
                <a:gd name="T12" fmla="*/ 834 w 1194"/>
                <a:gd name="T13" fmla="*/ 574 h 1572"/>
                <a:gd name="T14" fmla="*/ 834 w 1194"/>
                <a:gd name="T15" fmla="*/ 503 h 1572"/>
                <a:gd name="T16" fmla="*/ 818 w 1194"/>
                <a:gd name="T17" fmla="*/ 440 h 1572"/>
                <a:gd name="T18" fmla="*/ 789 w 1194"/>
                <a:gd name="T19" fmla="*/ 392 h 1572"/>
                <a:gd name="T20" fmla="*/ 742 w 1194"/>
                <a:gd name="T21" fmla="*/ 354 h 1572"/>
                <a:gd name="T22" fmla="*/ 678 w 1194"/>
                <a:gd name="T23" fmla="*/ 328 h 1572"/>
                <a:gd name="T24" fmla="*/ 594 w 1194"/>
                <a:gd name="T25" fmla="*/ 317 h 1572"/>
                <a:gd name="T26" fmla="*/ 372 w 1194"/>
                <a:gd name="T27" fmla="*/ 315 h 1572"/>
                <a:gd name="T28" fmla="*/ 572 w 1194"/>
                <a:gd name="T29" fmla="*/ 0 h 1572"/>
                <a:gd name="T30" fmla="*/ 707 w 1194"/>
                <a:gd name="T31" fmla="*/ 8 h 1572"/>
                <a:gd name="T32" fmla="*/ 825 w 1194"/>
                <a:gd name="T33" fmla="*/ 31 h 1572"/>
                <a:gd name="T34" fmla="*/ 927 w 1194"/>
                <a:gd name="T35" fmla="*/ 70 h 1572"/>
                <a:gd name="T36" fmla="*/ 1013 w 1194"/>
                <a:gd name="T37" fmla="*/ 123 h 1572"/>
                <a:gd name="T38" fmla="*/ 1082 w 1194"/>
                <a:gd name="T39" fmla="*/ 189 h 1572"/>
                <a:gd name="T40" fmla="*/ 1135 w 1194"/>
                <a:gd name="T41" fmla="*/ 268 h 1572"/>
                <a:gd name="T42" fmla="*/ 1173 w 1194"/>
                <a:gd name="T43" fmla="*/ 359 h 1572"/>
                <a:gd name="T44" fmla="*/ 1192 w 1194"/>
                <a:gd name="T45" fmla="*/ 461 h 1572"/>
                <a:gd name="T46" fmla="*/ 1194 w 1194"/>
                <a:gd name="T47" fmla="*/ 521 h 1572"/>
                <a:gd name="T48" fmla="*/ 1183 w 1194"/>
                <a:gd name="T49" fmla="*/ 641 h 1572"/>
                <a:gd name="T50" fmla="*/ 1150 w 1194"/>
                <a:gd name="T51" fmla="*/ 747 h 1572"/>
                <a:gd name="T52" fmla="*/ 1098 w 1194"/>
                <a:gd name="T53" fmla="*/ 840 h 1572"/>
                <a:gd name="T54" fmla="*/ 1029 w 1194"/>
                <a:gd name="T55" fmla="*/ 918 h 1572"/>
                <a:gd name="T56" fmla="*/ 948 w 1194"/>
                <a:gd name="T57" fmla="*/ 979 h 1572"/>
                <a:gd name="T58" fmla="*/ 853 w 1194"/>
                <a:gd name="T59" fmla="*/ 1026 h 1572"/>
                <a:gd name="T60" fmla="*/ 743 w 1194"/>
                <a:gd name="T61" fmla="*/ 1058 h 1572"/>
                <a:gd name="T62" fmla="*/ 616 w 1194"/>
                <a:gd name="T63" fmla="*/ 1073 h 1572"/>
                <a:gd name="T64" fmla="*/ 372 w 1194"/>
                <a:gd name="T65" fmla="*/ 1076 h 1572"/>
                <a:gd name="T66" fmla="*/ 0 w 1194"/>
                <a:gd name="T67" fmla="*/ 1572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4" h="1572">
                  <a:moveTo>
                    <a:pt x="372" y="315"/>
                  </a:moveTo>
                  <a:lnTo>
                    <a:pt x="372" y="762"/>
                  </a:lnTo>
                  <a:lnTo>
                    <a:pt x="543" y="762"/>
                  </a:lnTo>
                  <a:lnTo>
                    <a:pt x="594" y="761"/>
                  </a:lnTo>
                  <a:lnTo>
                    <a:pt x="638" y="756"/>
                  </a:lnTo>
                  <a:lnTo>
                    <a:pt x="678" y="748"/>
                  </a:lnTo>
                  <a:lnTo>
                    <a:pt x="713" y="737"/>
                  </a:lnTo>
                  <a:lnTo>
                    <a:pt x="742" y="723"/>
                  </a:lnTo>
                  <a:lnTo>
                    <a:pt x="768" y="704"/>
                  </a:lnTo>
                  <a:lnTo>
                    <a:pt x="789" y="685"/>
                  </a:lnTo>
                  <a:lnTo>
                    <a:pt x="804" y="662"/>
                  </a:lnTo>
                  <a:lnTo>
                    <a:pt x="818" y="636"/>
                  </a:lnTo>
                  <a:lnTo>
                    <a:pt x="828" y="607"/>
                  </a:lnTo>
                  <a:lnTo>
                    <a:pt x="834" y="574"/>
                  </a:lnTo>
                  <a:lnTo>
                    <a:pt x="836" y="538"/>
                  </a:lnTo>
                  <a:lnTo>
                    <a:pt x="834" y="503"/>
                  </a:lnTo>
                  <a:lnTo>
                    <a:pt x="828" y="470"/>
                  </a:lnTo>
                  <a:lnTo>
                    <a:pt x="818" y="440"/>
                  </a:lnTo>
                  <a:lnTo>
                    <a:pt x="804" y="414"/>
                  </a:lnTo>
                  <a:lnTo>
                    <a:pt x="789" y="392"/>
                  </a:lnTo>
                  <a:lnTo>
                    <a:pt x="768" y="372"/>
                  </a:lnTo>
                  <a:lnTo>
                    <a:pt x="742" y="354"/>
                  </a:lnTo>
                  <a:lnTo>
                    <a:pt x="713" y="340"/>
                  </a:lnTo>
                  <a:lnTo>
                    <a:pt x="678" y="328"/>
                  </a:lnTo>
                  <a:lnTo>
                    <a:pt x="638" y="320"/>
                  </a:lnTo>
                  <a:lnTo>
                    <a:pt x="594" y="317"/>
                  </a:lnTo>
                  <a:lnTo>
                    <a:pt x="543" y="315"/>
                  </a:lnTo>
                  <a:lnTo>
                    <a:pt x="372" y="315"/>
                  </a:lnTo>
                  <a:close/>
                  <a:moveTo>
                    <a:pt x="0" y="0"/>
                  </a:moveTo>
                  <a:lnTo>
                    <a:pt x="572" y="0"/>
                  </a:lnTo>
                  <a:lnTo>
                    <a:pt x="641" y="1"/>
                  </a:lnTo>
                  <a:lnTo>
                    <a:pt x="707" y="8"/>
                  </a:lnTo>
                  <a:lnTo>
                    <a:pt x="768" y="17"/>
                  </a:lnTo>
                  <a:lnTo>
                    <a:pt x="825" y="31"/>
                  </a:lnTo>
                  <a:lnTo>
                    <a:pt x="878" y="48"/>
                  </a:lnTo>
                  <a:lnTo>
                    <a:pt x="927" y="70"/>
                  </a:lnTo>
                  <a:lnTo>
                    <a:pt x="972" y="95"/>
                  </a:lnTo>
                  <a:lnTo>
                    <a:pt x="1013" y="123"/>
                  </a:lnTo>
                  <a:lnTo>
                    <a:pt x="1049" y="155"/>
                  </a:lnTo>
                  <a:lnTo>
                    <a:pt x="1082" y="189"/>
                  </a:lnTo>
                  <a:lnTo>
                    <a:pt x="1110" y="227"/>
                  </a:lnTo>
                  <a:lnTo>
                    <a:pt x="1135" y="268"/>
                  </a:lnTo>
                  <a:lnTo>
                    <a:pt x="1156" y="312"/>
                  </a:lnTo>
                  <a:lnTo>
                    <a:pt x="1173" y="359"/>
                  </a:lnTo>
                  <a:lnTo>
                    <a:pt x="1184" y="409"/>
                  </a:lnTo>
                  <a:lnTo>
                    <a:pt x="1192" y="461"/>
                  </a:lnTo>
                  <a:lnTo>
                    <a:pt x="1194" y="516"/>
                  </a:lnTo>
                  <a:lnTo>
                    <a:pt x="1194" y="521"/>
                  </a:lnTo>
                  <a:lnTo>
                    <a:pt x="1191" y="582"/>
                  </a:lnTo>
                  <a:lnTo>
                    <a:pt x="1183" y="641"/>
                  </a:lnTo>
                  <a:lnTo>
                    <a:pt x="1169" y="695"/>
                  </a:lnTo>
                  <a:lnTo>
                    <a:pt x="1150" y="747"/>
                  </a:lnTo>
                  <a:lnTo>
                    <a:pt x="1126" y="795"/>
                  </a:lnTo>
                  <a:lnTo>
                    <a:pt x="1098" y="840"/>
                  </a:lnTo>
                  <a:lnTo>
                    <a:pt x="1066" y="881"/>
                  </a:lnTo>
                  <a:lnTo>
                    <a:pt x="1029" y="918"/>
                  </a:lnTo>
                  <a:lnTo>
                    <a:pt x="990" y="951"/>
                  </a:lnTo>
                  <a:lnTo>
                    <a:pt x="948" y="979"/>
                  </a:lnTo>
                  <a:lnTo>
                    <a:pt x="903" y="1004"/>
                  </a:lnTo>
                  <a:lnTo>
                    <a:pt x="853" y="1026"/>
                  </a:lnTo>
                  <a:lnTo>
                    <a:pt x="800" y="1044"/>
                  </a:lnTo>
                  <a:lnTo>
                    <a:pt x="743" y="1058"/>
                  </a:lnTo>
                  <a:lnTo>
                    <a:pt x="681" y="1068"/>
                  </a:lnTo>
                  <a:lnTo>
                    <a:pt x="616" y="1073"/>
                  </a:lnTo>
                  <a:lnTo>
                    <a:pt x="546" y="1076"/>
                  </a:lnTo>
                  <a:lnTo>
                    <a:pt x="372" y="1076"/>
                  </a:lnTo>
                  <a:lnTo>
                    <a:pt x="372" y="1572"/>
                  </a:lnTo>
                  <a:lnTo>
                    <a:pt x="0" y="157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grpSp>
      <p:sp>
        <p:nvSpPr>
          <p:cNvPr id="31" name="Picture Placeholder 17">
            <a:extLst>
              <a:ext uri="{FF2B5EF4-FFF2-40B4-BE49-F238E27FC236}">
                <a16:creationId xmlns:a16="http://schemas.microsoft.com/office/drawing/2014/main" id="{7B74AB57-0FB6-499A-AA92-89EDCFC9A3AE}"/>
              </a:ext>
            </a:extLst>
          </p:cNvPr>
          <p:cNvSpPr>
            <a:spLocks noGrp="1"/>
          </p:cNvSpPr>
          <p:nvPr>
            <p:ph type="pic" sz="quarter" idx="21"/>
          </p:nvPr>
        </p:nvSpPr>
        <p:spPr>
          <a:xfrm>
            <a:off x="2" y="-1"/>
            <a:ext cx="12192001" cy="2736157"/>
          </a:xfrm>
          <a:custGeom>
            <a:avLst/>
            <a:gdLst>
              <a:gd name="connsiteX0" fmla="*/ 0 w 9906001"/>
              <a:gd name="connsiteY0" fmla="*/ 0 h 2736157"/>
              <a:gd name="connsiteX1" fmla="*/ 7715250 w 9906001"/>
              <a:gd name="connsiteY1" fmla="*/ 0 h 2736157"/>
              <a:gd name="connsiteX2" fmla="*/ 7715250 w 9906001"/>
              <a:gd name="connsiteY2" fmla="*/ 1 h 2736157"/>
              <a:gd name="connsiteX3" fmla="*/ 9906000 w 9906001"/>
              <a:gd name="connsiteY3" fmla="*/ 1 h 2736157"/>
              <a:gd name="connsiteX4" fmla="*/ 9906000 w 9906001"/>
              <a:gd name="connsiteY4" fmla="*/ 47626 h 2736157"/>
              <a:gd name="connsiteX5" fmla="*/ 9906001 w 9906001"/>
              <a:gd name="connsiteY5" fmla="*/ 47626 h 2736157"/>
              <a:gd name="connsiteX6" fmla="*/ 9906001 w 9906001"/>
              <a:gd name="connsiteY6" fmla="*/ 2181404 h 2736157"/>
              <a:gd name="connsiteX7" fmla="*/ 9906000 w 9906001"/>
              <a:gd name="connsiteY7" fmla="*/ 2181404 h 2736157"/>
              <a:gd name="connsiteX8" fmla="*/ 9906000 w 9906001"/>
              <a:gd name="connsiteY8" fmla="*/ 2400301 h 2736157"/>
              <a:gd name="connsiteX9" fmla="*/ 9906000 w 9906001"/>
              <a:gd name="connsiteY9" fmla="*/ 2719389 h 2736157"/>
              <a:gd name="connsiteX10" fmla="*/ 9906000 w 9906001"/>
              <a:gd name="connsiteY10" fmla="*/ 2736157 h 2736157"/>
              <a:gd name="connsiteX11" fmla="*/ 0 w 9906001"/>
              <a:gd name="connsiteY11" fmla="*/ 2736157 h 2736157"/>
              <a:gd name="connsiteX12" fmla="*/ 0 w 9906001"/>
              <a:gd name="connsiteY12" fmla="*/ 2719389 h 2736157"/>
              <a:gd name="connsiteX13" fmla="*/ 0 w 9906001"/>
              <a:gd name="connsiteY13" fmla="*/ 2400301 h 2736157"/>
              <a:gd name="connsiteX14" fmla="*/ 0 w 9906001"/>
              <a:gd name="connsiteY14" fmla="*/ 2152651 h 2736157"/>
              <a:gd name="connsiteX15" fmla="*/ 0 w 9906001"/>
              <a:gd name="connsiteY15" fmla="*/ 2028826 h 2736157"/>
              <a:gd name="connsiteX16" fmla="*/ 0 w 9906001"/>
              <a:gd name="connsiteY16" fmla="*/ 1862668 h 2736157"/>
              <a:gd name="connsiteX17" fmla="*/ 0 w 9906001"/>
              <a:gd name="connsiteY17" fmla="*/ 1200151 h 273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906001" h="2736157">
                <a:moveTo>
                  <a:pt x="0" y="0"/>
                </a:moveTo>
                <a:lnTo>
                  <a:pt x="7715250" y="0"/>
                </a:lnTo>
                <a:lnTo>
                  <a:pt x="7715250" y="1"/>
                </a:lnTo>
                <a:lnTo>
                  <a:pt x="9906000" y="1"/>
                </a:lnTo>
                <a:lnTo>
                  <a:pt x="9906000" y="47626"/>
                </a:lnTo>
                <a:lnTo>
                  <a:pt x="9906001" y="47626"/>
                </a:lnTo>
                <a:lnTo>
                  <a:pt x="9906001" y="2181404"/>
                </a:lnTo>
                <a:lnTo>
                  <a:pt x="9906000" y="2181404"/>
                </a:lnTo>
                <a:lnTo>
                  <a:pt x="9906000" y="2400301"/>
                </a:lnTo>
                <a:lnTo>
                  <a:pt x="9906000" y="2719389"/>
                </a:lnTo>
                <a:lnTo>
                  <a:pt x="9906000" y="2736157"/>
                </a:lnTo>
                <a:lnTo>
                  <a:pt x="0" y="2736157"/>
                </a:lnTo>
                <a:lnTo>
                  <a:pt x="0" y="2719389"/>
                </a:lnTo>
                <a:lnTo>
                  <a:pt x="0" y="2400301"/>
                </a:lnTo>
                <a:lnTo>
                  <a:pt x="0" y="2152651"/>
                </a:lnTo>
                <a:lnTo>
                  <a:pt x="0" y="2028826"/>
                </a:lnTo>
                <a:lnTo>
                  <a:pt x="0" y="1862668"/>
                </a:lnTo>
                <a:lnTo>
                  <a:pt x="0" y="1200151"/>
                </a:lnTo>
                <a:close/>
              </a:path>
            </a:pathLst>
          </a:custGeom>
          <a:solidFill>
            <a:schemeClr val="accent6"/>
          </a:solidFill>
        </p:spPr>
        <p:txBody>
          <a:bodyPr wrap="square" anchor="ctr">
            <a:noAutofit/>
          </a:bodyPr>
          <a:lstStyle>
            <a:lvl1pPr algn="ctr">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32" name="Text Placeholder 10">
            <a:extLst>
              <a:ext uri="{FF2B5EF4-FFF2-40B4-BE49-F238E27FC236}">
                <a16:creationId xmlns:a16="http://schemas.microsoft.com/office/drawing/2014/main" id="{8C975E68-2B80-4135-872B-142678B580C9}"/>
              </a:ext>
            </a:extLst>
          </p:cNvPr>
          <p:cNvSpPr>
            <a:spLocks noGrp="1"/>
          </p:cNvSpPr>
          <p:nvPr>
            <p:ph type="body" sz="quarter" idx="20"/>
          </p:nvPr>
        </p:nvSpPr>
        <p:spPr>
          <a:xfrm>
            <a:off x="379046" y="2153457"/>
            <a:ext cx="11433908" cy="3709331"/>
          </a:xfrm>
          <a:prstGeom prst="rect">
            <a:avLst/>
          </a:prstGeom>
          <a:solidFill>
            <a:schemeClr val="bg1"/>
          </a:solidFill>
        </p:spPr>
        <p:txBody>
          <a:bodyPr lIns="288000" tIns="1152000" rIns="288000" bIns="252000" numCol="3" spcCol="180000">
            <a:noAutofit/>
          </a:bodyPr>
          <a:lstStyle>
            <a:lvl1pPr>
              <a:lnSpc>
                <a:spcPct val="100000"/>
              </a:lnSpc>
              <a:spcAft>
                <a:spcPts val="600"/>
              </a:spcAft>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vl2pPr marL="171455" indent="-171455">
              <a:lnSpc>
                <a:spcPct val="100000"/>
              </a:lnSpc>
              <a:spcAft>
                <a:spcPts val="600"/>
              </a:spcAft>
              <a:buClrTx/>
              <a:buFont typeface="Arial" panose="020B0604020202020204" pitchFamily="34" charset="0"/>
              <a:buChar char="•"/>
              <a:defRPr sz="1000" cap="none" baseline="0">
                <a:latin typeface="Arial" panose="020B0604020202020204" pitchFamily="34" charset="0"/>
                <a:cs typeface="Arial" panose="020B0604020202020204" pitchFamily="34" charset="0"/>
                <a:sym typeface="Arial" panose="020B0604020202020204" pitchFamily="34" charset="0"/>
              </a:defRPr>
            </a:lvl2pPr>
            <a:lvl3pPr>
              <a:lnSpc>
                <a:spcPct val="100000"/>
              </a:lnSpc>
              <a:defRPr sz="800">
                <a:latin typeface="Arial" panose="020B0604020202020204" pitchFamily="34" charset="0"/>
                <a:cs typeface="Arial" panose="020B0604020202020204" pitchFamily="34" charset="0"/>
                <a:sym typeface="Arial" panose="020B0604020202020204" pitchFamily="34" charset="0"/>
              </a:defRPr>
            </a:lvl3pPr>
            <a:lvl4pPr marL="0" indent="0">
              <a:spcBef>
                <a:spcPts val="0"/>
              </a:spcBef>
              <a:spcAft>
                <a:spcPts val="800"/>
              </a:spcAft>
              <a:buNone/>
              <a:defRPr sz="1100"/>
            </a:lvl4pPr>
            <a:lvl5pPr marL="0" indent="0">
              <a:spcBef>
                <a:spcPts val="0"/>
              </a:spcBef>
              <a:spcAft>
                <a:spcPts val="800"/>
              </a:spcAft>
              <a:buFont typeface="Arial" panose="020B0604020202020204" pitchFamily="34" charset="0"/>
              <a:buNone/>
              <a:defRPr sz="1100"/>
            </a:lvl5pPr>
            <a:lvl6pPr marL="0" indent="0">
              <a:lnSpc>
                <a:spcPct val="100000"/>
              </a:lnSpc>
              <a:spcBef>
                <a:spcPts val="0"/>
              </a:spcBef>
              <a:spcAft>
                <a:spcPts val="800"/>
              </a:spcAft>
              <a:buNone/>
              <a:defRPr/>
            </a:lvl6pPr>
            <a:lvl7pPr marL="0" indent="0">
              <a:lnSpc>
                <a:spcPct val="100000"/>
              </a:lnSpc>
              <a:spcBef>
                <a:spcPts val="0"/>
              </a:spcBef>
              <a:spcAft>
                <a:spcPts val="800"/>
              </a:spcAft>
              <a:buNone/>
              <a:defRPr sz="1100"/>
            </a:lvl7pPr>
            <a:lvl8pPr marL="0" indent="0">
              <a:lnSpc>
                <a:spcPct val="100000"/>
              </a:lnSpc>
              <a:spcBef>
                <a:spcPts val="0"/>
              </a:spcBef>
              <a:spcAft>
                <a:spcPts val="800"/>
              </a:spcAft>
              <a:buNone/>
              <a:defRPr sz="1100"/>
            </a:lvl8pPr>
            <a:lvl9pPr marL="0" indent="0">
              <a:lnSpc>
                <a:spcPct val="100000"/>
              </a:lnSpc>
              <a:spcBef>
                <a:spcPts val="0"/>
              </a:spcBef>
              <a:spcAft>
                <a:spcPts val="800"/>
              </a:spcAft>
              <a:buNone/>
              <a:defRPr sz="1100"/>
            </a:lvl9pPr>
          </a:lstStyle>
          <a:p>
            <a:pPr lvl="0"/>
            <a:r>
              <a:rPr lang="en-US"/>
              <a:t>Click to edit Master text styles</a:t>
            </a:r>
          </a:p>
          <a:p>
            <a:pPr lvl="1"/>
            <a:r>
              <a:rPr lang="en-US"/>
              <a:t>Second level</a:t>
            </a:r>
          </a:p>
          <a:p>
            <a:pPr lvl="2"/>
            <a:r>
              <a:rPr lang="en-US"/>
              <a:t>Third level</a:t>
            </a:r>
          </a:p>
        </p:txBody>
      </p:sp>
      <p:sp>
        <p:nvSpPr>
          <p:cNvPr id="34" name="txtWMTD">
            <a:extLst>
              <a:ext uri="{FF2B5EF4-FFF2-40B4-BE49-F238E27FC236}">
                <a16:creationId xmlns:a16="http://schemas.microsoft.com/office/drawing/2014/main" id="{E2E28B79-DDDD-4FE8-9243-95D3474EFBAE}"/>
              </a:ext>
            </a:extLst>
          </p:cNvPr>
          <p:cNvSpPr txBox="1">
            <a:spLocks/>
          </p:cNvSpPr>
          <p:nvPr userDrawn="1"/>
        </p:nvSpPr>
        <p:spPr>
          <a:xfrm>
            <a:off x="734648" y="5969085"/>
            <a:ext cx="3432684" cy="421005"/>
          </a:xfrm>
          <a:prstGeom prst="rect">
            <a:avLst/>
          </a:prstGeom>
        </p:spPr>
        <p:txBody>
          <a:bodyPr vert="horz" wrap="square" lIns="0" tIns="45720" rIns="91440" bIns="45720" rtlCol="0">
            <a:noAutofit/>
          </a:bodyPr>
          <a:lstStyle/>
          <a:p>
            <a:pPr>
              <a:spcAft>
                <a:spcPts val="0"/>
              </a:spcAft>
            </a:pPr>
            <a:r>
              <a:rPr lang="en-GB" sz="1200" b="1">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Bringing Ingenuity to Life</a:t>
            </a:r>
          </a:p>
          <a:p>
            <a:pPr>
              <a:spcAft>
                <a:spcPts val="0"/>
              </a:spcAft>
            </a:pPr>
            <a:r>
              <a:rPr lang="en-GB" sz="1000">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paconsulting.com</a:t>
            </a:r>
          </a:p>
        </p:txBody>
      </p:sp>
      <p:sp>
        <p:nvSpPr>
          <p:cNvPr id="36" name="Text Placeholder 7">
            <a:extLst>
              <a:ext uri="{FF2B5EF4-FFF2-40B4-BE49-F238E27FC236}">
                <a16:creationId xmlns:a16="http://schemas.microsoft.com/office/drawing/2014/main" id="{4B1EA2FA-347F-4545-812F-B26F9AB0D89F}"/>
              </a:ext>
            </a:extLst>
          </p:cNvPr>
          <p:cNvSpPr>
            <a:spLocks noGrp="1"/>
          </p:cNvSpPr>
          <p:nvPr>
            <p:ph type="body" sz="quarter" idx="16" hasCustomPrompt="1"/>
          </p:nvPr>
        </p:nvSpPr>
        <p:spPr>
          <a:xfrm>
            <a:off x="734648" y="2331243"/>
            <a:ext cx="10722706" cy="368795"/>
          </a:xfrm>
          <a:prstGeom prst="rect">
            <a:avLst/>
          </a:prstGeom>
        </p:spPr>
        <p:txBody>
          <a:bodyPr rIns="0" anchor="b">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80000"/>
              </a:lnSpc>
              <a:spcBef>
                <a:spcPts val="0"/>
              </a:spcBef>
              <a:defRPr sz="5000" spc="-150">
                <a:solidFill>
                  <a:schemeClr val="accent4"/>
                </a:solidFill>
              </a:defRPr>
            </a:lvl2pPr>
          </a:lstStyle>
          <a:p>
            <a:pPr lvl="0"/>
            <a:r>
              <a:rPr lang="en-GB"/>
              <a:t>Click to edit title</a:t>
            </a:r>
          </a:p>
        </p:txBody>
      </p:sp>
      <p:sp>
        <p:nvSpPr>
          <p:cNvPr id="37" name="Text Placeholder 22">
            <a:extLst>
              <a:ext uri="{FF2B5EF4-FFF2-40B4-BE49-F238E27FC236}">
                <a16:creationId xmlns:a16="http://schemas.microsoft.com/office/drawing/2014/main" id="{DB07CAEA-8331-4A9D-ADB4-FE21BF475D9E}"/>
              </a:ext>
            </a:extLst>
          </p:cNvPr>
          <p:cNvSpPr>
            <a:spLocks noGrp="1"/>
          </p:cNvSpPr>
          <p:nvPr>
            <p:ph type="body" sz="quarter" idx="18" hasCustomPrompt="1"/>
          </p:nvPr>
        </p:nvSpPr>
        <p:spPr>
          <a:xfrm>
            <a:off x="734646" y="2737368"/>
            <a:ext cx="10722708" cy="465954"/>
          </a:xfrm>
          <a:prstGeom prst="rect">
            <a:avLst/>
          </a:prstGeom>
        </p:spPr>
        <p:txBody>
          <a:bodyPr lIns="0" tIns="0" rIns="0" bIns="0" anchor="t">
            <a:noAutofit/>
          </a:bodyPr>
          <a:lstStyle>
            <a:lvl1pPr>
              <a:lnSpc>
                <a:spcPct val="100000"/>
              </a:lnSpc>
              <a:spcBef>
                <a:spcPts val="0"/>
              </a:spcBef>
              <a:spcAft>
                <a:spcPts val="0"/>
              </a:spcAft>
              <a:defRPr sz="17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Click to edit subtitle</a:t>
            </a:r>
          </a:p>
        </p:txBody>
      </p:sp>
      <p:cxnSp>
        <p:nvCxnSpPr>
          <p:cNvPr id="38" name="Straight Connector 37">
            <a:extLst>
              <a:ext uri="{FF2B5EF4-FFF2-40B4-BE49-F238E27FC236}">
                <a16:creationId xmlns:a16="http://schemas.microsoft.com/office/drawing/2014/main" id="{239E89AC-E218-4765-BDDD-8F555DB5D48A}"/>
              </a:ext>
            </a:extLst>
          </p:cNvPr>
          <p:cNvCxnSpPr>
            <a:cxnSpLocks/>
          </p:cNvCxnSpPr>
          <p:nvPr userDrawn="1"/>
        </p:nvCxnSpPr>
        <p:spPr>
          <a:xfrm>
            <a:off x="734648" y="5907657"/>
            <a:ext cx="1072270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8612581"/>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Case Study Conten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CF40073-E4CA-40D3-B856-C82406009992}"/>
              </a:ext>
            </a:extLst>
          </p:cNvPr>
          <p:cNvGraphicFramePr>
            <a:graphicFrameLocks noChangeAspect="1"/>
          </p:cNvGraphicFramePr>
          <p:nvPr userDrawn="1">
            <p:custDataLst>
              <p:tags r:id="rId1"/>
            </p:custDataLst>
            <p:extLst>
              <p:ext uri="{D42A27DB-BD31-4B8C-83A1-F6EECF244321}">
                <p14:modId xmlns:p14="http://schemas.microsoft.com/office/powerpoint/2010/main" val="2355640643"/>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3CF40073-E4CA-40D3-B856-C82406009992}"/>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31" name="Picture Placeholder 33">
            <a:extLst>
              <a:ext uri="{FF2B5EF4-FFF2-40B4-BE49-F238E27FC236}">
                <a16:creationId xmlns:a16="http://schemas.microsoft.com/office/drawing/2014/main" id="{30232972-23B7-4FFB-9F35-2CA3FBA857FC}"/>
              </a:ext>
            </a:extLst>
          </p:cNvPr>
          <p:cNvSpPr>
            <a:spLocks noGrp="1"/>
          </p:cNvSpPr>
          <p:nvPr>
            <p:ph type="pic" sz="quarter" idx="21"/>
          </p:nvPr>
        </p:nvSpPr>
        <p:spPr>
          <a:xfrm>
            <a:off x="1" y="0"/>
            <a:ext cx="3730828" cy="6858000"/>
          </a:xfrm>
          <a:custGeom>
            <a:avLst/>
            <a:gdLst>
              <a:gd name="connsiteX0" fmla="*/ 0 w 9906001"/>
              <a:gd name="connsiteY0" fmla="*/ 0 h 2736157"/>
              <a:gd name="connsiteX1" fmla="*/ 7715250 w 9906001"/>
              <a:gd name="connsiteY1" fmla="*/ 0 h 2736157"/>
              <a:gd name="connsiteX2" fmla="*/ 7715250 w 9906001"/>
              <a:gd name="connsiteY2" fmla="*/ 1 h 2736157"/>
              <a:gd name="connsiteX3" fmla="*/ 9906000 w 9906001"/>
              <a:gd name="connsiteY3" fmla="*/ 1 h 2736157"/>
              <a:gd name="connsiteX4" fmla="*/ 9906000 w 9906001"/>
              <a:gd name="connsiteY4" fmla="*/ 47626 h 2736157"/>
              <a:gd name="connsiteX5" fmla="*/ 9906001 w 9906001"/>
              <a:gd name="connsiteY5" fmla="*/ 47626 h 2736157"/>
              <a:gd name="connsiteX6" fmla="*/ 9906001 w 9906001"/>
              <a:gd name="connsiteY6" fmla="*/ 2181404 h 2736157"/>
              <a:gd name="connsiteX7" fmla="*/ 9906000 w 9906001"/>
              <a:gd name="connsiteY7" fmla="*/ 2181404 h 2736157"/>
              <a:gd name="connsiteX8" fmla="*/ 9906000 w 9906001"/>
              <a:gd name="connsiteY8" fmla="*/ 2400301 h 2736157"/>
              <a:gd name="connsiteX9" fmla="*/ 9906000 w 9906001"/>
              <a:gd name="connsiteY9" fmla="*/ 2719389 h 2736157"/>
              <a:gd name="connsiteX10" fmla="*/ 9906000 w 9906001"/>
              <a:gd name="connsiteY10" fmla="*/ 2736157 h 2736157"/>
              <a:gd name="connsiteX11" fmla="*/ 0 w 9906001"/>
              <a:gd name="connsiteY11" fmla="*/ 2736157 h 2736157"/>
              <a:gd name="connsiteX12" fmla="*/ 0 w 9906001"/>
              <a:gd name="connsiteY12" fmla="*/ 2719389 h 2736157"/>
              <a:gd name="connsiteX13" fmla="*/ 0 w 9906001"/>
              <a:gd name="connsiteY13" fmla="*/ 2400301 h 2736157"/>
              <a:gd name="connsiteX14" fmla="*/ 0 w 9906001"/>
              <a:gd name="connsiteY14" fmla="*/ 2152651 h 2736157"/>
              <a:gd name="connsiteX15" fmla="*/ 0 w 9906001"/>
              <a:gd name="connsiteY15" fmla="*/ 2028826 h 2736157"/>
              <a:gd name="connsiteX16" fmla="*/ 0 w 9906001"/>
              <a:gd name="connsiteY16" fmla="*/ 1862668 h 2736157"/>
              <a:gd name="connsiteX17" fmla="*/ 0 w 9906001"/>
              <a:gd name="connsiteY17" fmla="*/ 1200151 h 273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906001" h="2736157">
                <a:moveTo>
                  <a:pt x="0" y="0"/>
                </a:moveTo>
                <a:lnTo>
                  <a:pt x="7715250" y="0"/>
                </a:lnTo>
                <a:lnTo>
                  <a:pt x="7715250" y="1"/>
                </a:lnTo>
                <a:lnTo>
                  <a:pt x="9906000" y="1"/>
                </a:lnTo>
                <a:lnTo>
                  <a:pt x="9906000" y="47626"/>
                </a:lnTo>
                <a:lnTo>
                  <a:pt x="9906001" y="47626"/>
                </a:lnTo>
                <a:lnTo>
                  <a:pt x="9906001" y="2181404"/>
                </a:lnTo>
                <a:lnTo>
                  <a:pt x="9906000" y="2181404"/>
                </a:lnTo>
                <a:lnTo>
                  <a:pt x="9906000" y="2400301"/>
                </a:lnTo>
                <a:lnTo>
                  <a:pt x="9906000" y="2719389"/>
                </a:lnTo>
                <a:lnTo>
                  <a:pt x="9906000" y="2736157"/>
                </a:lnTo>
                <a:lnTo>
                  <a:pt x="0" y="2736157"/>
                </a:lnTo>
                <a:lnTo>
                  <a:pt x="0" y="2719389"/>
                </a:lnTo>
                <a:lnTo>
                  <a:pt x="0" y="2400301"/>
                </a:lnTo>
                <a:lnTo>
                  <a:pt x="0" y="2152651"/>
                </a:lnTo>
                <a:lnTo>
                  <a:pt x="0" y="2028826"/>
                </a:lnTo>
                <a:lnTo>
                  <a:pt x="0" y="1862668"/>
                </a:lnTo>
                <a:lnTo>
                  <a:pt x="0" y="1200151"/>
                </a:lnTo>
                <a:close/>
              </a:path>
            </a:pathLst>
          </a:custGeom>
          <a:solidFill>
            <a:schemeClr val="accent6"/>
          </a:solidFill>
        </p:spPr>
        <p:txBody>
          <a:bodyPr wrap="square" anchor="ctr">
            <a:noAutofit/>
          </a:bodyPr>
          <a:lstStyle>
            <a:lvl1pPr algn="ctr">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32" name="Text Placeholder 10">
            <a:extLst>
              <a:ext uri="{FF2B5EF4-FFF2-40B4-BE49-F238E27FC236}">
                <a16:creationId xmlns:a16="http://schemas.microsoft.com/office/drawing/2014/main" id="{37325AF0-D5FF-4A49-A2AF-8D800AEABD58}"/>
              </a:ext>
            </a:extLst>
          </p:cNvPr>
          <p:cNvSpPr>
            <a:spLocks noGrp="1"/>
          </p:cNvSpPr>
          <p:nvPr>
            <p:ph type="body" sz="quarter" idx="20"/>
          </p:nvPr>
        </p:nvSpPr>
        <p:spPr>
          <a:xfrm>
            <a:off x="3281436" y="584203"/>
            <a:ext cx="8531520" cy="5186615"/>
          </a:xfrm>
          <a:prstGeom prst="rect">
            <a:avLst/>
          </a:prstGeom>
          <a:solidFill>
            <a:schemeClr val="bg1"/>
          </a:solidFill>
        </p:spPr>
        <p:txBody>
          <a:bodyPr lIns="360000" tIns="1620000" rIns="360000" bIns="360000" numCol="2" spcCol="180000">
            <a:noAutofit/>
          </a:bodyPr>
          <a:lstStyle>
            <a:lvl1pPr>
              <a:lnSpc>
                <a:spcPct val="100000"/>
              </a:lnSpc>
              <a:spcAft>
                <a:spcPts val="487"/>
              </a:spcAft>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vl2pPr marL="139272" indent="-139272">
              <a:lnSpc>
                <a:spcPct val="100000"/>
              </a:lnSpc>
              <a:spcAft>
                <a:spcPts val="487"/>
              </a:spcAft>
              <a:buClrTx/>
              <a:buFont typeface="Arial" panose="020B0604020202020204" pitchFamily="34" charset="0"/>
              <a:buChar char="•"/>
              <a:defRPr sz="1000" cap="none" baseline="0">
                <a:latin typeface="Arial" panose="020B0604020202020204" pitchFamily="34" charset="0"/>
                <a:cs typeface="Arial" panose="020B0604020202020204" pitchFamily="34" charset="0"/>
                <a:sym typeface="Arial" panose="020B0604020202020204" pitchFamily="34" charset="0"/>
              </a:defRPr>
            </a:lvl2pPr>
            <a:lvl3pPr>
              <a:lnSpc>
                <a:spcPct val="100000"/>
              </a:lnSpc>
              <a:defRPr sz="800">
                <a:latin typeface="Arial" panose="020B0604020202020204" pitchFamily="34" charset="0"/>
                <a:cs typeface="Arial" panose="020B0604020202020204" pitchFamily="34" charset="0"/>
                <a:sym typeface="Arial" panose="020B0604020202020204" pitchFamily="34" charset="0"/>
              </a:defRPr>
            </a:lvl3pPr>
            <a:lvl4pPr marL="0" indent="0">
              <a:spcBef>
                <a:spcPts val="0"/>
              </a:spcBef>
              <a:spcAft>
                <a:spcPts val="650"/>
              </a:spcAft>
              <a:buNone/>
              <a:defRPr sz="894"/>
            </a:lvl4pPr>
            <a:lvl5pPr marL="0" indent="0">
              <a:spcBef>
                <a:spcPts val="0"/>
              </a:spcBef>
              <a:spcAft>
                <a:spcPts val="650"/>
              </a:spcAft>
              <a:buFont typeface="Arial" panose="020B0604020202020204" pitchFamily="34" charset="0"/>
              <a:buNone/>
              <a:defRPr sz="894"/>
            </a:lvl5pPr>
            <a:lvl6pPr marL="0" indent="0">
              <a:lnSpc>
                <a:spcPct val="100000"/>
              </a:lnSpc>
              <a:spcBef>
                <a:spcPts val="0"/>
              </a:spcBef>
              <a:spcAft>
                <a:spcPts val="650"/>
              </a:spcAft>
              <a:buNone/>
              <a:defRPr/>
            </a:lvl6pPr>
            <a:lvl7pPr marL="0" indent="0">
              <a:lnSpc>
                <a:spcPct val="100000"/>
              </a:lnSpc>
              <a:spcBef>
                <a:spcPts val="0"/>
              </a:spcBef>
              <a:spcAft>
                <a:spcPts val="650"/>
              </a:spcAft>
              <a:buNone/>
              <a:defRPr sz="894"/>
            </a:lvl7pPr>
            <a:lvl8pPr marL="0" indent="0">
              <a:lnSpc>
                <a:spcPct val="100000"/>
              </a:lnSpc>
              <a:spcBef>
                <a:spcPts val="0"/>
              </a:spcBef>
              <a:spcAft>
                <a:spcPts val="650"/>
              </a:spcAft>
              <a:buNone/>
              <a:defRPr sz="894"/>
            </a:lvl8pPr>
            <a:lvl9pPr marL="0" indent="0">
              <a:lnSpc>
                <a:spcPct val="100000"/>
              </a:lnSpc>
              <a:spcBef>
                <a:spcPts val="0"/>
              </a:spcBef>
              <a:spcAft>
                <a:spcPts val="650"/>
              </a:spcAft>
              <a:buNone/>
              <a:defRPr sz="894"/>
            </a:lvl9pPr>
          </a:lstStyle>
          <a:p>
            <a:pPr lvl="0"/>
            <a:r>
              <a:rPr lang="en-US"/>
              <a:t>Click to edit Master text styles</a:t>
            </a:r>
          </a:p>
          <a:p>
            <a:pPr lvl="1"/>
            <a:r>
              <a:rPr lang="en-US"/>
              <a:t>Second level</a:t>
            </a:r>
          </a:p>
          <a:p>
            <a:pPr lvl="2"/>
            <a:r>
              <a:rPr lang="en-US"/>
              <a:t>Third level</a:t>
            </a:r>
          </a:p>
        </p:txBody>
      </p:sp>
      <p:sp>
        <p:nvSpPr>
          <p:cNvPr id="36" name="Text Placeholder 7">
            <a:extLst>
              <a:ext uri="{FF2B5EF4-FFF2-40B4-BE49-F238E27FC236}">
                <a16:creationId xmlns:a16="http://schemas.microsoft.com/office/drawing/2014/main" id="{BAAAE8C1-22F0-4587-9D97-9936CCBFA8EE}"/>
              </a:ext>
            </a:extLst>
          </p:cNvPr>
          <p:cNvSpPr>
            <a:spLocks noGrp="1"/>
          </p:cNvSpPr>
          <p:nvPr>
            <p:ph type="body" sz="quarter" idx="16" hasCustomPrompt="1"/>
          </p:nvPr>
        </p:nvSpPr>
        <p:spPr>
          <a:xfrm>
            <a:off x="3730831" y="584066"/>
            <a:ext cx="7721589" cy="708628"/>
          </a:xfrm>
          <a:prstGeom prst="rect">
            <a:avLst/>
          </a:prstGeom>
        </p:spPr>
        <p:txBody>
          <a:bodyPr rIns="0" anchor="b">
            <a:noAutofit/>
          </a:bodyPr>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80000"/>
              </a:lnSpc>
              <a:spcBef>
                <a:spcPts val="0"/>
              </a:spcBef>
              <a:defRPr sz="4063" spc="-122">
                <a:solidFill>
                  <a:schemeClr val="accent4"/>
                </a:solidFill>
              </a:defRPr>
            </a:lvl2pPr>
          </a:lstStyle>
          <a:p>
            <a:pPr lvl="0"/>
            <a:r>
              <a:rPr lang="en-GB"/>
              <a:t>Click to edit title</a:t>
            </a:r>
          </a:p>
        </p:txBody>
      </p:sp>
      <p:sp>
        <p:nvSpPr>
          <p:cNvPr id="37" name="Text Placeholder 22">
            <a:extLst>
              <a:ext uri="{FF2B5EF4-FFF2-40B4-BE49-F238E27FC236}">
                <a16:creationId xmlns:a16="http://schemas.microsoft.com/office/drawing/2014/main" id="{B9A974BD-255E-42CE-9FD8-962803BF4B34}"/>
              </a:ext>
            </a:extLst>
          </p:cNvPr>
          <p:cNvSpPr>
            <a:spLocks noGrp="1"/>
          </p:cNvSpPr>
          <p:nvPr>
            <p:ph type="body" sz="quarter" idx="18" hasCustomPrompt="1"/>
          </p:nvPr>
        </p:nvSpPr>
        <p:spPr>
          <a:xfrm>
            <a:off x="3730831" y="1524859"/>
            <a:ext cx="7733582" cy="558372"/>
          </a:xfrm>
          <a:prstGeom prst="rect">
            <a:avLst/>
          </a:prstGeom>
        </p:spPr>
        <p:txBody>
          <a:bodyPr lIns="0" tIns="0" rIns="0" bIns="0" anchor="t">
            <a:noAutofit/>
          </a:bodyPr>
          <a:lstStyle>
            <a:lvl1pPr>
              <a:lnSpc>
                <a:spcPct val="100000"/>
              </a:lnSpc>
              <a:spcBef>
                <a:spcPts val="0"/>
              </a:spcBef>
              <a:spcAft>
                <a:spcPts val="0"/>
              </a:spcAft>
              <a:defRPr sz="17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Click to edit subtitle</a:t>
            </a:r>
          </a:p>
        </p:txBody>
      </p:sp>
      <p:cxnSp>
        <p:nvCxnSpPr>
          <p:cNvPr id="38" name="Straight Connector 37">
            <a:extLst>
              <a:ext uri="{FF2B5EF4-FFF2-40B4-BE49-F238E27FC236}">
                <a16:creationId xmlns:a16="http://schemas.microsoft.com/office/drawing/2014/main" id="{5C445724-F8C8-48E4-A046-0CC8097034E5}"/>
              </a:ext>
            </a:extLst>
          </p:cNvPr>
          <p:cNvCxnSpPr>
            <a:cxnSpLocks/>
          </p:cNvCxnSpPr>
          <p:nvPr userDrawn="1"/>
        </p:nvCxnSpPr>
        <p:spPr>
          <a:xfrm>
            <a:off x="4104591" y="5914331"/>
            <a:ext cx="734782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9E881CC9-F937-460F-BFF6-997B7F34BCDA}"/>
              </a:ext>
            </a:extLst>
          </p:cNvPr>
          <p:cNvGrpSpPr/>
          <p:nvPr userDrawn="1"/>
        </p:nvGrpSpPr>
        <p:grpSpPr>
          <a:xfrm>
            <a:off x="11000135" y="6002980"/>
            <a:ext cx="530964" cy="393338"/>
            <a:chOff x="8524580" y="315778"/>
            <a:chExt cx="914343" cy="833659"/>
          </a:xfrm>
        </p:grpSpPr>
        <p:sp>
          <p:nvSpPr>
            <p:cNvPr id="16" name="Freeform 13">
              <a:extLst>
                <a:ext uri="{FF2B5EF4-FFF2-40B4-BE49-F238E27FC236}">
                  <a16:creationId xmlns:a16="http://schemas.microsoft.com/office/drawing/2014/main" id="{A16BE19C-32CF-40A7-B0C7-8A2B6330361E}"/>
                </a:ext>
              </a:extLst>
            </p:cNvPr>
            <p:cNvSpPr>
              <a:spLocks/>
            </p:cNvSpPr>
            <p:nvPr userDrawn="1"/>
          </p:nvSpPr>
          <p:spPr bwMode="auto">
            <a:xfrm>
              <a:off x="8524580" y="337259"/>
              <a:ext cx="812181" cy="812178"/>
            </a:xfrm>
            <a:custGeom>
              <a:avLst/>
              <a:gdLst>
                <a:gd name="T0" fmla="*/ 1875 w 3327"/>
                <a:gd name="T1" fmla="*/ 13 h 3326"/>
                <a:gd name="T2" fmla="*/ 2175 w 3327"/>
                <a:gd name="T3" fmla="*/ 80 h 3326"/>
                <a:gd name="T4" fmla="*/ 2452 w 3327"/>
                <a:gd name="T5" fmla="*/ 198 h 3326"/>
                <a:gd name="T6" fmla="*/ 2532 w 3327"/>
                <a:gd name="T7" fmla="*/ 328 h 3326"/>
                <a:gd name="T8" fmla="*/ 2559 w 3327"/>
                <a:gd name="T9" fmla="*/ 486 h 3326"/>
                <a:gd name="T10" fmla="*/ 2634 w 3327"/>
                <a:gd name="T11" fmla="*/ 620 h 3326"/>
                <a:gd name="T12" fmla="*/ 2748 w 3327"/>
                <a:gd name="T13" fmla="*/ 722 h 3326"/>
                <a:gd name="T14" fmla="*/ 2891 w 3327"/>
                <a:gd name="T15" fmla="*/ 784 h 3326"/>
                <a:gd name="T16" fmla="*/ 3039 w 3327"/>
                <a:gd name="T17" fmla="*/ 794 h 3326"/>
                <a:gd name="T18" fmla="*/ 3146 w 3327"/>
                <a:gd name="T19" fmla="*/ 907 h 3326"/>
                <a:gd name="T20" fmla="*/ 3044 w 3327"/>
                <a:gd name="T21" fmla="*/ 974 h 3326"/>
                <a:gd name="T22" fmla="*/ 2975 w 3327"/>
                <a:gd name="T23" fmla="*/ 1073 h 3326"/>
                <a:gd name="T24" fmla="*/ 2950 w 3327"/>
                <a:gd name="T25" fmla="*/ 1197 h 3326"/>
                <a:gd name="T26" fmla="*/ 2978 w 3327"/>
                <a:gd name="T27" fmla="*/ 1328 h 3326"/>
                <a:gd name="T28" fmla="*/ 3056 w 3327"/>
                <a:gd name="T29" fmla="*/ 1432 h 3326"/>
                <a:gd name="T30" fmla="*/ 3171 w 3327"/>
                <a:gd name="T31" fmla="*/ 1496 h 3326"/>
                <a:gd name="T32" fmla="*/ 3291 w 3327"/>
                <a:gd name="T33" fmla="*/ 1507 h 3326"/>
                <a:gd name="T34" fmla="*/ 3327 w 3327"/>
                <a:gd name="T35" fmla="*/ 1664 h 3326"/>
                <a:gd name="T36" fmla="*/ 3296 w 3327"/>
                <a:gd name="T37" fmla="*/ 1985 h 3326"/>
                <a:gd name="T38" fmla="*/ 3207 w 3327"/>
                <a:gd name="T39" fmla="*/ 2286 h 3326"/>
                <a:gd name="T40" fmla="*/ 3064 w 3327"/>
                <a:gd name="T41" fmla="*/ 2560 h 3326"/>
                <a:gd name="T42" fmla="*/ 2876 w 3327"/>
                <a:gd name="T43" fmla="*/ 2803 h 3326"/>
                <a:gd name="T44" fmla="*/ 2646 w 3327"/>
                <a:gd name="T45" fmla="*/ 3006 h 3326"/>
                <a:gd name="T46" fmla="*/ 2382 w 3327"/>
                <a:gd name="T47" fmla="*/ 3164 h 3326"/>
                <a:gd name="T48" fmla="*/ 2089 w 3327"/>
                <a:gd name="T49" fmla="*/ 3272 h 3326"/>
                <a:gd name="T50" fmla="*/ 1773 w 3327"/>
                <a:gd name="T51" fmla="*/ 3323 h 3326"/>
                <a:gd name="T52" fmla="*/ 1446 w 3327"/>
                <a:gd name="T53" fmla="*/ 3312 h 3326"/>
                <a:gd name="T54" fmla="*/ 1137 w 3327"/>
                <a:gd name="T55" fmla="*/ 3241 h 3326"/>
                <a:gd name="T56" fmla="*/ 854 w 3327"/>
                <a:gd name="T57" fmla="*/ 3116 h 3326"/>
                <a:gd name="T58" fmla="*/ 600 w 3327"/>
                <a:gd name="T59" fmla="*/ 2942 h 3326"/>
                <a:gd name="T60" fmla="*/ 384 w 3327"/>
                <a:gd name="T61" fmla="*/ 2726 h 3326"/>
                <a:gd name="T62" fmla="*/ 210 w 3327"/>
                <a:gd name="T63" fmla="*/ 2473 h 3326"/>
                <a:gd name="T64" fmla="*/ 85 w 3327"/>
                <a:gd name="T65" fmla="*/ 2189 h 3326"/>
                <a:gd name="T66" fmla="*/ 14 w 3327"/>
                <a:gd name="T67" fmla="*/ 1880 h 3326"/>
                <a:gd name="T68" fmla="*/ 3 w 3327"/>
                <a:gd name="T69" fmla="*/ 1554 h 3326"/>
                <a:gd name="T70" fmla="*/ 54 w 3327"/>
                <a:gd name="T71" fmla="*/ 1238 h 3326"/>
                <a:gd name="T72" fmla="*/ 163 w 3327"/>
                <a:gd name="T73" fmla="*/ 946 h 3326"/>
                <a:gd name="T74" fmla="*/ 321 w 3327"/>
                <a:gd name="T75" fmla="*/ 681 h 3326"/>
                <a:gd name="T76" fmla="*/ 524 w 3327"/>
                <a:gd name="T77" fmla="*/ 452 h 3326"/>
                <a:gd name="T78" fmla="*/ 766 w 3327"/>
                <a:gd name="T79" fmla="*/ 263 h 3326"/>
                <a:gd name="T80" fmla="*/ 1040 w 3327"/>
                <a:gd name="T81" fmla="*/ 121 h 3326"/>
                <a:gd name="T82" fmla="*/ 1341 w 3327"/>
                <a:gd name="T83" fmla="*/ 32 h 3326"/>
                <a:gd name="T84" fmla="*/ 1664 w 3327"/>
                <a:gd name="T85" fmla="*/ 0 h 3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27" h="3326">
                  <a:moveTo>
                    <a:pt x="1664" y="0"/>
                  </a:moveTo>
                  <a:lnTo>
                    <a:pt x="1769" y="3"/>
                  </a:lnTo>
                  <a:lnTo>
                    <a:pt x="1875" y="13"/>
                  </a:lnTo>
                  <a:lnTo>
                    <a:pt x="1977" y="29"/>
                  </a:lnTo>
                  <a:lnTo>
                    <a:pt x="2076" y="52"/>
                  </a:lnTo>
                  <a:lnTo>
                    <a:pt x="2175" y="80"/>
                  </a:lnTo>
                  <a:lnTo>
                    <a:pt x="2270" y="114"/>
                  </a:lnTo>
                  <a:lnTo>
                    <a:pt x="2363" y="154"/>
                  </a:lnTo>
                  <a:lnTo>
                    <a:pt x="2452" y="198"/>
                  </a:lnTo>
                  <a:lnTo>
                    <a:pt x="2538" y="248"/>
                  </a:lnTo>
                  <a:lnTo>
                    <a:pt x="2533" y="288"/>
                  </a:lnTo>
                  <a:lnTo>
                    <a:pt x="2532" y="328"/>
                  </a:lnTo>
                  <a:lnTo>
                    <a:pt x="2535" y="384"/>
                  </a:lnTo>
                  <a:lnTo>
                    <a:pt x="2544" y="436"/>
                  </a:lnTo>
                  <a:lnTo>
                    <a:pt x="2559" y="486"/>
                  </a:lnTo>
                  <a:lnTo>
                    <a:pt x="2579" y="534"/>
                  </a:lnTo>
                  <a:lnTo>
                    <a:pt x="2604" y="579"/>
                  </a:lnTo>
                  <a:lnTo>
                    <a:pt x="2634" y="620"/>
                  </a:lnTo>
                  <a:lnTo>
                    <a:pt x="2668" y="659"/>
                  </a:lnTo>
                  <a:lnTo>
                    <a:pt x="2706" y="693"/>
                  </a:lnTo>
                  <a:lnTo>
                    <a:pt x="2748" y="722"/>
                  </a:lnTo>
                  <a:lnTo>
                    <a:pt x="2793" y="748"/>
                  </a:lnTo>
                  <a:lnTo>
                    <a:pt x="2841" y="769"/>
                  </a:lnTo>
                  <a:lnTo>
                    <a:pt x="2891" y="784"/>
                  </a:lnTo>
                  <a:lnTo>
                    <a:pt x="2944" y="793"/>
                  </a:lnTo>
                  <a:lnTo>
                    <a:pt x="2998" y="796"/>
                  </a:lnTo>
                  <a:lnTo>
                    <a:pt x="3039" y="794"/>
                  </a:lnTo>
                  <a:lnTo>
                    <a:pt x="3079" y="788"/>
                  </a:lnTo>
                  <a:lnTo>
                    <a:pt x="3113" y="847"/>
                  </a:lnTo>
                  <a:lnTo>
                    <a:pt x="3146" y="907"/>
                  </a:lnTo>
                  <a:lnTo>
                    <a:pt x="3108" y="925"/>
                  </a:lnTo>
                  <a:lnTo>
                    <a:pt x="3074" y="947"/>
                  </a:lnTo>
                  <a:lnTo>
                    <a:pt x="3044" y="974"/>
                  </a:lnTo>
                  <a:lnTo>
                    <a:pt x="3016" y="1003"/>
                  </a:lnTo>
                  <a:lnTo>
                    <a:pt x="2993" y="1037"/>
                  </a:lnTo>
                  <a:lnTo>
                    <a:pt x="2975" y="1073"/>
                  </a:lnTo>
                  <a:lnTo>
                    <a:pt x="2961" y="1112"/>
                  </a:lnTo>
                  <a:lnTo>
                    <a:pt x="2952" y="1154"/>
                  </a:lnTo>
                  <a:lnTo>
                    <a:pt x="2950" y="1197"/>
                  </a:lnTo>
                  <a:lnTo>
                    <a:pt x="2953" y="1243"/>
                  </a:lnTo>
                  <a:lnTo>
                    <a:pt x="2962" y="1286"/>
                  </a:lnTo>
                  <a:lnTo>
                    <a:pt x="2978" y="1328"/>
                  </a:lnTo>
                  <a:lnTo>
                    <a:pt x="2999" y="1367"/>
                  </a:lnTo>
                  <a:lnTo>
                    <a:pt x="3026" y="1402"/>
                  </a:lnTo>
                  <a:lnTo>
                    <a:pt x="3056" y="1432"/>
                  </a:lnTo>
                  <a:lnTo>
                    <a:pt x="3091" y="1459"/>
                  </a:lnTo>
                  <a:lnTo>
                    <a:pt x="3130" y="1480"/>
                  </a:lnTo>
                  <a:lnTo>
                    <a:pt x="3171" y="1496"/>
                  </a:lnTo>
                  <a:lnTo>
                    <a:pt x="3215" y="1505"/>
                  </a:lnTo>
                  <a:lnTo>
                    <a:pt x="3261" y="1508"/>
                  </a:lnTo>
                  <a:lnTo>
                    <a:pt x="3291" y="1507"/>
                  </a:lnTo>
                  <a:lnTo>
                    <a:pt x="3319" y="1504"/>
                  </a:lnTo>
                  <a:lnTo>
                    <a:pt x="3326" y="1583"/>
                  </a:lnTo>
                  <a:lnTo>
                    <a:pt x="3327" y="1664"/>
                  </a:lnTo>
                  <a:lnTo>
                    <a:pt x="3323" y="1772"/>
                  </a:lnTo>
                  <a:lnTo>
                    <a:pt x="3313" y="1880"/>
                  </a:lnTo>
                  <a:lnTo>
                    <a:pt x="3296" y="1985"/>
                  </a:lnTo>
                  <a:lnTo>
                    <a:pt x="3272" y="2088"/>
                  </a:lnTo>
                  <a:lnTo>
                    <a:pt x="3242" y="2189"/>
                  </a:lnTo>
                  <a:lnTo>
                    <a:pt x="3207" y="2286"/>
                  </a:lnTo>
                  <a:lnTo>
                    <a:pt x="3165" y="2382"/>
                  </a:lnTo>
                  <a:lnTo>
                    <a:pt x="3117" y="2473"/>
                  </a:lnTo>
                  <a:lnTo>
                    <a:pt x="3064" y="2560"/>
                  </a:lnTo>
                  <a:lnTo>
                    <a:pt x="3006" y="2645"/>
                  </a:lnTo>
                  <a:lnTo>
                    <a:pt x="2943" y="2726"/>
                  </a:lnTo>
                  <a:lnTo>
                    <a:pt x="2876" y="2803"/>
                  </a:lnTo>
                  <a:lnTo>
                    <a:pt x="2804" y="2875"/>
                  </a:lnTo>
                  <a:lnTo>
                    <a:pt x="2726" y="2942"/>
                  </a:lnTo>
                  <a:lnTo>
                    <a:pt x="2646" y="3006"/>
                  </a:lnTo>
                  <a:lnTo>
                    <a:pt x="2561" y="3063"/>
                  </a:lnTo>
                  <a:lnTo>
                    <a:pt x="2474" y="3116"/>
                  </a:lnTo>
                  <a:lnTo>
                    <a:pt x="2382" y="3164"/>
                  </a:lnTo>
                  <a:lnTo>
                    <a:pt x="2287" y="3206"/>
                  </a:lnTo>
                  <a:lnTo>
                    <a:pt x="2190" y="3241"/>
                  </a:lnTo>
                  <a:lnTo>
                    <a:pt x="2089" y="3272"/>
                  </a:lnTo>
                  <a:lnTo>
                    <a:pt x="1986" y="3295"/>
                  </a:lnTo>
                  <a:lnTo>
                    <a:pt x="1880" y="3312"/>
                  </a:lnTo>
                  <a:lnTo>
                    <a:pt x="1773" y="3323"/>
                  </a:lnTo>
                  <a:lnTo>
                    <a:pt x="1664" y="3326"/>
                  </a:lnTo>
                  <a:lnTo>
                    <a:pt x="1554" y="3323"/>
                  </a:lnTo>
                  <a:lnTo>
                    <a:pt x="1446" y="3312"/>
                  </a:lnTo>
                  <a:lnTo>
                    <a:pt x="1341" y="3295"/>
                  </a:lnTo>
                  <a:lnTo>
                    <a:pt x="1238" y="3272"/>
                  </a:lnTo>
                  <a:lnTo>
                    <a:pt x="1137" y="3241"/>
                  </a:lnTo>
                  <a:lnTo>
                    <a:pt x="1040" y="3206"/>
                  </a:lnTo>
                  <a:lnTo>
                    <a:pt x="945" y="3164"/>
                  </a:lnTo>
                  <a:lnTo>
                    <a:pt x="854" y="3116"/>
                  </a:lnTo>
                  <a:lnTo>
                    <a:pt x="766" y="3063"/>
                  </a:lnTo>
                  <a:lnTo>
                    <a:pt x="681" y="3006"/>
                  </a:lnTo>
                  <a:lnTo>
                    <a:pt x="600" y="2942"/>
                  </a:lnTo>
                  <a:lnTo>
                    <a:pt x="524" y="2875"/>
                  </a:lnTo>
                  <a:lnTo>
                    <a:pt x="452" y="2803"/>
                  </a:lnTo>
                  <a:lnTo>
                    <a:pt x="384" y="2726"/>
                  </a:lnTo>
                  <a:lnTo>
                    <a:pt x="321" y="2645"/>
                  </a:lnTo>
                  <a:lnTo>
                    <a:pt x="263" y="2560"/>
                  </a:lnTo>
                  <a:lnTo>
                    <a:pt x="210" y="2473"/>
                  </a:lnTo>
                  <a:lnTo>
                    <a:pt x="163" y="2382"/>
                  </a:lnTo>
                  <a:lnTo>
                    <a:pt x="121" y="2286"/>
                  </a:lnTo>
                  <a:lnTo>
                    <a:pt x="85" y="2189"/>
                  </a:lnTo>
                  <a:lnTo>
                    <a:pt x="54" y="2088"/>
                  </a:lnTo>
                  <a:lnTo>
                    <a:pt x="32" y="1985"/>
                  </a:lnTo>
                  <a:lnTo>
                    <a:pt x="14" y="1880"/>
                  </a:lnTo>
                  <a:lnTo>
                    <a:pt x="3" y="1772"/>
                  </a:lnTo>
                  <a:lnTo>
                    <a:pt x="0" y="1664"/>
                  </a:lnTo>
                  <a:lnTo>
                    <a:pt x="3" y="1554"/>
                  </a:lnTo>
                  <a:lnTo>
                    <a:pt x="14" y="1446"/>
                  </a:lnTo>
                  <a:lnTo>
                    <a:pt x="32" y="1341"/>
                  </a:lnTo>
                  <a:lnTo>
                    <a:pt x="54" y="1238"/>
                  </a:lnTo>
                  <a:lnTo>
                    <a:pt x="85" y="1137"/>
                  </a:lnTo>
                  <a:lnTo>
                    <a:pt x="121" y="1040"/>
                  </a:lnTo>
                  <a:lnTo>
                    <a:pt x="163" y="946"/>
                  </a:lnTo>
                  <a:lnTo>
                    <a:pt x="210" y="854"/>
                  </a:lnTo>
                  <a:lnTo>
                    <a:pt x="263" y="765"/>
                  </a:lnTo>
                  <a:lnTo>
                    <a:pt x="321" y="681"/>
                  </a:lnTo>
                  <a:lnTo>
                    <a:pt x="384" y="600"/>
                  </a:lnTo>
                  <a:lnTo>
                    <a:pt x="452" y="524"/>
                  </a:lnTo>
                  <a:lnTo>
                    <a:pt x="524" y="452"/>
                  </a:lnTo>
                  <a:lnTo>
                    <a:pt x="600" y="384"/>
                  </a:lnTo>
                  <a:lnTo>
                    <a:pt x="681" y="320"/>
                  </a:lnTo>
                  <a:lnTo>
                    <a:pt x="766" y="263"/>
                  </a:lnTo>
                  <a:lnTo>
                    <a:pt x="854" y="211"/>
                  </a:lnTo>
                  <a:lnTo>
                    <a:pt x="945" y="163"/>
                  </a:lnTo>
                  <a:lnTo>
                    <a:pt x="1040" y="121"/>
                  </a:lnTo>
                  <a:lnTo>
                    <a:pt x="1137" y="85"/>
                  </a:lnTo>
                  <a:lnTo>
                    <a:pt x="1238" y="54"/>
                  </a:lnTo>
                  <a:lnTo>
                    <a:pt x="1341" y="32"/>
                  </a:lnTo>
                  <a:lnTo>
                    <a:pt x="1446" y="13"/>
                  </a:lnTo>
                  <a:lnTo>
                    <a:pt x="1554" y="3"/>
                  </a:lnTo>
                  <a:lnTo>
                    <a:pt x="1664" y="0"/>
                  </a:lnTo>
                  <a:close/>
                </a:path>
              </a:pathLst>
            </a:custGeom>
            <a:solidFill>
              <a:srgbClr val="D13139"/>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17" name="Freeform 15">
              <a:extLst>
                <a:ext uri="{FF2B5EF4-FFF2-40B4-BE49-F238E27FC236}">
                  <a16:creationId xmlns:a16="http://schemas.microsoft.com/office/drawing/2014/main" id="{B30347C4-47A5-40E7-966D-6C71B7AEE6C5}"/>
                </a:ext>
              </a:extLst>
            </p:cNvPr>
            <p:cNvSpPr>
              <a:spLocks/>
            </p:cNvSpPr>
            <p:nvPr userDrawn="1"/>
          </p:nvSpPr>
          <p:spPr bwMode="auto">
            <a:xfrm>
              <a:off x="9363261" y="481612"/>
              <a:ext cx="75662" cy="75660"/>
            </a:xfrm>
            <a:custGeom>
              <a:avLst/>
              <a:gdLst>
                <a:gd name="T0" fmla="*/ 161 w 320"/>
                <a:gd name="T1" fmla="*/ 0 h 321"/>
                <a:gd name="T2" fmla="*/ 192 w 320"/>
                <a:gd name="T3" fmla="*/ 4 h 321"/>
                <a:gd name="T4" fmla="*/ 223 w 320"/>
                <a:gd name="T5" fmla="*/ 13 h 321"/>
                <a:gd name="T6" fmla="*/ 250 w 320"/>
                <a:gd name="T7" fmla="*/ 27 h 321"/>
                <a:gd name="T8" fmla="*/ 274 w 320"/>
                <a:gd name="T9" fmla="*/ 48 h 321"/>
                <a:gd name="T10" fmla="*/ 293 w 320"/>
                <a:gd name="T11" fmla="*/ 71 h 321"/>
                <a:gd name="T12" fmla="*/ 308 w 320"/>
                <a:gd name="T13" fmla="*/ 99 h 321"/>
                <a:gd name="T14" fmla="*/ 317 w 320"/>
                <a:gd name="T15" fmla="*/ 128 h 321"/>
                <a:gd name="T16" fmla="*/ 320 w 320"/>
                <a:gd name="T17" fmla="*/ 161 h 321"/>
                <a:gd name="T18" fmla="*/ 317 w 320"/>
                <a:gd name="T19" fmla="*/ 193 h 321"/>
                <a:gd name="T20" fmla="*/ 308 w 320"/>
                <a:gd name="T21" fmla="*/ 223 h 321"/>
                <a:gd name="T22" fmla="*/ 293 w 320"/>
                <a:gd name="T23" fmla="*/ 250 h 321"/>
                <a:gd name="T24" fmla="*/ 274 w 320"/>
                <a:gd name="T25" fmla="*/ 274 h 321"/>
                <a:gd name="T26" fmla="*/ 250 w 320"/>
                <a:gd name="T27" fmla="*/ 293 h 321"/>
                <a:gd name="T28" fmla="*/ 223 w 320"/>
                <a:gd name="T29" fmla="*/ 308 h 321"/>
                <a:gd name="T30" fmla="*/ 192 w 320"/>
                <a:gd name="T31" fmla="*/ 317 h 321"/>
                <a:gd name="T32" fmla="*/ 161 w 320"/>
                <a:gd name="T33" fmla="*/ 321 h 321"/>
                <a:gd name="T34" fmla="*/ 128 w 320"/>
                <a:gd name="T35" fmla="*/ 317 h 321"/>
                <a:gd name="T36" fmla="*/ 98 w 320"/>
                <a:gd name="T37" fmla="*/ 308 h 321"/>
                <a:gd name="T38" fmla="*/ 70 w 320"/>
                <a:gd name="T39" fmla="*/ 293 h 321"/>
                <a:gd name="T40" fmla="*/ 47 w 320"/>
                <a:gd name="T41" fmla="*/ 274 h 321"/>
                <a:gd name="T42" fmla="*/ 27 w 320"/>
                <a:gd name="T43" fmla="*/ 250 h 321"/>
                <a:gd name="T44" fmla="*/ 12 w 320"/>
                <a:gd name="T45" fmla="*/ 223 h 321"/>
                <a:gd name="T46" fmla="*/ 3 w 320"/>
                <a:gd name="T47" fmla="*/ 193 h 321"/>
                <a:gd name="T48" fmla="*/ 0 w 320"/>
                <a:gd name="T49" fmla="*/ 161 h 321"/>
                <a:gd name="T50" fmla="*/ 3 w 320"/>
                <a:gd name="T51" fmla="*/ 128 h 321"/>
                <a:gd name="T52" fmla="*/ 12 w 320"/>
                <a:gd name="T53" fmla="*/ 99 h 321"/>
                <a:gd name="T54" fmla="*/ 27 w 320"/>
                <a:gd name="T55" fmla="*/ 71 h 321"/>
                <a:gd name="T56" fmla="*/ 47 w 320"/>
                <a:gd name="T57" fmla="*/ 48 h 321"/>
                <a:gd name="T58" fmla="*/ 70 w 320"/>
                <a:gd name="T59" fmla="*/ 27 h 321"/>
                <a:gd name="T60" fmla="*/ 98 w 320"/>
                <a:gd name="T61" fmla="*/ 13 h 321"/>
                <a:gd name="T62" fmla="*/ 128 w 320"/>
                <a:gd name="T63" fmla="*/ 4 h 321"/>
                <a:gd name="T64" fmla="*/ 161 w 320"/>
                <a:gd name="T6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0" h="321">
                  <a:moveTo>
                    <a:pt x="161" y="0"/>
                  </a:moveTo>
                  <a:lnTo>
                    <a:pt x="192" y="4"/>
                  </a:lnTo>
                  <a:lnTo>
                    <a:pt x="223" y="13"/>
                  </a:lnTo>
                  <a:lnTo>
                    <a:pt x="250" y="27"/>
                  </a:lnTo>
                  <a:lnTo>
                    <a:pt x="274" y="48"/>
                  </a:lnTo>
                  <a:lnTo>
                    <a:pt x="293" y="71"/>
                  </a:lnTo>
                  <a:lnTo>
                    <a:pt x="308" y="99"/>
                  </a:lnTo>
                  <a:lnTo>
                    <a:pt x="317" y="128"/>
                  </a:lnTo>
                  <a:lnTo>
                    <a:pt x="320" y="161"/>
                  </a:lnTo>
                  <a:lnTo>
                    <a:pt x="317" y="193"/>
                  </a:lnTo>
                  <a:lnTo>
                    <a:pt x="308" y="223"/>
                  </a:lnTo>
                  <a:lnTo>
                    <a:pt x="293" y="250"/>
                  </a:lnTo>
                  <a:lnTo>
                    <a:pt x="274" y="274"/>
                  </a:lnTo>
                  <a:lnTo>
                    <a:pt x="250" y="293"/>
                  </a:lnTo>
                  <a:lnTo>
                    <a:pt x="223" y="308"/>
                  </a:lnTo>
                  <a:lnTo>
                    <a:pt x="192" y="317"/>
                  </a:lnTo>
                  <a:lnTo>
                    <a:pt x="161" y="321"/>
                  </a:lnTo>
                  <a:lnTo>
                    <a:pt x="128" y="317"/>
                  </a:lnTo>
                  <a:lnTo>
                    <a:pt x="98" y="308"/>
                  </a:lnTo>
                  <a:lnTo>
                    <a:pt x="70" y="293"/>
                  </a:lnTo>
                  <a:lnTo>
                    <a:pt x="47" y="274"/>
                  </a:lnTo>
                  <a:lnTo>
                    <a:pt x="27" y="250"/>
                  </a:lnTo>
                  <a:lnTo>
                    <a:pt x="12" y="223"/>
                  </a:lnTo>
                  <a:lnTo>
                    <a:pt x="3" y="193"/>
                  </a:lnTo>
                  <a:lnTo>
                    <a:pt x="0" y="161"/>
                  </a:lnTo>
                  <a:lnTo>
                    <a:pt x="3" y="128"/>
                  </a:lnTo>
                  <a:lnTo>
                    <a:pt x="12" y="99"/>
                  </a:lnTo>
                  <a:lnTo>
                    <a:pt x="27" y="71"/>
                  </a:lnTo>
                  <a:lnTo>
                    <a:pt x="47" y="48"/>
                  </a:lnTo>
                  <a:lnTo>
                    <a:pt x="70" y="27"/>
                  </a:lnTo>
                  <a:lnTo>
                    <a:pt x="98" y="13"/>
                  </a:lnTo>
                  <a:lnTo>
                    <a:pt x="128" y="4"/>
                  </a:lnTo>
                  <a:lnTo>
                    <a:pt x="161" y="0"/>
                  </a:lnTo>
                  <a:close/>
                </a:path>
              </a:pathLst>
            </a:custGeom>
            <a:solidFill>
              <a:srgbClr val="9AB0C5"/>
            </a:solidFill>
            <a:ln w="1270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18" name="Freeform 16">
              <a:extLst>
                <a:ext uri="{FF2B5EF4-FFF2-40B4-BE49-F238E27FC236}">
                  <a16:creationId xmlns:a16="http://schemas.microsoft.com/office/drawing/2014/main" id="{0C306C45-8EB1-442B-95A1-F5407AF95D4A}"/>
                </a:ext>
              </a:extLst>
            </p:cNvPr>
            <p:cNvSpPr>
              <a:spLocks/>
            </p:cNvSpPr>
            <p:nvPr userDrawn="1"/>
          </p:nvSpPr>
          <p:spPr bwMode="auto">
            <a:xfrm>
              <a:off x="9168213" y="315778"/>
              <a:ext cx="189408" cy="189408"/>
            </a:xfrm>
            <a:custGeom>
              <a:avLst/>
              <a:gdLst>
                <a:gd name="T0" fmla="*/ 398 w 797"/>
                <a:gd name="T1" fmla="*/ 0 h 796"/>
                <a:gd name="T2" fmla="*/ 448 w 797"/>
                <a:gd name="T3" fmla="*/ 2 h 796"/>
                <a:gd name="T4" fmla="*/ 497 w 797"/>
                <a:gd name="T5" fmla="*/ 11 h 796"/>
                <a:gd name="T6" fmla="*/ 542 w 797"/>
                <a:gd name="T7" fmla="*/ 26 h 796"/>
                <a:gd name="T8" fmla="*/ 585 w 797"/>
                <a:gd name="T9" fmla="*/ 46 h 796"/>
                <a:gd name="T10" fmla="*/ 626 w 797"/>
                <a:gd name="T11" fmla="*/ 71 h 796"/>
                <a:gd name="T12" fmla="*/ 663 w 797"/>
                <a:gd name="T13" fmla="*/ 99 h 796"/>
                <a:gd name="T14" fmla="*/ 696 w 797"/>
                <a:gd name="T15" fmla="*/ 133 h 796"/>
                <a:gd name="T16" fmla="*/ 726 w 797"/>
                <a:gd name="T17" fmla="*/ 170 h 796"/>
                <a:gd name="T18" fmla="*/ 749 w 797"/>
                <a:gd name="T19" fmla="*/ 210 h 796"/>
                <a:gd name="T20" fmla="*/ 770 w 797"/>
                <a:gd name="T21" fmla="*/ 253 h 796"/>
                <a:gd name="T22" fmla="*/ 785 w 797"/>
                <a:gd name="T23" fmla="*/ 300 h 796"/>
                <a:gd name="T24" fmla="*/ 794 w 797"/>
                <a:gd name="T25" fmla="*/ 347 h 796"/>
                <a:gd name="T26" fmla="*/ 797 w 797"/>
                <a:gd name="T27" fmla="*/ 397 h 796"/>
                <a:gd name="T28" fmla="*/ 794 w 797"/>
                <a:gd name="T29" fmla="*/ 448 h 796"/>
                <a:gd name="T30" fmla="*/ 785 w 797"/>
                <a:gd name="T31" fmla="*/ 496 h 796"/>
                <a:gd name="T32" fmla="*/ 770 w 797"/>
                <a:gd name="T33" fmla="*/ 542 h 796"/>
                <a:gd name="T34" fmla="*/ 749 w 797"/>
                <a:gd name="T35" fmla="*/ 585 h 796"/>
                <a:gd name="T36" fmla="*/ 726 w 797"/>
                <a:gd name="T37" fmla="*/ 625 h 796"/>
                <a:gd name="T38" fmla="*/ 696 w 797"/>
                <a:gd name="T39" fmla="*/ 662 h 796"/>
                <a:gd name="T40" fmla="*/ 663 w 797"/>
                <a:gd name="T41" fmla="*/ 695 h 796"/>
                <a:gd name="T42" fmla="*/ 626 w 797"/>
                <a:gd name="T43" fmla="*/ 725 h 796"/>
                <a:gd name="T44" fmla="*/ 585 w 797"/>
                <a:gd name="T45" fmla="*/ 750 h 796"/>
                <a:gd name="T46" fmla="*/ 542 w 797"/>
                <a:gd name="T47" fmla="*/ 770 h 796"/>
                <a:gd name="T48" fmla="*/ 497 w 797"/>
                <a:gd name="T49" fmla="*/ 783 h 796"/>
                <a:gd name="T50" fmla="*/ 448 w 797"/>
                <a:gd name="T51" fmla="*/ 793 h 796"/>
                <a:gd name="T52" fmla="*/ 398 w 797"/>
                <a:gd name="T53" fmla="*/ 796 h 796"/>
                <a:gd name="T54" fmla="*/ 348 w 797"/>
                <a:gd name="T55" fmla="*/ 793 h 796"/>
                <a:gd name="T56" fmla="*/ 300 w 797"/>
                <a:gd name="T57" fmla="*/ 783 h 796"/>
                <a:gd name="T58" fmla="*/ 254 w 797"/>
                <a:gd name="T59" fmla="*/ 770 h 796"/>
                <a:gd name="T60" fmla="*/ 211 w 797"/>
                <a:gd name="T61" fmla="*/ 750 h 796"/>
                <a:gd name="T62" fmla="*/ 171 w 797"/>
                <a:gd name="T63" fmla="*/ 725 h 796"/>
                <a:gd name="T64" fmla="*/ 133 w 797"/>
                <a:gd name="T65" fmla="*/ 695 h 796"/>
                <a:gd name="T66" fmla="*/ 100 w 797"/>
                <a:gd name="T67" fmla="*/ 662 h 796"/>
                <a:gd name="T68" fmla="*/ 71 w 797"/>
                <a:gd name="T69" fmla="*/ 625 h 796"/>
                <a:gd name="T70" fmla="*/ 46 w 797"/>
                <a:gd name="T71" fmla="*/ 585 h 796"/>
                <a:gd name="T72" fmla="*/ 27 w 797"/>
                <a:gd name="T73" fmla="*/ 542 h 796"/>
                <a:gd name="T74" fmla="*/ 12 w 797"/>
                <a:gd name="T75" fmla="*/ 496 h 796"/>
                <a:gd name="T76" fmla="*/ 3 w 797"/>
                <a:gd name="T77" fmla="*/ 448 h 796"/>
                <a:gd name="T78" fmla="*/ 0 w 797"/>
                <a:gd name="T79" fmla="*/ 397 h 796"/>
                <a:gd name="T80" fmla="*/ 3 w 797"/>
                <a:gd name="T81" fmla="*/ 347 h 796"/>
                <a:gd name="T82" fmla="*/ 12 w 797"/>
                <a:gd name="T83" fmla="*/ 300 h 796"/>
                <a:gd name="T84" fmla="*/ 27 w 797"/>
                <a:gd name="T85" fmla="*/ 253 h 796"/>
                <a:gd name="T86" fmla="*/ 46 w 797"/>
                <a:gd name="T87" fmla="*/ 210 h 796"/>
                <a:gd name="T88" fmla="*/ 71 w 797"/>
                <a:gd name="T89" fmla="*/ 170 h 796"/>
                <a:gd name="T90" fmla="*/ 100 w 797"/>
                <a:gd name="T91" fmla="*/ 133 h 796"/>
                <a:gd name="T92" fmla="*/ 133 w 797"/>
                <a:gd name="T93" fmla="*/ 99 h 796"/>
                <a:gd name="T94" fmla="*/ 171 w 797"/>
                <a:gd name="T95" fmla="*/ 71 h 796"/>
                <a:gd name="T96" fmla="*/ 211 w 797"/>
                <a:gd name="T97" fmla="*/ 46 h 796"/>
                <a:gd name="T98" fmla="*/ 254 w 797"/>
                <a:gd name="T99" fmla="*/ 26 h 796"/>
                <a:gd name="T100" fmla="*/ 300 w 797"/>
                <a:gd name="T101" fmla="*/ 11 h 796"/>
                <a:gd name="T102" fmla="*/ 348 w 797"/>
                <a:gd name="T103" fmla="*/ 2 h 796"/>
                <a:gd name="T104" fmla="*/ 398 w 797"/>
                <a:gd name="T105"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7" h="796">
                  <a:moveTo>
                    <a:pt x="398" y="0"/>
                  </a:moveTo>
                  <a:lnTo>
                    <a:pt x="448" y="2"/>
                  </a:lnTo>
                  <a:lnTo>
                    <a:pt x="497" y="11"/>
                  </a:lnTo>
                  <a:lnTo>
                    <a:pt x="542" y="26"/>
                  </a:lnTo>
                  <a:lnTo>
                    <a:pt x="585" y="46"/>
                  </a:lnTo>
                  <a:lnTo>
                    <a:pt x="626" y="71"/>
                  </a:lnTo>
                  <a:lnTo>
                    <a:pt x="663" y="99"/>
                  </a:lnTo>
                  <a:lnTo>
                    <a:pt x="696" y="133"/>
                  </a:lnTo>
                  <a:lnTo>
                    <a:pt x="726" y="170"/>
                  </a:lnTo>
                  <a:lnTo>
                    <a:pt x="749" y="210"/>
                  </a:lnTo>
                  <a:lnTo>
                    <a:pt x="770" y="253"/>
                  </a:lnTo>
                  <a:lnTo>
                    <a:pt x="785" y="300"/>
                  </a:lnTo>
                  <a:lnTo>
                    <a:pt x="794" y="347"/>
                  </a:lnTo>
                  <a:lnTo>
                    <a:pt x="797" y="397"/>
                  </a:lnTo>
                  <a:lnTo>
                    <a:pt x="794" y="448"/>
                  </a:lnTo>
                  <a:lnTo>
                    <a:pt x="785" y="496"/>
                  </a:lnTo>
                  <a:lnTo>
                    <a:pt x="770" y="542"/>
                  </a:lnTo>
                  <a:lnTo>
                    <a:pt x="749" y="585"/>
                  </a:lnTo>
                  <a:lnTo>
                    <a:pt x="726" y="625"/>
                  </a:lnTo>
                  <a:lnTo>
                    <a:pt x="696" y="662"/>
                  </a:lnTo>
                  <a:lnTo>
                    <a:pt x="663" y="695"/>
                  </a:lnTo>
                  <a:lnTo>
                    <a:pt x="626" y="725"/>
                  </a:lnTo>
                  <a:lnTo>
                    <a:pt x="585" y="750"/>
                  </a:lnTo>
                  <a:lnTo>
                    <a:pt x="542" y="770"/>
                  </a:lnTo>
                  <a:lnTo>
                    <a:pt x="497" y="783"/>
                  </a:lnTo>
                  <a:lnTo>
                    <a:pt x="448" y="793"/>
                  </a:lnTo>
                  <a:lnTo>
                    <a:pt x="398" y="796"/>
                  </a:lnTo>
                  <a:lnTo>
                    <a:pt x="348" y="793"/>
                  </a:lnTo>
                  <a:lnTo>
                    <a:pt x="300" y="783"/>
                  </a:lnTo>
                  <a:lnTo>
                    <a:pt x="254" y="770"/>
                  </a:lnTo>
                  <a:lnTo>
                    <a:pt x="211" y="750"/>
                  </a:lnTo>
                  <a:lnTo>
                    <a:pt x="171" y="725"/>
                  </a:lnTo>
                  <a:lnTo>
                    <a:pt x="133" y="695"/>
                  </a:lnTo>
                  <a:lnTo>
                    <a:pt x="100" y="662"/>
                  </a:lnTo>
                  <a:lnTo>
                    <a:pt x="71" y="625"/>
                  </a:lnTo>
                  <a:lnTo>
                    <a:pt x="46" y="585"/>
                  </a:lnTo>
                  <a:lnTo>
                    <a:pt x="27" y="542"/>
                  </a:lnTo>
                  <a:lnTo>
                    <a:pt x="12" y="496"/>
                  </a:lnTo>
                  <a:lnTo>
                    <a:pt x="3" y="448"/>
                  </a:lnTo>
                  <a:lnTo>
                    <a:pt x="0" y="397"/>
                  </a:lnTo>
                  <a:lnTo>
                    <a:pt x="3" y="347"/>
                  </a:lnTo>
                  <a:lnTo>
                    <a:pt x="12" y="300"/>
                  </a:lnTo>
                  <a:lnTo>
                    <a:pt x="27" y="253"/>
                  </a:lnTo>
                  <a:lnTo>
                    <a:pt x="46" y="210"/>
                  </a:lnTo>
                  <a:lnTo>
                    <a:pt x="71" y="170"/>
                  </a:lnTo>
                  <a:lnTo>
                    <a:pt x="100" y="133"/>
                  </a:lnTo>
                  <a:lnTo>
                    <a:pt x="133" y="99"/>
                  </a:lnTo>
                  <a:lnTo>
                    <a:pt x="171" y="71"/>
                  </a:lnTo>
                  <a:lnTo>
                    <a:pt x="211" y="46"/>
                  </a:lnTo>
                  <a:lnTo>
                    <a:pt x="254" y="26"/>
                  </a:lnTo>
                  <a:lnTo>
                    <a:pt x="300" y="11"/>
                  </a:lnTo>
                  <a:lnTo>
                    <a:pt x="348" y="2"/>
                  </a:lnTo>
                  <a:lnTo>
                    <a:pt x="398" y="0"/>
                  </a:lnTo>
                  <a:close/>
                </a:path>
              </a:pathLst>
            </a:custGeom>
            <a:solidFill>
              <a:srgbClr val="293946"/>
            </a:solidFill>
            <a:ln w="1270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19" name="Freeform 17">
              <a:extLst>
                <a:ext uri="{FF2B5EF4-FFF2-40B4-BE49-F238E27FC236}">
                  <a16:creationId xmlns:a16="http://schemas.microsoft.com/office/drawing/2014/main" id="{1C137CD3-0E06-4CC5-AB76-A4DD663FBE20}"/>
                </a:ext>
              </a:extLst>
            </p:cNvPr>
            <p:cNvSpPr>
              <a:spLocks/>
            </p:cNvSpPr>
            <p:nvPr userDrawn="1"/>
          </p:nvSpPr>
          <p:spPr bwMode="auto">
            <a:xfrm>
              <a:off x="9274054" y="577128"/>
              <a:ext cx="108993" cy="107435"/>
            </a:xfrm>
            <a:custGeom>
              <a:avLst/>
              <a:gdLst>
                <a:gd name="T0" fmla="*/ 242 w 485"/>
                <a:gd name="T1" fmla="*/ 0 h 484"/>
                <a:gd name="T2" fmla="*/ 282 w 485"/>
                <a:gd name="T3" fmla="*/ 2 h 484"/>
                <a:gd name="T4" fmla="*/ 319 w 485"/>
                <a:gd name="T5" fmla="*/ 11 h 484"/>
                <a:gd name="T6" fmla="*/ 353 w 485"/>
                <a:gd name="T7" fmla="*/ 26 h 484"/>
                <a:gd name="T8" fmla="*/ 386 w 485"/>
                <a:gd name="T9" fmla="*/ 46 h 484"/>
                <a:gd name="T10" fmla="*/ 414 w 485"/>
                <a:gd name="T11" fmla="*/ 70 h 484"/>
                <a:gd name="T12" fmla="*/ 438 w 485"/>
                <a:gd name="T13" fmla="*/ 98 h 484"/>
                <a:gd name="T14" fmla="*/ 457 w 485"/>
                <a:gd name="T15" fmla="*/ 130 h 484"/>
                <a:gd name="T16" fmla="*/ 472 w 485"/>
                <a:gd name="T17" fmla="*/ 165 h 484"/>
                <a:gd name="T18" fmla="*/ 481 w 485"/>
                <a:gd name="T19" fmla="*/ 202 h 484"/>
                <a:gd name="T20" fmla="*/ 485 w 485"/>
                <a:gd name="T21" fmla="*/ 242 h 484"/>
                <a:gd name="T22" fmla="*/ 481 w 485"/>
                <a:gd name="T23" fmla="*/ 282 h 484"/>
                <a:gd name="T24" fmla="*/ 472 w 485"/>
                <a:gd name="T25" fmla="*/ 319 h 484"/>
                <a:gd name="T26" fmla="*/ 457 w 485"/>
                <a:gd name="T27" fmla="*/ 353 h 484"/>
                <a:gd name="T28" fmla="*/ 438 w 485"/>
                <a:gd name="T29" fmla="*/ 385 h 484"/>
                <a:gd name="T30" fmla="*/ 414 w 485"/>
                <a:gd name="T31" fmla="*/ 413 h 484"/>
                <a:gd name="T32" fmla="*/ 386 w 485"/>
                <a:gd name="T33" fmla="*/ 438 h 484"/>
                <a:gd name="T34" fmla="*/ 353 w 485"/>
                <a:gd name="T35" fmla="*/ 457 h 484"/>
                <a:gd name="T36" fmla="*/ 319 w 485"/>
                <a:gd name="T37" fmla="*/ 472 h 484"/>
                <a:gd name="T38" fmla="*/ 282 w 485"/>
                <a:gd name="T39" fmla="*/ 481 h 484"/>
                <a:gd name="T40" fmla="*/ 242 w 485"/>
                <a:gd name="T41" fmla="*/ 484 h 484"/>
                <a:gd name="T42" fmla="*/ 202 w 485"/>
                <a:gd name="T43" fmla="*/ 481 h 484"/>
                <a:gd name="T44" fmla="*/ 165 w 485"/>
                <a:gd name="T45" fmla="*/ 472 h 484"/>
                <a:gd name="T46" fmla="*/ 130 w 485"/>
                <a:gd name="T47" fmla="*/ 457 h 484"/>
                <a:gd name="T48" fmla="*/ 98 w 485"/>
                <a:gd name="T49" fmla="*/ 438 h 484"/>
                <a:gd name="T50" fmla="*/ 70 w 485"/>
                <a:gd name="T51" fmla="*/ 413 h 484"/>
                <a:gd name="T52" fmla="*/ 46 w 485"/>
                <a:gd name="T53" fmla="*/ 385 h 484"/>
                <a:gd name="T54" fmla="*/ 27 w 485"/>
                <a:gd name="T55" fmla="*/ 353 h 484"/>
                <a:gd name="T56" fmla="*/ 12 w 485"/>
                <a:gd name="T57" fmla="*/ 319 h 484"/>
                <a:gd name="T58" fmla="*/ 2 w 485"/>
                <a:gd name="T59" fmla="*/ 282 h 484"/>
                <a:gd name="T60" fmla="*/ 0 w 485"/>
                <a:gd name="T61" fmla="*/ 242 h 484"/>
                <a:gd name="T62" fmla="*/ 2 w 485"/>
                <a:gd name="T63" fmla="*/ 202 h 484"/>
                <a:gd name="T64" fmla="*/ 12 w 485"/>
                <a:gd name="T65" fmla="*/ 165 h 484"/>
                <a:gd name="T66" fmla="*/ 27 w 485"/>
                <a:gd name="T67" fmla="*/ 130 h 484"/>
                <a:gd name="T68" fmla="*/ 46 w 485"/>
                <a:gd name="T69" fmla="*/ 98 h 484"/>
                <a:gd name="T70" fmla="*/ 70 w 485"/>
                <a:gd name="T71" fmla="*/ 70 h 484"/>
                <a:gd name="T72" fmla="*/ 98 w 485"/>
                <a:gd name="T73" fmla="*/ 46 h 484"/>
                <a:gd name="T74" fmla="*/ 130 w 485"/>
                <a:gd name="T75" fmla="*/ 26 h 484"/>
                <a:gd name="T76" fmla="*/ 165 w 485"/>
                <a:gd name="T77" fmla="*/ 11 h 484"/>
                <a:gd name="T78" fmla="*/ 202 w 485"/>
                <a:gd name="T79" fmla="*/ 2 h 484"/>
                <a:gd name="T80" fmla="*/ 242 w 485"/>
                <a:gd name="T81"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5" h="484">
                  <a:moveTo>
                    <a:pt x="242" y="0"/>
                  </a:moveTo>
                  <a:lnTo>
                    <a:pt x="282" y="2"/>
                  </a:lnTo>
                  <a:lnTo>
                    <a:pt x="319" y="11"/>
                  </a:lnTo>
                  <a:lnTo>
                    <a:pt x="353" y="26"/>
                  </a:lnTo>
                  <a:lnTo>
                    <a:pt x="386" y="46"/>
                  </a:lnTo>
                  <a:lnTo>
                    <a:pt x="414" y="70"/>
                  </a:lnTo>
                  <a:lnTo>
                    <a:pt x="438" y="98"/>
                  </a:lnTo>
                  <a:lnTo>
                    <a:pt x="457" y="130"/>
                  </a:lnTo>
                  <a:lnTo>
                    <a:pt x="472" y="165"/>
                  </a:lnTo>
                  <a:lnTo>
                    <a:pt x="481" y="202"/>
                  </a:lnTo>
                  <a:lnTo>
                    <a:pt x="485" y="242"/>
                  </a:lnTo>
                  <a:lnTo>
                    <a:pt x="481" y="282"/>
                  </a:lnTo>
                  <a:lnTo>
                    <a:pt x="472" y="319"/>
                  </a:lnTo>
                  <a:lnTo>
                    <a:pt x="457" y="353"/>
                  </a:lnTo>
                  <a:lnTo>
                    <a:pt x="438" y="385"/>
                  </a:lnTo>
                  <a:lnTo>
                    <a:pt x="414" y="413"/>
                  </a:lnTo>
                  <a:lnTo>
                    <a:pt x="386" y="438"/>
                  </a:lnTo>
                  <a:lnTo>
                    <a:pt x="353" y="457"/>
                  </a:lnTo>
                  <a:lnTo>
                    <a:pt x="319" y="472"/>
                  </a:lnTo>
                  <a:lnTo>
                    <a:pt x="282" y="481"/>
                  </a:lnTo>
                  <a:lnTo>
                    <a:pt x="242" y="484"/>
                  </a:lnTo>
                  <a:lnTo>
                    <a:pt x="202" y="481"/>
                  </a:lnTo>
                  <a:lnTo>
                    <a:pt x="165" y="472"/>
                  </a:lnTo>
                  <a:lnTo>
                    <a:pt x="130" y="457"/>
                  </a:lnTo>
                  <a:lnTo>
                    <a:pt x="98" y="438"/>
                  </a:lnTo>
                  <a:lnTo>
                    <a:pt x="70" y="413"/>
                  </a:lnTo>
                  <a:lnTo>
                    <a:pt x="46" y="385"/>
                  </a:lnTo>
                  <a:lnTo>
                    <a:pt x="27" y="353"/>
                  </a:lnTo>
                  <a:lnTo>
                    <a:pt x="12" y="319"/>
                  </a:lnTo>
                  <a:lnTo>
                    <a:pt x="2" y="282"/>
                  </a:lnTo>
                  <a:lnTo>
                    <a:pt x="0" y="242"/>
                  </a:lnTo>
                  <a:lnTo>
                    <a:pt x="2" y="202"/>
                  </a:lnTo>
                  <a:lnTo>
                    <a:pt x="12" y="165"/>
                  </a:lnTo>
                  <a:lnTo>
                    <a:pt x="27" y="130"/>
                  </a:lnTo>
                  <a:lnTo>
                    <a:pt x="46" y="98"/>
                  </a:lnTo>
                  <a:lnTo>
                    <a:pt x="70" y="70"/>
                  </a:lnTo>
                  <a:lnTo>
                    <a:pt x="98" y="46"/>
                  </a:lnTo>
                  <a:lnTo>
                    <a:pt x="130" y="26"/>
                  </a:lnTo>
                  <a:lnTo>
                    <a:pt x="165" y="11"/>
                  </a:lnTo>
                  <a:lnTo>
                    <a:pt x="202" y="2"/>
                  </a:lnTo>
                  <a:lnTo>
                    <a:pt x="242" y="0"/>
                  </a:lnTo>
                  <a:close/>
                </a:path>
              </a:pathLst>
            </a:custGeom>
            <a:solidFill>
              <a:srgbClr val="5E6F7C"/>
            </a:solidFill>
            <a:ln w="1270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0" name="Freeform 18">
              <a:extLst>
                <a:ext uri="{FF2B5EF4-FFF2-40B4-BE49-F238E27FC236}">
                  <a16:creationId xmlns:a16="http://schemas.microsoft.com/office/drawing/2014/main" id="{05DD2D20-C233-4229-9738-1E65EBA1C7F2}"/>
                </a:ext>
              </a:extLst>
            </p:cNvPr>
            <p:cNvSpPr>
              <a:spLocks/>
            </p:cNvSpPr>
            <p:nvPr userDrawn="1"/>
          </p:nvSpPr>
          <p:spPr bwMode="auto">
            <a:xfrm>
              <a:off x="8889845" y="540167"/>
              <a:ext cx="355800" cy="390343"/>
            </a:xfrm>
            <a:custGeom>
              <a:avLst/>
              <a:gdLst>
                <a:gd name="T0" fmla="*/ 702 w 1440"/>
                <a:gd name="T1" fmla="*/ 3 h 1584"/>
                <a:gd name="T2" fmla="*/ 759 w 1440"/>
                <a:gd name="T3" fmla="*/ 23 h 1584"/>
                <a:gd name="T4" fmla="*/ 802 w 1440"/>
                <a:gd name="T5" fmla="*/ 60 h 1584"/>
                <a:gd name="T6" fmla="*/ 835 w 1440"/>
                <a:gd name="T7" fmla="*/ 113 h 1584"/>
                <a:gd name="T8" fmla="*/ 852 w 1440"/>
                <a:gd name="T9" fmla="*/ 148 h 1584"/>
                <a:gd name="T10" fmla="*/ 863 w 1440"/>
                <a:gd name="T11" fmla="*/ 177 h 1584"/>
                <a:gd name="T12" fmla="*/ 884 w 1440"/>
                <a:gd name="T13" fmla="*/ 227 h 1584"/>
                <a:gd name="T14" fmla="*/ 911 w 1440"/>
                <a:gd name="T15" fmla="*/ 294 h 1584"/>
                <a:gd name="T16" fmla="*/ 944 w 1440"/>
                <a:gd name="T17" fmla="*/ 374 h 1584"/>
                <a:gd name="T18" fmla="*/ 982 w 1440"/>
                <a:gd name="T19" fmla="*/ 468 h 1584"/>
                <a:gd name="T20" fmla="*/ 1024 w 1440"/>
                <a:gd name="T21" fmla="*/ 570 h 1584"/>
                <a:gd name="T22" fmla="*/ 1069 w 1440"/>
                <a:gd name="T23" fmla="*/ 680 h 1584"/>
                <a:gd name="T24" fmla="*/ 1116 w 1440"/>
                <a:gd name="T25" fmla="*/ 793 h 1584"/>
                <a:gd name="T26" fmla="*/ 1162 w 1440"/>
                <a:gd name="T27" fmla="*/ 908 h 1584"/>
                <a:gd name="T28" fmla="*/ 1210 w 1440"/>
                <a:gd name="T29" fmla="*/ 1022 h 1584"/>
                <a:gd name="T30" fmla="*/ 1255 w 1440"/>
                <a:gd name="T31" fmla="*/ 1133 h 1584"/>
                <a:gd name="T32" fmla="*/ 1297 w 1440"/>
                <a:gd name="T33" fmla="*/ 1236 h 1584"/>
                <a:gd name="T34" fmla="*/ 1337 w 1440"/>
                <a:gd name="T35" fmla="*/ 1332 h 1584"/>
                <a:gd name="T36" fmla="*/ 1371 w 1440"/>
                <a:gd name="T37" fmla="*/ 1416 h 1584"/>
                <a:gd name="T38" fmla="*/ 1399 w 1440"/>
                <a:gd name="T39" fmla="*/ 1485 h 1584"/>
                <a:gd name="T40" fmla="*/ 1422 w 1440"/>
                <a:gd name="T41" fmla="*/ 1538 h 1584"/>
                <a:gd name="T42" fmla="*/ 1435 w 1440"/>
                <a:gd name="T43" fmla="*/ 1572 h 1584"/>
                <a:gd name="T44" fmla="*/ 1440 w 1440"/>
                <a:gd name="T45" fmla="*/ 1584 h 1584"/>
                <a:gd name="T46" fmla="*/ 1097 w 1440"/>
                <a:gd name="T47" fmla="*/ 1583 h 1584"/>
                <a:gd name="T48" fmla="*/ 1064 w 1440"/>
                <a:gd name="T49" fmla="*/ 1575 h 1584"/>
                <a:gd name="T50" fmla="*/ 1043 w 1440"/>
                <a:gd name="T51" fmla="*/ 1551 h 1584"/>
                <a:gd name="T52" fmla="*/ 1033 w 1440"/>
                <a:gd name="T53" fmla="*/ 1529 h 1584"/>
                <a:gd name="T54" fmla="*/ 1024 w 1440"/>
                <a:gd name="T55" fmla="*/ 1508 h 1584"/>
                <a:gd name="T56" fmla="*/ 1009 w 1440"/>
                <a:gd name="T57" fmla="*/ 1472 h 1584"/>
                <a:gd name="T58" fmla="*/ 990 w 1440"/>
                <a:gd name="T59" fmla="*/ 1425 h 1584"/>
                <a:gd name="T60" fmla="*/ 969 w 1440"/>
                <a:gd name="T61" fmla="*/ 1374 h 1584"/>
                <a:gd name="T62" fmla="*/ 948 w 1440"/>
                <a:gd name="T63" fmla="*/ 1325 h 1584"/>
                <a:gd name="T64" fmla="*/ 931 w 1440"/>
                <a:gd name="T65" fmla="*/ 1282 h 1584"/>
                <a:gd name="T66" fmla="*/ 919 w 1440"/>
                <a:gd name="T67" fmla="*/ 1253 h 1584"/>
                <a:gd name="T68" fmla="*/ 914 w 1440"/>
                <a:gd name="T69" fmla="*/ 1243 h 1584"/>
                <a:gd name="T70" fmla="*/ 369 w 1440"/>
                <a:gd name="T71" fmla="*/ 1584 h 1584"/>
                <a:gd name="T72" fmla="*/ 6 w 1440"/>
                <a:gd name="T73" fmla="*/ 1570 h 1584"/>
                <a:gd name="T74" fmla="*/ 23 w 1440"/>
                <a:gd name="T75" fmla="*/ 1528 h 1584"/>
                <a:gd name="T76" fmla="*/ 48 w 1440"/>
                <a:gd name="T77" fmla="*/ 1472 h 1584"/>
                <a:gd name="T78" fmla="*/ 76 w 1440"/>
                <a:gd name="T79" fmla="*/ 1402 h 1584"/>
                <a:gd name="T80" fmla="*/ 108 w 1440"/>
                <a:gd name="T81" fmla="*/ 1328 h 1584"/>
                <a:gd name="T82" fmla="*/ 141 w 1440"/>
                <a:gd name="T83" fmla="*/ 1253 h 1584"/>
                <a:gd name="T84" fmla="*/ 170 w 1440"/>
                <a:gd name="T85" fmla="*/ 1182 h 1584"/>
                <a:gd name="T86" fmla="*/ 197 w 1440"/>
                <a:gd name="T87" fmla="*/ 1119 h 1584"/>
                <a:gd name="T88" fmla="*/ 219 w 1440"/>
                <a:gd name="T89" fmla="*/ 1071 h 1584"/>
                <a:gd name="T90" fmla="*/ 239 w 1440"/>
                <a:gd name="T91" fmla="*/ 1025 h 1584"/>
                <a:gd name="T92" fmla="*/ 265 w 1440"/>
                <a:gd name="T93" fmla="*/ 985 h 1584"/>
                <a:gd name="T94" fmla="*/ 296 w 1440"/>
                <a:gd name="T95" fmla="*/ 959 h 1584"/>
                <a:gd name="T96" fmla="*/ 339 w 1440"/>
                <a:gd name="T97" fmla="*/ 946 h 1584"/>
                <a:gd name="T98" fmla="*/ 400 w 1440"/>
                <a:gd name="T99" fmla="*/ 942 h 1584"/>
                <a:gd name="T100" fmla="*/ 752 w 1440"/>
                <a:gd name="T101" fmla="*/ 846 h 1584"/>
                <a:gd name="T102" fmla="*/ 681 w 1440"/>
                <a:gd name="T103" fmla="*/ 674 h 1584"/>
                <a:gd name="T104" fmla="*/ 620 w 1440"/>
                <a:gd name="T105" fmla="*/ 525 h 1584"/>
                <a:gd name="T106" fmla="*/ 568 w 1440"/>
                <a:gd name="T107" fmla="*/ 399 h 1584"/>
                <a:gd name="T108" fmla="*/ 525 w 1440"/>
                <a:gd name="T109" fmla="*/ 294 h 1584"/>
                <a:gd name="T110" fmla="*/ 503 w 1440"/>
                <a:gd name="T111" fmla="*/ 233 h 1584"/>
                <a:gd name="T112" fmla="*/ 493 w 1440"/>
                <a:gd name="T113" fmla="*/ 185 h 1584"/>
                <a:gd name="T114" fmla="*/ 494 w 1440"/>
                <a:gd name="T115" fmla="*/ 136 h 1584"/>
                <a:gd name="T116" fmla="*/ 514 w 1440"/>
                <a:gd name="T117" fmla="*/ 84 h 1584"/>
                <a:gd name="T118" fmla="*/ 552 w 1440"/>
                <a:gd name="T119" fmla="*/ 41 h 1584"/>
                <a:gd name="T120" fmla="*/ 606 w 1440"/>
                <a:gd name="T121" fmla="*/ 12 h 1584"/>
                <a:gd name="T122" fmla="*/ 672 w 1440"/>
                <a:gd name="T123"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0" h="1584">
                  <a:moveTo>
                    <a:pt x="672" y="0"/>
                  </a:moveTo>
                  <a:lnTo>
                    <a:pt x="702" y="3"/>
                  </a:lnTo>
                  <a:lnTo>
                    <a:pt x="732" y="11"/>
                  </a:lnTo>
                  <a:lnTo>
                    <a:pt x="759" y="23"/>
                  </a:lnTo>
                  <a:lnTo>
                    <a:pt x="784" y="41"/>
                  </a:lnTo>
                  <a:lnTo>
                    <a:pt x="802" y="60"/>
                  </a:lnTo>
                  <a:lnTo>
                    <a:pt x="820" y="85"/>
                  </a:lnTo>
                  <a:lnTo>
                    <a:pt x="835" y="113"/>
                  </a:lnTo>
                  <a:lnTo>
                    <a:pt x="849" y="142"/>
                  </a:lnTo>
                  <a:lnTo>
                    <a:pt x="852" y="148"/>
                  </a:lnTo>
                  <a:lnTo>
                    <a:pt x="856" y="160"/>
                  </a:lnTo>
                  <a:lnTo>
                    <a:pt x="863" y="177"/>
                  </a:lnTo>
                  <a:lnTo>
                    <a:pt x="872" y="200"/>
                  </a:lnTo>
                  <a:lnTo>
                    <a:pt x="884" y="227"/>
                  </a:lnTo>
                  <a:lnTo>
                    <a:pt x="896" y="259"/>
                  </a:lnTo>
                  <a:lnTo>
                    <a:pt x="911" y="294"/>
                  </a:lnTo>
                  <a:lnTo>
                    <a:pt x="927" y="332"/>
                  </a:lnTo>
                  <a:lnTo>
                    <a:pt x="944" y="374"/>
                  </a:lnTo>
                  <a:lnTo>
                    <a:pt x="963" y="419"/>
                  </a:lnTo>
                  <a:lnTo>
                    <a:pt x="982" y="468"/>
                  </a:lnTo>
                  <a:lnTo>
                    <a:pt x="1003" y="518"/>
                  </a:lnTo>
                  <a:lnTo>
                    <a:pt x="1024" y="570"/>
                  </a:lnTo>
                  <a:lnTo>
                    <a:pt x="1047" y="624"/>
                  </a:lnTo>
                  <a:lnTo>
                    <a:pt x="1069" y="680"/>
                  </a:lnTo>
                  <a:lnTo>
                    <a:pt x="1092" y="735"/>
                  </a:lnTo>
                  <a:lnTo>
                    <a:pt x="1116" y="793"/>
                  </a:lnTo>
                  <a:lnTo>
                    <a:pt x="1140" y="851"/>
                  </a:lnTo>
                  <a:lnTo>
                    <a:pt x="1162" y="908"/>
                  </a:lnTo>
                  <a:lnTo>
                    <a:pt x="1186" y="965"/>
                  </a:lnTo>
                  <a:lnTo>
                    <a:pt x="1210" y="1022"/>
                  </a:lnTo>
                  <a:lnTo>
                    <a:pt x="1233" y="1077"/>
                  </a:lnTo>
                  <a:lnTo>
                    <a:pt x="1255" y="1133"/>
                  </a:lnTo>
                  <a:lnTo>
                    <a:pt x="1277" y="1185"/>
                  </a:lnTo>
                  <a:lnTo>
                    <a:pt x="1297" y="1236"/>
                  </a:lnTo>
                  <a:lnTo>
                    <a:pt x="1318" y="1286"/>
                  </a:lnTo>
                  <a:lnTo>
                    <a:pt x="1337" y="1332"/>
                  </a:lnTo>
                  <a:lnTo>
                    <a:pt x="1355" y="1375"/>
                  </a:lnTo>
                  <a:lnTo>
                    <a:pt x="1371" y="1416"/>
                  </a:lnTo>
                  <a:lnTo>
                    <a:pt x="1387" y="1452"/>
                  </a:lnTo>
                  <a:lnTo>
                    <a:pt x="1399" y="1485"/>
                  </a:lnTo>
                  <a:lnTo>
                    <a:pt x="1412" y="1513"/>
                  </a:lnTo>
                  <a:lnTo>
                    <a:pt x="1422" y="1538"/>
                  </a:lnTo>
                  <a:lnTo>
                    <a:pt x="1430" y="1558"/>
                  </a:lnTo>
                  <a:lnTo>
                    <a:pt x="1435" y="1572"/>
                  </a:lnTo>
                  <a:lnTo>
                    <a:pt x="1439" y="1580"/>
                  </a:lnTo>
                  <a:lnTo>
                    <a:pt x="1440" y="1584"/>
                  </a:lnTo>
                  <a:lnTo>
                    <a:pt x="1120" y="1584"/>
                  </a:lnTo>
                  <a:lnTo>
                    <a:pt x="1097" y="1583"/>
                  </a:lnTo>
                  <a:lnTo>
                    <a:pt x="1077" y="1580"/>
                  </a:lnTo>
                  <a:lnTo>
                    <a:pt x="1064" y="1575"/>
                  </a:lnTo>
                  <a:lnTo>
                    <a:pt x="1052" y="1566"/>
                  </a:lnTo>
                  <a:lnTo>
                    <a:pt x="1043" y="1551"/>
                  </a:lnTo>
                  <a:lnTo>
                    <a:pt x="1034" y="1533"/>
                  </a:lnTo>
                  <a:lnTo>
                    <a:pt x="1033" y="1529"/>
                  </a:lnTo>
                  <a:lnTo>
                    <a:pt x="1030" y="1520"/>
                  </a:lnTo>
                  <a:lnTo>
                    <a:pt x="1024" y="1508"/>
                  </a:lnTo>
                  <a:lnTo>
                    <a:pt x="1017" y="1491"/>
                  </a:lnTo>
                  <a:lnTo>
                    <a:pt x="1009" y="1472"/>
                  </a:lnTo>
                  <a:lnTo>
                    <a:pt x="1000" y="1449"/>
                  </a:lnTo>
                  <a:lnTo>
                    <a:pt x="990" y="1425"/>
                  </a:lnTo>
                  <a:lnTo>
                    <a:pt x="980" y="1399"/>
                  </a:lnTo>
                  <a:lnTo>
                    <a:pt x="969" y="1374"/>
                  </a:lnTo>
                  <a:lnTo>
                    <a:pt x="958" y="1349"/>
                  </a:lnTo>
                  <a:lnTo>
                    <a:pt x="948" y="1325"/>
                  </a:lnTo>
                  <a:lnTo>
                    <a:pt x="939" y="1303"/>
                  </a:lnTo>
                  <a:lnTo>
                    <a:pt x="931" y="1282"/>
                  </a:lnTo>
                  <a:lnTo>
                    <a:pt x="924" y="1267"/>
                  </a:lnTo>
                  <a:lnTo>
                    <a:pt x="919" y="1253"/>
                  </a:lnTo>
                  <a:lnTo>
                    <a:pt x="915" y="1245"/>
                  </a:lnTo>
                  <a:lnTo>
                    <a:pt x="914" y="1243"/>
                  </a:lnTo>
                  <a:lnTo>
                    <a:pt x="503" y="1243"/>
                  </a:lnTo>
                  <a:lnTo>
                    <a:pt x="369" y="1584"/>
                  </a:lnTo>
                  <a:lnTo>
                    <a:pt x="0" y="1584"/>
                  </a:lnTo>
                  <a:lnTo>
                    <a:pt x="6" y="1570"/>
                  </a:lnTo>
                  <a:lnTo>
                    <a:pt x="13" y="1552"/>
                  </a:lnTo>
                  <a:lnTo>
                    <a:pt x="23" y="1528"/>
                  </a:lnTo>
                  <a:lnTo>
                    <a:pt x="34" y="1502"/>
                  </a:lnTo>
                  <a:lnTo>
                    <a:pt x="48" y="1472"/>
                  </a:lnTo>
                  <a:lnTo>
                    <a:pt x="61" y="1438"/>
                  </a:lnTo>
                  <a:lnTo>
                    <a:pt x="76" y="1402"/>
                  </a:lnTo>
                  <a:lnTo>
                    <a:pt x="92" y="1366"/>
                  </a:lnTo>
                  <a:lnTo>
                    <a:pt x="108" y="1328"/>
                  </a:lnTo>
                  <a:lnTo>
                    <a:pt x="124" y="1290"/>
                  </a:lnTo>
                  <a:lnTo>
                    <a:pt x="141" y="1253"/>
                  </a:lnTo>
                  <a:lnTo>
                    <a:pt x="155" y="1216"/>
                  </a:lnTo>
                  <a:lnTo>
                    <a:pt x="170" y="1182"/>
                  </a:lnTo>
                  <a:lnTo>
                    <a:pt x="185" y="1149"/>
                  </a:lnTo>
                  <a:lnTo>
                    <a:pt x="197" y="1119"/>
                  </a:lnTo>
                  <a:lnTo>
                    <a:pt x="209" y="1092"/>
                  </a:lnTo>
                  <a:lnTo>
                    <a:pt x="219" y="1071"/>
                  </a:lnTo>
                  <a:lnTo>
                    <a:pt x="227" y="1054"/>
                  </a:lnTo>
                  <a:lnTo>
                    <a:pt x="239" y="1025"/>
                  </a:lnTo>
                  <a:lnTo>
                    <a:pt x="252" y="1003"/>
                  </a:lnTo>
                  <a:lnTo>
                    <a:pt x="265" y="985"/>
                  </a:lnTo>
                  <a:lnTo>
                    <a:pt x="280" y="970"/>
                  </a:lnTo>
                  <a:lnTo>
                    <a:pt x="296" y="959"/>
                  </a:lnTo>
                  <a:lnTo>
                    <a:pt x="315" y="951"/>
                  </a:lnTo>
                  <a:lnTo>
                    <a:pt x="339" y="946"/>
                  </a:lnTo>
                  <a:lnTo>
                    <a:pt x="367" y="943"/>
                  </a:lnTo>
                  <a:lnTo>
                    <a:pt x="400" y="942"/>
                  </a:lnTo>
                  <a:lnTo>
                    <a:pt x="791" y="942"/>
                  </a:lnTo>
                  <a:lnTo>
                    <a:pt x="752" y="846"/>
                  </a:lnTo>
                  <a:lnTo>
                    <a:pt x="715" y="757"/>
                  </a:lnTo>
                  <a:lnTo>
                    <a:pt x="681" y="674"/>
                  </a:lnTo>
                  <a:lnTo>
                    <a:pt x="649" y="596"/>
                  </a:lnTo>
                  <a:lnTo>
                    <a:pt x="620" y="525"/>
                  </a:lnTo>
                  <a:lnTo>
                    <a:pt x="593" y="459"/>
                  </a:lnTo>
                  <a:lnTo>
                    <a:pt x="568" y="399"/>
                  </a:lnTo>
                  <a:lnTo>
                    <a:pt x="545" y="344"/>
                  </a:lnTo>
                  <a:lnTo>
                    <a:pt x="525" y="294"/>
                  </a:lnTo>
                  <a:lnTo>
                    <a:pt x="512" y="261"/>
                  </a:lnTo>
                  <a:lnTo>
                    <a:pt x="503" y="233"/>
                  </a:lnTo>
                  <a:lnTo>
                    <a:pt x="496" y="208"/>
                  </a:lnTo>
                  <a:lnTo>
                    <a:pt x="493" y="185"/>
                  </a:lnTo>
                  <a:lnTo>
                    <a:pt x="491" y="164"/>
                  </a:lnTo>
                  <a:lnTo>
                    <a:pt x="494" y="136"/>
                  </a:lnTo>
                  <a:lnTo>
                    <a:pt x="502" y="109"/>
                  </a:lnTo>
                  <a:lnTo>
                    <a:pt x="514" y="84"/>
                  </a:lnTo>
                  <a:lnTo>
                    <a:pt x="531" y="60"/>
                  </a:lnTo>
                  <a:lnTo>
                    <a:pt x="552" y="41"/>
                  </a:lnTo>
                  <a:lnTo>
                    <a:pt x="577" y="24"/>
                  </a:lnTo>
                  <a:lnTo>
                    <a:pt x="606" y="12"/>
                  </a:lnTo>
                  <a:lnTo>
                    <a:pt x="638" y="3"/>
                  </a:lnTo>
                  <a:lnTo>
                    <a:pt x="67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1" name="Freeform 19">
              <a:extLst>
                <a:ext uri="{FF2B5EF4-FFF2-40B4-BE49-F238E27FC236}">
                  <a16:creationId xmlns:a16="http://schemas.microsoft.com/office/drawing/2014/main" id="{CCFBC398-9A99-406D-A13C-228FBA0098C7}"/>
                </a:ext>
              </a:extLst>
            </p:cNvPr>
            <p:cNvSpPr>
              <a:spLocks noEditPoints="1"/>
            </p:cNvSpPr>
            <p:nvPr userDrawn="1"/>
          </p:nvSpPr>
          <p:spPr bwMode="auto">
            <a:xfrm>
              <a:off x="8675674" y="541894"/>
              <a:ext cx="295349" cy="388616"/>
            </a:xfrm>
            <a:custGeom>
              <a:avLst/>
              <a:gdLst>
                <a:gd name="T0" fmla="*/ 372 w 1194"/>
                <a:gd name="T1" fmla="*/ 762 h 1572"/>
                <a:gd name="T2" fmla="*/ 594 w 1194"/>
                <a:gd name="T3" fmla="*/ 761 h 1572"/>
                <a:gd name="T4" fmla="*/ 678 w 1194"/>
                <a:gd name="T5" fmla="*/ 748 h 1572"/>
                <a:gd name="T6" fmla="*/ 742 w 1194"/>
                <a:gd name="T7" fmla="*/ 723 h 1572"/>
                <a:gd name="T8" fmla="*/ 789 w 1194"/>
                <a:gd name="T9" fmla="*/ 685 h 1572"/>
                <a:gd name="T10" fmla="*/ 818 w 1194"/>
                <a:gd name="T11" fmla="*/ 636 h 1572"/>
                <a:gd name="T12" fmla="*/ 834 w 1194"/>
                <a:gd name="T13" fmla="*/ 574 h 1572"/>
                <a:gd name="T14" fmla="*/ 834 w 1194"/>
                <a:gd name="T15" fmla="*/ 503 h 1572"/>
                <a:gd name="T16" fmla="*/ 818 w 1194"/>
                <a:gd name="T17" fmla="*/ 440 h 1572"/>
                <a:gd name="T18" fmla="*/ 789 w 1194"/>
                <a:gd name="T19" fmla="*/ 392 h 1572"/>
                <a:gd name="T20" fmla="*/ 742 w 1194"/>
                <a:gd name="T21" fmla="*/ 354 h 1572"/>
                <a:gd name="T22" fmla="*/ 678 w 1194"/>
                <a:gd name="T23" fmla="*/ 328 h 1572"/>
                <a:gd name="T24" fmla="*/ 594 w 1194"/>
                <a:gd name="T25" fmla="*/ 317 h 1572"/>
                <a:gd name="T26" fmla="*/ 372 w 1194"/>
                <a:gd name="T27" fmla="*/ 315 h 1572"/>
                <a:gd name="T28" fmla="*/ 572 w 1194"/>
                <a:gd name="T29" fmla="*/ 0 h 1572"/>
                <a:gd name="T30" fmla="*/ 707 w 1194"/>
                <a:gd name="T31" fmla="*/ 8 h 1572"/>
                <a:gd name="T32" fmla="*/ 825 w 1194"/>
                <a:gd name="T33" fmla="*/ 31 h 1572"/>
                <a:gd name="T34" fmla="*/ 927 w 1194"/>
                <a:gd name="T35" fmla="*/ 70 h 1572"/>
                <a:gd name="T36" fmla="*/ 1013 w 1194"/>
                <a:gd name="T37" fmla="*/ 123 h 1572"/>
                <a:gd name="T38" fmla="*/ 1082 w 1194"/>
                <a:gd name="T39" fmla="*/ 189 h 1572"/>
                <a:gd name="T40" fmla="*/ 1135 w 1194"/>
                <a:gd name="T41" fmla="*/ 268 h 1572"/>
                <a:gd name="T42" fmla="*/ 1173 w 1194"/>
                <a:gd name="T43" fmla="*/ 359 h 1572"/>
                <a:gd name="T44" fmla="*/ 1192 w 1194"/>
                <a:gd name="T45" fmla="*/ 461 h 1572"/>
                <a:gd name="T46" fmla="*/ 1194 w 1194"/>
                <a:gd name="T47" fmla="*/ 521 h 1572"/>
                <a:gd name="T48" fmla="*/ 1183 w 1194"/>
                <a:gd name="T49" fmla="*/ 641 h 1572"/>
                <a:gd name="T50" fmla="*/ 1150 w 1194"/>
                <a:gd name="T51" fmla="*/ 747 h 1572"/>
                <a:gd name="T52" fmla="*/ 1098 w 1194"/>
                <a:gd name="T53" fmla="*/ 840 h 1572"/>
                <a:gd name="T54" fmla="*/ 1029 w 1194"/>
                <a:gd name="T55" fmla="*/ 918 h 1572"/>
                <a:gd name="T56" fmla="*/ 948 w 1194"/>
                <a:gd name="T57" fmla="*/ 979 h 1572"/>
                <a:gd name="T58" fmla="*/ 853 w 1194"/>
                <a:gd name="T59" fmla="*/ 1026 h 1572"/>
                <a:gd name="T60" fmla="*/ 743 w 1194"/>
                <a:gd name="T61" fmla="*/ 1058 h 1572"/>
                <a:gd name="T62" fmla="*/ 616 w 1194"/>
                <a:gd name="T63" fmla="*/ 1073 h 1572"/>
                <a:gd name="T64" fmla="*/ 372 w 1194"/>
                <a:gd name="T65" fmla="*/ 1076 h 1572"/>
                <a:gd name="T66" fmla="*/ 0 w 1194"/>
                <a:gd name="T67" fmla="*/ 1572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4" h="1572">
                  <a:moveTo>
                    <a:pt x="372" y="315"/>
                  </a:moveTo>
                  <a:lnTo>
                    <a:pt x="372" y="762"/>
                  </a:lnTo>
                  <a:lnTo>
                    <a:pt x="543" y="762"/>
                  </a:lnTo>
                  <a:lnTo>
                    <a:pt x="594" y="761"/>
                  </a:lnTo>
                  <a:lnTo>
                    <a:pt x="638" y="756"/>
                  </a:lnTo>
                  <a:lnTo>
                    <a:pt x="678" y="748"/>
                  </a:lnTo>
                  <a:lnTo>
                    <a:pt x="713" y="737"/>
                  </a:lnTo>
                  <a:lnTo>
                    <a:pt x="742" y="723"/>
                  </a:lnTo>
                  <a:lnTo>
                    <a:pt x="768" y="704"/>
                  </a:lnTo>
                  <a:lnTo>
                    <a:pt x="789" y="685"/>
                  </a:lnTo>
                  <a:lnTo>
                    <a:pt x="804" y="662"/>
                  </a:lnTo>
                  <a:lnTo>
                    <a:pt x="818" y="636"/>
                  </a:lnTo>
                  <a:lnTo>
                    <a:pt x="828" y="607"/>
                  </a:lnTo>
                  <a:lnTo>
                    <a:pt x="834" y="574"/>
                  </a:lnTo>
                  <a:lnTo>
                    <a:pt x="836" y="538"/>
                  </a:lnTo>
                  <a:lnTo>
                    <a:pt x="834" y="503"/>
                  </a:lnTo>
                  <a:lnTo>
                    <a:pt x="828" y="470"/>
                  </a:lnTo>
                  <a:lnTo>
                    <a:pt x="818" y="440"/>
                  </a:lnTo>
                  <a:lnTo>
                    <a:pt x="804" y="414"/>
                  </a:lnTo>
                  <a:lnTo>
                    <a:pt x="789" y="392"/>
                  </a:lnTo>
                  <a:lnTo>
                    <a:pt x="768" y="372"/>
                  </a:lnTo>
                  <a:lnTo>
                    <a:pt x="742" y="354"/>
                  </a:lnTo>
                  <a:lnTo>
                    <a:pt x="713" y="340"/>
                  </a:lnTo>
                  <a:lnTo>
                    <a:pt x="678" y="328"/>
                  </a:lnTo>
                  <a:lnTo>
                    <a:pt x="638" y="320"/>
                  </a:lnTo>
                  <a:lnTo>
                    <a:pt x="594" y="317"/>
                  </a:lnTo>
                  <a:lnTo>
                    <a:pt x="543" y="315"/>
                  </a:lnTo>
                  <a:lnTo>
                    <a:pt x="372" y="315"/>
                  </a:lnTo>
                  <a:close/>
                  <a:moveTo>
                    <a:pt x="0" y="0"/>
                  </a:moveTo>
                  <a:lnTo>
                    <a:pt x="572" y="0"/>
                  </a:lnTo>
                  <a:lnTo>
                    <a:pt x="641" y="1"/>
                  </a:lnTo>
                  <a:lnTo>
                    <a:pt x="707" y="8"/>
                  </a:lnTo>
                  <a:lnTo>
                    <a:pt x="768" y="17"/>
                  </a:lnTo>
                  <a:lnTo>
                    <a:pt x="825" y="31"/>
                  </a:lnTo>
                  <a:lnTo>
                    <a:pt x="878" y="48"/>
                  </a:lnTo>
                  <a:lnTo>
                    <a:pt x="927" y="70"/>
                  </a:lnTo>
                  <a:lnTo>
                    <a:pt x="972" y="95"/>
                  </a:lnTo>
                  <a:lnTo>
                    <a:pt x="1013" y="123"/>
                  </a:lnTo>
                  <a:lnTo>
                    <a:pt x="1049" y="155"/>
                  </a:lnTo>
                  <a:lnTo>
                    <a:pt x="1082" y="189"/>
                  </a:lnTo>
                  <a:lnTo>
                    <a:pt x="1110" y="227"/>
                  </a:lnTo>
                  <a:lnTo>
                    <a:pt x="1135" y="268"/>
                  </a:lnTo>
                  <a:lnTo>
                    <a:pt x="1156" y="312"/>
                  </a:lnTo>
                  <a:lnTo>
                    <a:pt x="1173" y="359"/>
                  </a:lnTo>
                  <a:lnTo>
                    <a:pt x="1184" y="409"/>
                  </a:lnTo>
                  <a:lnTo>
                    <a:pt x="1192" y="461"/>
                  </a:lnTo>
                  <a:lnTo>
                    <a:pt x="1194" y="516"/>
                  </a:lnTo>
                  <a:lnTo>
                    <a:pt x="1194" y="521"/>
                  </a:lnTo>
                  <a:lnTo>
                    <a:pt x="1191" y="582"/>
                  </a:lnTo>
                  <a:lnTo>
                    <a:pt x="1183" y="641"/>
                  </a:lnTo>
                  <a:lnTo>
                    <a:pt x="1169" y="695"/>
                  </a:lnTo>
                  <a:lnTo>
                    <a:pt x="1150" y="747"/>
                  </a:lnTo>
                  <a:lnTo>
                    <a:pt x="1126" y="795"/>
                  </a:lnTo>
                  <a:lnTo>
                    <a:pt x="1098" y="840"/>
                  </a:lnTo>
                  <a:lnTo>
                    <a:pt x="1066" y="881"/>
                  </a:lnTo>
                  <a:lnTo>
                    <a:pt x="1029" y="918"/>
                  </a:lnTo>
                  <a:lnTo>
                    <a:pt x="990" y="951"/>
                  </a:lnTo>
                  <a:lnTo>
                    <a:pt x="948" y="979"/>
                  </a:lnTo>
                  <a:lnTo>
                    <a:pt x="903" y="1004"/>
                  </a:lnTo>
                  <a:lnTo>
                    <a:pt x="853" y="1026"/>
                  </a:lnTo>
                  <a:lnTo>
                    <a:pt x="800" y="1044"/>
                  </a:lnTo>
                  <a:lnTo>
                    <a:pt x="743" y="1058"/>
                  </a:lnTo>
                  <a:lnTo>
                    <a:pt x="681" y="1068"/>
                  </a:lnTo>
                  <a:lnTo>
                    <a:pt x="616" y="1073"/>
                  </a:lnTo>
                  <a:lnTo>
                    <a:pt x="546" y="1076"/>
                  </a:lnTo>
                  <a:lnTo>
                    <a:pt x="372" y="1076"/>
                  </a:lnTo>
                  <a:lnTo>
                    <a:pt x="372" y="1572"/>
                  </a:lnTo>
                  <a:lnTo>
                    <a:pt x="0" y="157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800">
                <a:latin typeface="Arial" panose="020B0604020202020204" pitchFamily="34" charset="0"/>
                <a:cs typeface="Arial" panose="020B0604020202020204" pitchFamily="34" charset="0"/>
                <a:sym typeface="Arial" panose="020B0604020202020204" pitchFamily="34" charset="0"/>
              </a:endParaRPr>
            </a:p>
          </p:txBody>
        </p:sp>
      </p:grpSp>
      <p:sp>
        <p:nvSpPr>
          <p:cNvPr id="22" name="txtWMTD">
            <a:extLst>
              <a:ext uri="{FF2B5EF4-FFF2-40B4-BE49-F238E27FC236}">
                <a16:creationId xmlns:a16="http://schemas.microsoft.com/office/drawing/2014/main" id="{9D669048-4F46-4B48-B168-9B4837D032BC}"/>
              </a:ext>
            </a:extLst>
          </p:cNvPr>
          <p:cNvSpPr txBox="1">
            <a:spLocks/>
          </p:cNvSpPr>
          <p:nvPr userDrawn="1"/>
        </p:nvSpPr>
        <p:spPr>
          <a:xfrm>
            <a:off x="4104591" y="5969085"/>
            <a:ext cx="3432684" cy="421005"/>
          </a:xfrm>
          <a:prstGeom prst="rect">
            <a:avLst/>
          </a:prstGeom>
        </p:spPr>
        <p:txBody>
          <a:bodyPr vert="horz" wrap="square" lIns="0" tIns="45720" rIns="91440" bIns="45720" rtlCol="0">
            <a:noAutofit/>
          </a:bodyPr>
          <a:lstStyle/>
          <a:p>
            <a:pPr>
              <a:spcAft>
                <a:spcPts val="0"/>
              </a:spcAft>
            </a:pPr>
            <a:r>
              <a:rPr lang="en-GB" sz="1200" b="1">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Bringing Ingenuity to Life</a:t>
            </a:r>
          </a:p>
          <a:p>
            <a:pPr>
              <a:spcAft>
                <a:spcPts val="0"/>
              </a:spcAft>
            </a:pPr>
            <a:r>
              <a:rPr lang="en-GB" sz="1000">
                <a:solidFill>
                  <a:schemeClr val="tx1"/>
                </a:solidFill>
                <a:effectLst/>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paconsulting.com</a:t>
            </a:r>
          </a:p>
        </p:txBody>
      </p:sp>
      <p:sp>
        <p:nvSpPr>
          <p:cNvPr id="23" name="plcSlideNumber">
            <a:extLst>
              <a:ext uri="{FF2B5EF4-FFF2-40B4-BE49-F238E27FC236}">
                <a16:creationId xmlns:a16="http://schemas.microsoft.com/office/drawing/2014/main" id="{547131A8-603A-49C2-8E9C-55EAB3D2B65A}"/>
              </a:ext>
            </a:extLst>
          </p:cNvPr>
          <p:cNvSpPr>
            <a:spLocks noGrp="1"/>
          </p:cNvSpPr>
          <p:nvPr userDrawn="1"/>
        </p:nvSpPr>
        <p:spPr>
          <a:xfrm>
            <a:off x="5667224" y="6548183"/>
            <a:ext cx="857554" cy="211454"/>
          </a:xfrm>
          <a:prstGeom prst="rect">
            <a:avLst/>
          </a:prstGeom>
        </p:spPr>
        <p:txBody>
          <a:bodyPr vert="horz" lIns="0" tIns="45720" rIns="0" bIns="4572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764D758-178E-4044-96D2-948E9A9D94EB}" type="slidenum">
              <a:rPr lang="en-GB" sz="1100" smtClean="0">
                <a:solidFill>
                  <a:srgbClr val="9AB1C5"/>
                </a:solidFill>
                <a:latin typeface="Arial" panose="020B0604020202020204" pitchFamily="34" charset="0"/>
                <a:cs typeface="Arial" panose="020B0604020202020204" pitchFamily="34" charset="0"/>
                <a:sym typeface="Arial" panose="020B0604020202020204" pitchFamily="34" charset="0"/>
              </a:rPr>
              <a:pPr algn="ctr"/>
              <a:t>‹#›</a:t>
            </a:fld>
            <a:endParaRPr lang="en-GB" sz="1100">
              <a:solidFill>
                <a:srgbClr val="9AB1C5"/>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787260941"/>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Highlights of our work 2x1">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D056ADA-9951-4CBF-BDCA-60C95F6EC07E}"/>
              </a:ext>
            </a:extLst>
          </p:cNvPr>
          <p:cNvGraphicFramePr>
            <a:graphicFrameLocks noChangeAspect="1"/>
          </p:cNvGraphicFramePr>
          <p:nvPr userDrawn="1">
            <p:custDataLst>
              <p:tags r:id="rId1"/>
            </p:custDataLst>
            <p:extLst>
              <p:ext uri="{D42A27DB-BD31-4B8C-83A1-F6EECF244321}">
                <p14:modId xmlns:p14="http://schemas.microsoft.com/office/powerpoint/2010/main" val="1393031238"/>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8D056ADA-9951-4CBF-BDCA-60C95F6EC07E}"/>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28" name="Picture Placeholder 46">
            <a:extLst>
              <a:ext uri="{FF2B5EF4-FFF2-40B4-BE49-F238E27FC236}">
                <a16:creationId xmlns:a16="http://schemas.microsoft.com/office/drawing/2014/main" id="{637B5DF0-92FA-4C1A-BE2E-DCBE724197D0}"/>
              </a:ext>
            </a:extLst>
          </p:cNvPr>
          <p:cNvSpPr>
            <a:spLocks noGrp="1"/>
          </p:cNvSpPr>
          <p:nvPr>
            <p:ph type="pic" sz="quarter" idx="10" hasCustomPrompt="1"/>
          </p:nvPr>
        </p:nvSpPr>
        <p:spPr>
          <a:xfrm>
            <a:off x="722918" y="1520825"/>
            <a:ext cx="5095385" cy="4140000"/>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29" name="Text Placeholder 48">
            <a:extLst>
              <a:ext uri="{FF2B5EF4-FFF2-40B4-BE49-F238E27FC236}">
                <a16:creationId xmlns:a16="http://schemas.microsoft.com/office/drawing/2014/main" id="{EF8F90AE-B257-4BF3-BB1E-27C15159620E}"/>
              </a:ext>
            </a:extLst>
          </p:cNvPr>
          <p:cNvSpPr>
            <a:spLocks noGrp="1"/>
          </p:cNvSpPr>
          <p:nvPr>
            <p:ph type="body" sz="quarter" idx="11" hasCustomPrompt="1"/>
          </p:nvPr>
        </p:nvSpPr>
        <p:spPr>
          <a:xfrm>
            <a:off x="722919" y="3593057"/>
            <a:ext cx="5095385" cy="2067771"/>
          </a:xfrm>
          <a:gradFill>
            <a:gsLst>
              <a:gs pos="0">
                <a:schemeClr val="accent2">
                  <a:alpha val="0"/>
                </a:schemeClr>
              </a:gs>
              <a:gs pos="100000">
                <a:schemeClr val="accent2"/>
              </a:gs>
            </a:gsLst>
            <a:lin ang="5400000" scaled="1"/>
          </a:gradFill>
        </p:spPr>
        <p:txBody>
          <a:bodyPr lIns="144000" tIns="144000" rIns="144000" bIns="144000" anchor="b">
            <a:noAutofit/>
          </a:bodyPr>
          <a:lstStyle>
            <a:lvl1pPr>
              <a:spcAft>
                <a:spcPts val="0"/>
              </a:spcAft>
              <a:defRPr sz="1200" cap="none" baseline="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sz="1000">
                <a:solidFill>
                  <a:schemeClr val="bg1"/>
                </a:solidFill>
                <a:latin typeface="Arial" panose="020B0604020202020204" pitchFamily="34" charset="0"/>
                <a:cs typeface="Arial" panose="020B0604020202020204" pitchFamily="34" charset="0"/>
                <a:sym typeface="Arial" panose="020B0604020202020204" pitchFamily="34" charset="0"/>
              </a:defRPr>
            </a:lvl2pPr>
            <a:lvl3pPr>
              <a:spcAft>
                <a:spcPts val="0"/>
              </a:spcAft>
              <a:defRPr/>
            </a:lvl3pPr>
            <a:lvl4pPr>
              <a:spcAft>
                <a:spcPts val="0"/>
              </a:spcAft>
              <a:defRPr/>
            </a:lvl4pPr>
            <a:lvl5pPr>
              <a:spcAft>
                <a:spcPts val="0"/>
              </a:spcAft>
              <a:defRPr/>
            </a:lvl5pPr>
          </a:lstStyle>
          <a:p>
            <a:pPr lvl="0"/>
            <a:r>
              <a:rPr lang="en-GB"/>
              <a:t>Name</a:t>
            </a:r>
          </a:p>
          <a:p>
            <a:pPr lvl="1"/>
            <a:r>
              <a:rPr lang="en-GB"/>
              <a:t>About</a:t>
            </a:r>
          </a:p>
        </p:txBody>
      </p:sp>
      <p:sp>
        <p:nvSpPr>
          <p:cNvPr id="30" name="Picture Placeholder 46">
            <a:extLst>
              <a:ext uri="{FF2B5EF4-FFF2-40B4-BE49-F238E27FC236}">
                <a16:creationId xmlns:a16="http://schemas.microsoft.com/office/drawing/2014/main" id="{31253F75-6CDD-4509-A6DF-1461A6620E52}"/>
              </a:ext>
            </a:extLst>
          </p:cNvPr>
          <p:cNvSpPr>
            <a:spLocks noGrp="1"/>
          </p:cNvSpPr>
          <p:nvPr>
            <p:ph type="pic" sz="quarter" idx="12" hasCustomPrompt="1"/>
          </p:nvPr>
        </p:nvSpPr>
        <p:spPr>
          <a:xfrm>
            <a:off x="6354635" y="1520825"/>
            <a:ext cx="5095385" cy="4140000"/>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1" name="Text Placeholder 48">
            <a:extLst>
              <a:ext uri="{FF2B5EF4-FFF2-40B4-BE49-F238E27FC236}">
                <a16:creationId xmlns:a16="http://schemas.microsoft.com/office/drawing/2014/main" id="{E3D21A6D-C4C6-4544-95AD-C78D45B907FF}"/>
              </a:ext>
            </a:extLst>
          </p:cNvPr>
          <p:cNvSpPr>
            <a:spLocks noGrp="1"/>
          </p:cNvSpPr>
          <p:nvPr>
            <p:ph type="body" sz="quarter" idx="13" hasCustomPrompt="1"/>
          </p:nvPr>
        </p:nvSpPr>
        <p:spPr>
          <a:xfrm>
            <a:off x="6354636" y="3593057"/>
            <a:ext cx="5095385" cy="2067771"/>
          </a:xfrm>
          <a:gradFill>
            <a:gsLst>
              <a:gs pos="0">
                <a:schemeClr val="accent2">
                  <a:alpha val="0"/>
                </a:schemeClr>
              </a:gs>
              <a:gs pos="100000">
                <a:schemeClr val="accent2"/>
              </a:gs>
            </a:gsLst>
            <a:lin ang="5400000" scaled="1"/>
          </a:gradFill>
        </p:spPr>
        <p:txBody>
          <a:bodyPr lIns="144000" tIns="144000" rIns="144000" bIns="144000" anchor="b">
            <a:noAutofit/>
          </a:bodyPr>
          <a:lstStyle>
            <a:lvl1pPr>
              <a:spcAft>
                <a:spcPts val="0"/>
              </a:spcAft>
              <a:defRPr sz="1200" cap="none" baseline="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sz="1000">
                <a:solidFill>
                  <a:schemeClr val="bg1"/>
                </a:solidFill>
                <a:latin typeface="Arial" panose="020B0604020202020204" pitchFamily="34" charset="0"/>
                <a:cs typeface="Arial" panose="020B0604020202020204" pitchFamily="34" charset="0"/>
                <a:sym typeface="Arial" panose="020B0604020202020204" pitchFamily="34" charset="0"/>
              </a:defRPr>
            </a:lvl2pPr>
            <a:lvl3pPr>
              <a:spcAft>
                <a:spcPts val="0"/>
              </a:spcAft>
              <a:defRPr/>
            </a:lvl3pPr>
            <a:lvl4pPr>
              <a:spcAft>
                <a:spcPts val="0"/>
              </a:spcAft>
              <a:defRPr/>
            </a:lvl4pPr>
            <a:lvl5pPr>
              <a:spcAft>
                <a:spcPts val="0"/>
              </a:spcAft>
              <a:defRPr/>
            </a:lvl5pPr>
          </a:lstStyle>
          <a:p>
            <a:pPr lvl="0"/>
            <a:r>
              <a:rPr lang="en-GB"/>
              <a:t>Name</a:t>
            </a:r>
          </a:p>
          <a:p>
            <a:pPr lvl="1"/>
            <a:r>
              <a:rPr lang="en-GB"/>
              <a:t>About</a:t>
            </a:r>
          </a:p>
        </p:txBody>
      </p:sp>
      <p:cxnSp>
        <p:nvCxnSpPr>
          <p:cNvPr id="8" name="Straight Connector 7">
            <a:extLst>
              <a:ext uri="{FF2B5EF4-FFF2-40B4-BE49-F238E27FC236}">
                <a16:creationId xmlns:a16="http://schemas.microsoft.com/office/drawing/2014/main" id="{416D41CC-2374-47A6-897F-DFC8CB48EBA7}"/>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Text Placeholder 7">
            <a:extLst>
              <a:ext uri="{FF2B5EF4-FFF2-40B4-BE49-F238E27FC236}">
                <a16:creationId xmlns:a16="http://schemas.microsoft.com/office/drawing/2014/main" id="{6594D9D0-0061-43A5-A886-CFF803EDA0C1}"/>
              </a:ext>
            </a:extLst>
          </p:cNvPr>
          <p:cNvSpPr>
            <a:spLocks noGrp="1"/>
          </p:cNvSpPr>
          <p:nvPr>
            <p:ph type="body" sz="quarter" idx="22" hasCustomPrompt="1"/>
          </p:nvPr>
        </p:nvSpPr>
        <p:spPr>
          <a:xfrm>
            <a:off x="734646" y="584201"/>
            <a:ext cx="10722708" cy="720724"/>
          </a:xfrm>
          <a:prstGeom prst="rect">
            <a:avLst/>
          </a:prstGeom>
        </p:spPr>
        <p:txBody>
          <a:bodyPr tIns="0" bIns="0" anchor="t">
            <a:noAutofit/>
          </a:bodyPr>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spTree>
    <p:extLst>
      <p:ext uri="{BB962C8B-B14F-4D97-AF65-F5344CB8AC3E}">
        <p14:creationId xmlns:p14="http://schemas.microsoft.com/office/powerpoint/2010/main" val="421656404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3B664-B6BA-453A-BAF5-6F364D432FE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27743D5-379D-4523-A957-59D31DD28A9C}"/>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4" name="Footer Placeholder 3">
            <a:extLst>
              <a:ext uri="{FF2B5EF4-FFF2-40B4-BE49-F238E27FC236}">
                <a16:creationId xmlns:a16="http://schemas.microsoft.com/office/drawing/2014/main" id="{CCA98A85-33B4-4049-96EE-A669F76FA2E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703FE78-851C-40D8-A496-F0DE7FE02BC9}"/>
              </a:ext>
            </a:extLst>
          </p:cNvPr>
          <p:cNvSpPr>
            <a:spLocks noGrp="1"/>
          </p:cNvSpPr>
          <p:nvPr>
            <p:ph type="sldNum" sz="quarter" idx="12"/>
          </p:nvPr>
        </p:nvSpPr>
        <p:spPr/>
        <p:txBody>
          <a:bodyPr/>
          <a:lstStyle/>
          <a:p>
            <a:fld id="{4BD9EC2F-BFDF-45F1-9F40-4DC62F203071}" type="slidenum">
              <a:rPr lang="en-GB" smtClean="0"/>
              <a:t>‹#›</a:t>
            </a:fld>
            <a:endParaRPr lang="en-GB"/>
          </a:p>
        </p:txBody>
      </p:sp>
    </p:spTree>
    <p:extLst>
      <p:ext uri="{BB962C8B-B14F-4D97-AF65-F5344CB8AC3E}">
        <p14:creationId xmlns:p14="http://schemas.microsoft.com/office/powerpoint/2010/main" val="417787087"/>
      </p:ext>
    </p:extLst>
  </p:cSld>
  <p:clrMapOvr>
    <a:masterClrMapping/>
  </p:clrMapOvr>
  <p:hf hd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Highlights of our work 3x1">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EF18AC10-3954-431E-BE17-DAD344CC9FAB}"/>
              </a:ext>
            </a:extLst>
          </p:cNvPr>
          <p:cNvGraphicFramePr>
            <a:graphicFrameLocks noChangeAspect="1"/>
          </p:cNvGraphicFramePr>
          <p:nvPr userDrawn="1">
            <p:custDataLst>
              <p:tags r:id="rId1"/>
            </p:custDataLst>
            <p:extLst>
              <p:ext uri="{D42A27DB-BD31-4B8C-83A1-F6EECF244321}">
                <p14:modId xmlns:p14="http://schemas.microsoft.com/office/powerpoint/2010/main" val="230725959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EF18AC10-3954-431E-BE17-DAD344CC9FAB}"/>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28" name="Picture Placeholder 46">
            <a:extLst>
              <a:ext uri="{FF2B5EF4-FFF2-40B4-BE49-F238E27FC236}">
                <a16:creationId xmlns:a16="http://schemas.microsoft.com/office/drawing/2014/main" id="{637B5DF0-92FA-4C1A-BE2E-DCBE724197D0}"/>
              </a:ext>
            </a:extLst>
          </p:cNvPr>
          <p:cNvSpPr>
            <a:spLocks noGrp="1"/>
          </p:cNvSpPr>
          <p:nvPr>
            <p:ph type="pic" sz="quarter" idx="10" hasCustomPrompt="1"/>
          </p:nvPr>
        </p:nvSpPr>
        <p:spPr>
          <a:xfrm>
            <a:off x="722920" y="2351306"/>
            <a:ext cx="3245906" cy="2628000"/>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29" name="Text Placeholder 48">
            <a:extLst>
              <a:ext uri="{FF2B5EF4-FFF2-40B4-BE49-F238E27FC236}">
                <a16:creationId xmlns:a16="http://schemas.microsoft.com/office/drawing/2014/main" id="{EF8F90AE-B257-4BF3-BB1E-27C15159620E}"/>
              </a:ext>
            </a:extLst>
          </p:cNvPr>
          <p:cNvSpPr>
            <a:spLocks noGrp="1"/>
          </p:cNvSpPr>
          <p:nvPr>
            <p:ph type="body" sz="quarter" idx="11" hasCustomPrompt="1"/>
          </p:nvPr>
        </p:nvSpPr>
        <p:spPr>
          <a:xfrm>
            <a:off x="722920" y="3668358"/>
            <a:ext cx="3245906" cy="1310948"/>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0" name="Picture Placeholder 46">
            <a:extLst>
              <a:ext uri="{FF2B5EF4-FFF2-40B4-BE49-F238E27FC236}">
                <a16:creationId xmlns:a16="http://schemas.microsoft.com/office/drawing/2014/main" id="{31253F75-6CDD-4509-A6DF-1461A6620E52}"/>
              </a:ext>
            </a:extLst>
          </p:cNvPr>
          <p:cNvSpPr>
            <a:spLocks noGrp="1"/>
          </p:cNvSpPr>
          <p:nvPr>
            <p:ph type="pic" sz="quarter" idx="12" hasCustomPrompt="1"/>
          </p:nvPr>
        </p:nvSpPr>
        <p:spPr>
          <a:xfrm>
            <a:off x="4490988" y="2351306"/>
            <a:ext cx="3245906" cy="2628000"/>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1" name="Text Placeholder 48">
            <a:extLst>
              <a:ext uri="{FF2B5EF4-FFF2-40B4-BE49-F238E27FC236}">
                <a16:creationId xmlns:a16="http://schemas.microsoft.com/office/drawing/2014/main" id="{E3D21A6D-C4C6-4544-95AD-C78D45B907FF}"/>
              </a:ext>
            </a:extLst>
          </p:cNvPr>
          <p:cNvSpPr>
            <a:spLocks noGrp="1"/>
          </p:cNvSpPr>
          <p:nvPr>
            <p:ph type="body" sz="quarter" idx="13" hasCustomPrompt="1"/>
          </p:nvPr>
        </p:nvSpPr>
        <p:spPr>
          <a:xfrm>
            <a:off x="4490988" y="3668358"/>
            <a:ext cx="3245906" cy="1310948"/>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2" name="Picture Placeholder 46">
            <a:extLst>
              <a:ext uri="{FF2B5EF4-FFF2-40B4-BE49-F238E27FC236}">
                <a16:creationId xmlns:a16="http://schemas.microsoft.com/office/drawing/2014/main" id="{D1B09936-5406-4B5B-B28F-D24EA56E3BC3}"/>
              </a:ext>
            </a:extLst>
          </p:cNvPr>
          <p:cNvSpPr>
            <a:spLocks noGrp="1"/>
          </p:cNvSpPr>
          <p:nvPr>
            <p:ph type="pic" sz="quarter" idx="14" hasCustomPrompt="1"/>
          </p:nvPr>
        </p:nvSpPr>
        <p:spPr>
          <a:xfrm>
            <a:off x="8223176" y="2351306"/>
            <a:ext cx="3245906" cy="2628000"/>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3" name="Text Placeholder 48">
            <a:extLst>
              <a:ext uri="{FF2B5EF4-FFF2-40B4-BE49-F238E27FC236}">
                <a16:creationId xmlns:a16="http://schemas.microsoft.com/office/drawing/2014/main" id="{5B9C63B2-D31F-4F48-B104-57B1350A9F9C}"/>
              </a:ext>
            </a:extLst>
          </p:cNvPr>
          <p:cNvSpPr>
            <a:spLocks noGrp="1"/>
          </p:cNvSpPr>
          <p:nvPr>
            <p:ph type="body" sz="quarter" idx="15" hasCustomPrompt="1"/>
          </p:nvPr>
        </p:nvSpPr>
        <p:spPr>
          <a:xfrm>
            <a:off x="8223176" y="3668358"/>
            <a:ext cx="3245906" cy="1310948"/>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cxnSp>
        <p:nvCxnSpPr>
          <p:cNvPr id="9" name="Straight Connector 8">
            <a:extLst>
              <a:ext uri="{FF2B5EF4-FFF2-40B4-BE49-F238E27FC236}">
                <a16:creationId xmlns:a16="http://schemas.microsoft.com/office/drawing/2014/main" id="{5F9E0155-1987-4118-9190-F5BAF624029A}"/>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A1520A56-F02B-4EC4-BEC8-27FF4A6FA830}"/>
              </a:ext>
            </a:extLst>
          </p:cNvPr>
          <p:cNvSpPr>
            <a:spLocks noGrp="1"/>
          </p:cNvSpPr>
          <p:nvPr>
            <p:ph type="body" sz="quarter" idx="22" hasCustomPrompt="1"/>
          </p:nvPr>
        </p:nvSpPr>
        <p:spPr>
          <a:xfrm>
            <a:off x="734646" y="584201"/>
            <a:ext cx="10722708" cy="720724"/>
          </a:xfrm>
          <a:prstGeom prst="rect">
            <a:avLst/>
          </a:prstGeom>
        </p:spPr>
        <p:txBody>
          <a:bodyPr tIns="0" bIns="0" anchor="t">
            <a:noAutofit/>
          </a:bodyPr>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spTree>
    <p:extLst>
      <p:ext uri="{BB962C8B-B14F-4D97-AF65-F5344CB8AC3E}">
        <p14:creationId xmlns:p14="http://schemas.microsoft.com/office/powerpoint/2010/main" val="163549629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Highlights of our work 2x2">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0F315227-1C72-4A68-8E0B-D607A63FB647}"/>
              </a:ext>
            </a:extLst>
          </p:cNvPr>
          <p:cNvGraphicFramePr>
            <a:graphicFrameLocks noChangeAspect="1"/>
          </p:cNvGraphicFramePr>
          <p:nvPr userDrawn="1">
            <p:custDataLst>
              <p:tags r:id="rId1"/>
            </p:custDataLst>
            <p:extLst>
              <p:ext uri="{D42A27DB-BD31-4B8C-83A1-F6EECF244321}">
                <p14:modId xmlns:p14="http://schemas.microsoft.com/office/powerpoint/2010/main" val="162209229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0F315227-1C72-4A68-8E0B-D607A63FB647}"/>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28" name="Picture Placeholder 46">
            <a:extLst>
              <a:ext uri="{FF2B5EF4-FFF2-40B4-BE49-F238E27FC236}">
                <a16:creationId xmlns:a16="http://schemas.microsoft.com/office/drawing/2014/main" id="{637B5DF0-92FA-4C1A-BE2E-DCBE724197D0}"/>
              </a:ext>
            </a:extLst>
          </p:cNvPr>
          <p:cNvSpPr>
            <a:spLocks noGrp="1"/>
          </p:cNvSpPr>
          <p:nvPr>
            <p:ph type="pic" sz="quarter" idx="10" hasCustomPrompt="1"/>
          </p:nvPr>
        </p:nvSpPr>
        <p:spPr>
          <a:xfrm>
            <a:off x="722920" y="1520825"/>
            <a:ext cx="5114448" cy="2138002"/>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29" name="Text Placeholder 48">
            <a:extLst>
              <a:ext uri="{FF2B5EF4-FFF2-40B4-BE49-F238E27FC236}">
                <a16:creationId xmlns:a16="http://schemas.microsoft.com/office/drawing/2014/main" id="{EF8F90AE-B257-4BF3-BB1E-27C15159620E}"/>
              </a:ext>
            </a:extLst>
          </p:cNvPr>
          <p:cNvSpPr>
            <a:spLocks noGrp="1"/>
          </p:cNvSpPr>
          <p:nvPr>
            <p:ph type="body" sz="quarter" idx="11" hasCustomPrompt="1"/>
          </p:nvPr>
        </p:nvSpPr>
        <p:spPr>
          <a:xfrm>
            <a:off x="722920" y="2592596"/>
            <a:ext cx="5114448" cy="1066235"/>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0" name="Picture Placeholder 46">
            <a:extLst>
              <a:ext uri="{FF2B5EF4-FFF2-40B4-BE49-F238E27FC236}">
                <a16:creationId xmlns:a16="http://schemas.microsoft.com/office/drawing/2014/main" id="{31253F75-6CDD-4509-A6DF-1461A6620E52}"/>
              </a:ext>
            </a:extLst>
          </p:cNvPr>
          <p:cNvSpPr>
            <a:spLocks noGrp="1"/>
          </p:cNvSpPr>
          <p:nvPr>
            <p:ph type="pic" sz="quarter" idx="12" hasCustomPrompt="1"/>
          </p:nvPr>
        </p:nvSpPr>
        <p:spPr>
          <a:xfrm>
            <a:off x="6354634" y="1520825"/>
            <a:ext cx="5114448" cy="2138002"/>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1" name="Text Placeholder 48">
            <a:extLst>
              <a:ext uri="{FF2B5EF4-FFF2-40B4-BE49-F238E27FC236}">
                <a16:creationId xmlns:a16="http://schemas.microsoft.com/office/drawing/2014/main" id="{E3D21A6D-C4C6-4544-95AD-C78D45B907FF}"/>
              </a:ext>
            </a:extLst>
          </p:cNvPr>
          <p:cNvSpPr>
            <a:spLocks noGrp="1"/>
          </p:cNvSpPr>
          <p:nvPr>
            <p:ph type="body" sz="quarter" idx="13" hasCustomPrompt="1"/>
          </p:nvPr>
        </p:nvSpPr>
        <p:spPr>
          <a:xfrm>
            <a:off x="6354634" y="2592596"/>
            <a:ext cx="5114448" cy="1066235"/>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2" name="Picture Placeholder 46">
            <a:extLst>
              <a:ext uri="{FF2B5EF4-FFF2-40B4-BE49-F238E27FC236}">
                <a16:creationId xmlns:a16="http://schemas.microsoft.com/office/drawing/2014/main" id="{D1B09936-5406-4B5B-B28F-D24EA56E3BC3}"/>
              </a:ext>
            </a:extLst>
          </p:cNvPr>
          <p:cNvSpPr>
            <a:spLocks noGrp="1"/>
          </p:cNvSpPr>
          <p:nvPr>
            <p:ph type="pic" sz="quarter" idx="14" hasCustomPrompt="1"/>
          </p:nvPr>
        </p:nvSpPr>
        <p:spPr>
          <a:xfrm>
            <a:off x="722920" y="4026254"/>
            <a:ext cx="5114448" cy="2138002"/>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3" name="Text Placeholder 48">
            <a:extLst>
              <a:ext uri="{FF2B5EF4-FFF2-40B4-BE49-F238E27FC236}">
                <a16:creationId xmlns:a16="http://schemas.microsoft.com/office/drawing/2014/main" id="{5B9C63B2-D31F-4F48-B104-57B1350A9F9C}"/>
              </a:ext>
            </a:extLst>
          </p:cNvPr>
          <p:cNvSpPr>
            <a:spLocks noGrp="1"/>
          </p:cNvSpPr>
          <p:nvPr>
            <p:ph type="body" sz="quarter" idx="15" hasCustomPrompt="1"/>
          </p:nvPr>
        </p:nvSpPr>
        <p:spPr>
          <a:xfrm>
            <a:off x="722920" y="5099618"/>
            <a:ext cx="5114448" cy="1066235"/>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4" name="Picture Placeholder 46">
            <a:extLst>
              <a:ext uri="{FF2B5EF4-FFF2-40B4-BE49-F238E27FC236}">
                <a16:creationId xmlns:a16="http://schemas.microsoft.com/office/drawing/2014/main" id="{D6B1107C-C03C-4E9C-8904-58D26275616D}"/>
              </a:ext>
            </a:extLst>
          </p:cNvPr>
          <p:cNvSpPr>
            <a:spLocks noGrp="1"/>
          </p:cNvSpPr>
          <p:nvPr>
            <p:ph type="pic" sz="quarter" idx="18" hasCustomPrompt="1"/>
          </p:nvPr>
        </p:nvSpPr>
        <p:spPr>
          <a:xfrm>
            <a:off x="6354634" y="4027847"/>
            <a:ext cx="5114448" cy="2138002"/>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5" name="Text Placeholder 48">
            <a:extLst>
              <a:ext uri="{FF2B5EF4-FFF2-40B4-BE49-F238E27FC236}">
                <a16:creationId xmlns:a16="http://schemas.microsoft.com/office/drawing/2014/main" id="{00DA3998-06BC-4499-B580-45E1FAF94A44}"/>
              </a:ext>
            </a:extLst>
          </p:cNvPr>
          <p:cNvSpPr>
            <a:spLocks noGrp="1"/>
          </p:cNvSpPr>
          <p:nvPr>
            <p:ph type="body" sz="quarter" idx="19" hasCustomPrompt="1"/>
          </p:nvPr>
        </p:nvSpPr>
        <p:spPr>
          <a:xfrm>
            <a:off x="6354634" y="5099618"/>
            <a:ext cx="5114448" cy="1066235"/>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cxnSp>
        <p:nvCxnSpPr>
          <p:cNvPr id="11" name="Straight Connector 10">
            <a:extLst>
              <a:ext uri="{FF2B5EF4-FFF2-40B4-BE49-F238E27FC236}">
                <a16:creationId xmlns:a16="http://schemas.microsoft.com/office/drawing/2014/main" id="{9BA0C06B-00B7-47D7-8CD8-63F44ACE91B5}"/>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ext Placeholder 7">
            <a:extLst>
              <a:ext uri="{FF2B5EF4-FFF2-40B4-BE49-F238E27FC236}">
                <a16:creationId xmlns:a16="http://schemas.microsoft.com/office/drawing/2014/main" id="{CB7D824C-D2D1-4B5F-A818-FCEBDAA6A830}"/>
              </a:ext>
            </a:extLst>
          </p:cNvPr>
          <p:cNvSpPr>
            <a:spLocks noGrp="1"/>
          </p:cNvSpPr>
          <p:nvPr>
            <p:ph type="body" sz="quarter" idx="22" hasCustomPrompt="1"/>
          </p:nvPr>
        </p:nvSpPr>
        <p:spPr>
          <a:xfrm>
            <a:off x="734646" y="584201"/>
            <a:ext cx="10722708" cy="720724"/>
          </a:xfrm>
          <a:prstGeom prst="rect">
            <a:avLst/>
          </a:prstGeom>
        </p:spPr>
        <p:txBody>
          <a:bodyPr tIns="0" bIns="0" anchor="t">
            <a:noAutofit/>
          </a:bodyPr>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spTree>
    <p:extLst>
      <p:ext uri="{BB962C8B-B14F-4D97-AF65-F5344CB8AC3E}">
        <p14:creationId xmlns:p14="http://schemas.microsoft.com/office/powerpoint/2010/main" val="3406416847"/>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Highlights of our work 3x2">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DDB71A2-EC01-4728-9FC5-EC8F66A4791E}"/>
              </a:ext>
            </a:extLst>
          </p:cNvPr>
          <p:cNvGraphicFramePr>
            <a:graphicFrameLocks noChangeAspect="1"/>
          </p:cNvGraphicFramePr>
          <p:nvPr userDrawn="1">
            <p:custDataLst>
              <p:tags r:id="rId1"/>
            </p:custDataLst>
            <p:extLst>
              <p:ext uri="{D42A27DB-BD31-4B8C-83A1-F6EECF244321}">
                <p14:modId xmlns:p14="http://schemas.microsoft.com/office/powerpoint/2010/main" val="3171899701"/>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BDDB71A2-EC01-4728-9FC5-EC8F66A4791E}"/>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28" name="Picture Placeholder 46">
            <a:extLst>
              <a:ext uri="{FF2B5EF4-FFF2-40B4-BE49-F238E27FC236}">
                <a16:creationId xmlns:a16="http://schemas.microsoft.com/office/drawing/2014/main" id="{637B5DF0-92FA-4C1A-BE2E-DCBE724197D0}"/>
              </a:ext>
            </a:extLst>
          </p:cNvPr>
          <p:cNvSpPr>
            <a:spLocks noGrp="1"/>
          </p:cNvSpPr>
          <p:nvPr>
            <p:ph type="pic" sz="quarter" idx="10" hasCustomPrompt="1"/>
          </p:nvPr>
        </p:nvSpPr>
        <p:spPr>
          <a:xfrm>
            <a:off x="722920" y="1520828"/>
            <a:ext cx="3245906" cy="2167987"/>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29" name="Text Placeholder 48">
            <a:extLst>
              <a:ext uri="{FF2B5EF4-FFF2-40B4-BE49-F238E27FC236}">
                <a16:creationId xmlns:a16="http://schemas.microsoft.com/office/drawing/2014/main" id="{EF8F90AE-B257-4BF3-BB1E-27C15159620E}"/>
              </a:ext>
            </a:extLst>
          </p:cNvPr>
          <p:cNvSpPr>
            <a:spLocks noGrp="1"/>
          </p:cNvSpPr>
          <p:nvPr>
            <p:ph type="body" sz="quarter" idx="11" hasCustomPrompt="1"/>
          </p:nvPr>
        </p:nvSpPr>
        <p:spPr>
          <a:xfrm>
            <a:off x="722920" y="2603351"/>
            <a:ext cx="3245906" cy="108546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0" name="Picture Placeholder 46">
            <a:extLst>
              <a:ext uri="{FF2B5EF4-FFF2-40B4-BE49-F238E27FC236}">
                <a16:creationId xmlns:a16="http://schemas.microsoft.com/office/drawing/2014/main" id="{31253F75-6CDD-4509-A6DF-1461A6620E52}"/>
              </a:ext>
            </a:extLst>
          </p:cNvPr>
          <p:cNvSpPr>
            <a:spLocks noGrp="1"/>
          </p:cNvSpPr>
          <p:nvPr>
            <p:ph type="pic" sz="quarter" idx="12" hasCustomPrompt="1"/>
          </p:nvPr>
        </p:nvSpPr>
        <p:spPr>
          <a:xfrm>
            <a:off x="4490988" y="1520828"/>
            <a:ext cx="3245906" cy="2167987"/>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1" name="Text Placeholder 48">
            <a:extLst>
              <a:ext uri="{FF2B5EF4-FFF2-40B4-BE49-F238E27FC236}">
                <a16:creationId xmlns:a16="http://schemas.microsoft.com/office/drawing/2014/main" id="{E3D21A6D-C4C6-4544-95AD-C78D45B907FF}"/>
              </a:ext>
            </a:extLst>
          </p:cNvPr>
          <p:cNvSpPr>
            <a:spLocks noGrp="1"/>
          </p:cNvSpPr>
          <p:nvPr>
            <p:ph type="body" sz="quarter" idx="13" hasCustomPrompt="1"/>
          </p:nvPr>
        </p:nvSpPr>
        <p:spPr>
          <a:xfrm>
            <a:off x="4490988" y="2603351"/>
            <a:ext cx="3245906" cy="108546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2" name="Picture Placeholder 46">
            <a:extLst>
              <a:ext uri="{FF2B5EF4-FFF2-40B4-BE49-F238E27FC236}">
                <a16:creationId xmlns:a16="http://schemas.microsoft.com/office/drawing/2014/main" id="{D1B09936-5406-4B5B-B28F-D24EA56E3BC3}"/>
              </a:ext>
            </a:extLst>
          </p:cNvPr>
          <p:cNvSpPr>
            <a:spLocks noGrp="1"/>
          </p:cNvSpPr>
          <p:nvPr>
            <p:ph type="pic" sz="quarter" idx="14" hasCustomPrompt="1"/>
          </p:nvPr>
        </p:nvSpPr>
        <p:spPr>
          <a:xfrm>
            <a:off x="8223176" y="1520828"/>
            <a:ext cx="3245906" cy="2167987"/>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3" name="Text Placeholder 48">
            <a:extLst>
              <a:ext uri="{FF2B5EF4-FFF2-40B4-BE49-F238E27FC236}">
                <a16:creationId xmlns:a16="http://schemas.microsoft.com/office/drawing/2014/main" id="{5B9C63B2-D31F-4F48-B104-57B1350A9F9C}"/>
              </a:ext>
            </a:extLst>
          </p:cNvPr>
          <p:cNvSpPr>
            <a:spLocks noGrp="1"/>
          </p:cNvSpPr>
          <p:nvPr>
            <p:ph type="body" sz="quarter" idx="15" hasCustomPrompt="1"/>
          </p:nvPr>
        </p:nvSpPr>
        <p:spPr>
          <a:xfrm>
            <a:off x="8223176" y="2603351"/>
            <a:ext cx="3245906" cy="108546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4" name="Picture Placeholder 46">
            <a:extLst>
              <a:ext uri="{FF2B5EF4-FFF2-40B4-BE49-F238E27FC236}">
                <a16:creationId xmlns:a16="http://schemas.microsoft.com/office/drawing/2014/main" id="{D6B1107C-C03C-4E9C-8904-58D26275616D}"/>
              </a:ext>
            </a:extLst>
          </p:cNvPr>
          <p:cNvSpPr>
            <a:spLocks noGrp="1"/>
          </p:cNvSpPr>
          <p:nvPr>
            <p:ph type="pic" sz="quarter" idx="18" hasCustomPrompt="1"/>
          </p:nvPr>
        </p:nvSpPr>
        <p:spPr>
          <a:xfrm>
            <a:off x="722920" y="3996650"/>
            <a:ext cx="3245906" cy="2167987"/>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5" name="Text Placeholder 48">
            <a:extLst>
              <a:ext uri="{FF2B5EF4-FFF2-40B4-BE49-F238E27FC236}">
                <a16:creationId xmlns:a16="http://schemas.microsoft.com/office/drawing/2014/main" id="{00DA3998-06BC-4499-B580-45E1FAF94A44}"/>
              </a:ext>
            </a:extLst>
          </p:cNvPr>
          <p:cNvSpPr>
            <a:spLocks noGrp="1"/>
          </p:cNvSpPr>
          <p:nvPr>
            <p:ph type="body" sz="quarter" idx="19" hasCustomPrompt="1"/>
          </p:nvPr>
        </p:nvSpPr>
        <p:spPr>
          <a:xfrm>
            <a:off x="722920" y="5079173"/>
            <a:ext cx="3245906" cy="108546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6" name="Picture Placeholder 46">
            <a:extLst>
              <a:ext uri="{FF2B5EF4-FFF2-40B4-BE49-F238E27FC236}">
                <a16:creationId xmlns:a16="http://schemas.microsoft.com/office/drawing/2014/main" id="{A277C4E7-8DF7-427F-B8D5-E4E0AD321B2F}"/>
              </a:ext>
            </a:extLst>
          </p:cNvPr>
          <p:cNvSpPr>
            <a:spLocks noGrp="1"/>
          </p:cNvSpPr>
          <p:nvPr>
            <p:ph type="pic" sz="quarter" idx="20" hasCustomPrompt="1"/>
          </p:nvPr>
        </p:nvSpPr>
        <p:spPr>
          <a:xfrm>
            <a:off x="4490988" y="3996650"/>
            <a:ext cx="3245906" cy="2167987"/>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7" name="Text Placeholder 48">
            <a:extLst>
              <a:ext uri="{FF2B5EF4-FFF2-40B4-BE49-F238E27FC236}">
                <a16:creationId xmlns:a16="http://schemas.microsoft.com/office/drawing/2014/main" id="{23958FA4-1F43-409C-917B-418972814734}"/>
              </a:ext>
            </a:extLst>
          </p:cNvPr>
          <p:cNvSpPr>
            <a:spLocks noGrp="1"/>
          </p:cNvSpPr>
          <p:nvPr>
            <p:ph type="body" sz="quarter" idx="21" hasCustomPrompt="1"/>
          </p:nvPr>
        </p:nvSpPr>
        <p:spPr>
          <a:xfrm>
            <a:off x="4490988" y="5079173"/>
            <a:ext cx="3245906" cy="108546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8" name="Picture Placeholder 46">
            <a:extLst>
              <a:ext uri="{FF2B5EF4-FFF2-40B4-BE49-F238E27FC236}">
                <a16:creationId xmlns:a16="http://schemas.microsoft.com/office/drawing/2014/main" id="{910FA06E-7145-48B5-A087-39874E38AE96}"/>
              </a:ext>
            </a:extLst>
          </p:cNvPr>
          <p:cNvSpPr>
            <a:spLocks noGrp="1"/>
          </p:cNvSpPr>
          <p:nvPr>
            <p:ph type="pic" sz="quarter" idx="22" hasCustomPrompt="1"/>
          </p:nvPr>
        </p:nvSpPr>
        <p:spPr>
          <a:xfrm>
            <a:off x="8223176" y="3996650"/>
            <a:ext cx="3245906" cy="2167987"/>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9" name="Text Placeholder 48">
            <a:extLst>
              <a:ext uri="{FF2B5EF4-FFF2-40B4-BE49-F238E27FC236}">
                <a16:creationId xmlns:a16="http://schemas.microsoft.com/office/drawing/2014/main" id="{882AD88A-CB5D-46B5-8CB6-E63F3017EA0F}"/>
              </a:ext>
            </a:extLst>
          </p:cNvPr>
          <p:cNvSpPr>
            <a:spLocks noGrp="1"/>
          </p:cNvSpPr>
          <p:nvPr>
            <p:ph type="body" sz="quarter" idx="23" hasCustomPrompt="1"/>
          </p:nvPr>
        </p:nvSpPr>
        <p:spPr>
          <a:xfrm>
            <a:off x="8223176" y="5079173"/>
            <a:ext cx="3245906" cy="108546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cxnSp>
        <p:nvCxnSpPr>
          <p:cNvPr id="15" name="Straight Connector 14">
            <a:extLst>
              <a:ext uri="{FF2B5EF4-FFF2-40B4-BE49-F238E27FC236}">
                <a16:creationId xmlns:a16="http://schemas.microsoft.com/office/drawing/2014/main" id="{F38770EF-77D6-471A-9B5F-0937EEBC9938}"/>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 name="Text Placeholder 7">
            <a:extLst>
              <a:ext uri="{FF2B5EF4-FFF2-40B4-BE49-F238E27FC236}">
                <a16:creationId xmlns:a16="http://schemas.microsoft.com/office/drawing/2014/main" id="{E1D53D32-012D-48BC-BA79-B4C720293236}"/>
              </a:ext>
            </a:extLst>
          </p:cNvPr>
          <p:cNvSpPr>
            <a:spLocks noGrp="1"/>
          </p:cNvSpPr>
          <p:nvPr>
            <p:ph type="body" sz="quarter" idx="24" hasCustomPrompt="1"/>
          </p:nvPr>
        </p:nvSpPr>
        <p:spPr>
          <a:xfrm>
            <a:off x="734646" y="584201"/>
            <a:ext cx="10722708" cy="720724"/>
          </a:xfrm>
          <a:prstGeom prst="rect">
            <a:avLst/>
          </a:prstGeom>
        </p:spPr>
        <p:txBody>
          <a:bodyPr tIns="0" bIns="0" anchor="t">
            <a:noAutofit/>
          </a:bodyPr>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spTree>
    <p:extLst>
      <p:ext uri="{BB962C8B-B14F-4D97-AF65-F5344CB8AC3E}">
        <p14:creationId xmlns:p14="http://schemas.microsoft.com/office/powerpoint/2010/main" val="397755129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Highlights of our work 4x2">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CEC6755-F7EF-4D57-857F-134C5F7E2B35}"/>
              </a:ext>
            </a:extLst>
          </p:cNvPr>
          <p:cNvGraphicFramePr>
            <a:graphicFrameLocks noChangeAspect="1"/>
          </p:cNvGraphicFramePr>
          <p:nvPr userDrawn="1">
            <p:custDataLst>
              <p:tags r:id="rId1"/>
            </p:custDataLst>
            <p:extLst>
              <p:ext uri="{D42A27DB-BD31-4B8C-83A1-F6EECF244321}">
                <p14:modId xmlns:p14="http://schemas.microsoft.com/office/powerpoint/2010/main" val="3906802604"/>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BCEC6755-F7EF-4D57-857F-134C5F7E2B35}"/>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47" name="Picture Placeholder 46">
            <a:extLst>
              <a:ext uri="{FF2B5EF4-FFF2-40B4-BE49-F238E27FC236}">
                <a16:creationId xmlns:a16="http://schemas.microsoft.com/office/drawing/2014/main" id="{BF03B2D3-F173-47E6-9648-871BE1505489}"/>
              </a:ext>
            </a:extLst>
          </p:cNvPr>
          <p:cNvSpPr>
            <a:spLocks noGrp="1"/>
          </p:cNvSpPr>
          <p:nvPr>
            <p:ph type="pic" sz="quarter" idx="10" hasCustomPrompt="1"/>
          </p:nvPr>
        </p:nvSpPr>
        <p:spPr>
          <a:xfrm>
            <a:off x="746246" y="1530205"/>
            <a:ext cx="2409794" cy="1958400"/>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49" name="Text Placeholder 48">
            <a:extLst>
              <a:ext uri="{FF2B5EF4-FFF2-40B4-BE49-F238E27FC236}">
                <a16:creationId xmlns:a16="http://schemas.microsoft.com/office/drawing/2014/main" id="{F38AE71E-3A7E-49B6-B655-8416752B2FBC}"/>
              </a:ext>
            </a:extLst>
          </p:cNvPr>
          <p:cNvSpPr>
            <a:spLocks noGrp="1"/>
          </p:cNvSpPr>
          <p:nvPr>
            <p:ph type="body" sz="quarter" idx="11" hasCustomPrompt="1"/>
          </p:nvPr>
        </p:nvSpPr>
        <p:spPr>
          <a:xfrm>
            <a:off x="746246" y="2410801"/>
            <a:ext cx="2409794" cy="1114448"/>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50" name="Picture Placeholder 46">
            <a:extLst>
              <a:ext uri="{FF2B5EF4-FFF2-40B4-BE49-F238E27FC236}">
                <a16:creationId xmlns:a16="http://schemas.microsoft.com/office/drawing/2014/main" id="{7BC8369D-0650-401C-957C-12AADB2883DA}"/>
              </a:ext>
            </a:extLst>
          </p:cNvPr>
          <p:cNvSpPr>
            <a:spLocks noGrp="1"/>
          </p:cNvSpPr>
          <p:nvPr>
            <p:ph type="pic" sz="quarter" idx="12" hasCustomPrompt="1"/>
          </p:nvPr>
        </p:nvSpPr>
        <p:spPr>
          <a:xfrm>
            <a:off x="3525034" y="1529991"/>
            <a:ext cx="2409794" cy="1958400"/>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51" name="Text Placeholder 48">
            <a:extLst>
              <a:ext uri="{FF2B5EF4-FFF2-40B4-BE49-F238E27FC236}">
                <a16:creationId xmlns:a16="http://schemas.microsoft.com/office/drawing/2014/main" id="{21BA7A7E-D2FB-4118-86AC-C41AC62257B0}"/>
              </a:ext>
            </a:extLst>
          </p:cNvPr>
          <p:cNvSpPr>
            <a:spLocks noGrp="1"/>
          </p:cNvSpPr>
          <p:nvPr>
            <p:ph type="body" sz="quarter" idx="13" hasCustomPrompt="1"/>
          </p:nvPr>
        </p:nvSpPr>
        <p:spPr>
          <a:xfrm>
            <a:off x="3525034" y="2410587"/>
            <a:ext cx="2409794" cy="1114448"/>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52" name="Picture Placeholder 46">
            <a:extLst>
              <a:ext uri="{FF2B5EF4-FFF2-40B4-BE49-F238E27FC236}">
                <a16:creationId xmlns:a16="http://schemas.microsoft.com/office/drawing/2014/main" id="{05DD608C-897D-49B2-B2F9-2B7F84A11BCA}"/>
              </a:ext>
            </a:extLst>
          </p:cNvPr>
          <p:cNvSpPr>
            <a:spLocks noGrp="1"/>
          </p:cNvSpPr>
          <p:nvPr>
            <p:ph type="pic" sz="quarter" idx="14" hasCustomPrompt="1"/>
          </p:nvPr>
        </p:nvSpPr>
        <p:spPr>
          <a:xfrm>
            <a:off x="6303822" y="1529991"/>
            <a:ext cx="2409794" cy="1958400"/>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53" name="Text Placeholder 48">
            <a:extLst>
              <a:ext uri="{FF2B5EF4-FFF2-40B4-BE49-F238E27FC236}">
                <a16:creationId xmlns:a16="http://schemas.microsoft.com/office/drawing/2014/main" id="{CDB35C09-5B70-472F-A773-0DF5C5330840}"/>
              </a:ext>
            </a:extLst>
          </p:cNvPr>
          <p:cNvSpPr>
            <a:spLocks noGrp="1"/>
          </p:cNvSpPr>
          <p:nvPr>
            <p:ph type="body" sz="quarter" idx="15" hasCustomPrompt="1"/>
          </p:nvPr>
        </p:nvSpPr>
        <p:spPr>
          <a:xfrm>
            <a:off x="6303822" y="2410587"/>
            <a:ext cx="2409794" cy="1114448"/>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56" name="Picture Placeholder 46">
            <a:extLst>
              <a:ext uri="{FF2B5EF4-FFF2-40B4-BE49-F238E27FC236}">
                <a16:creationId xmlns:a16="http://schemas.microsoft.com/office/drawing/2014/main" id="{744EE942-703A-48FA-8E4A-B14567C9A25D}"/>
              </a:ext>
            </a:extLst>
          </p:cNvPr>
          <p:cNvSpPr>
            <a:spLocks noGrp="1"/>
          </p:cNvSpPr>
          <p:nvPr>
            <p:ph type="pic" sz="quarter" idx="18" hasCustomPrompt="1"/>
          </p:nvPr>
        </p:nvSpPr>
        <p:spPr>
          <a:xfrm>
            <a:off x="9059285" y="1529991"/>
            <a:ext cx="2409794" cy="1958400"/>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57" name="Text Placeholder 48">
            <a:extLst>
              <a:ext uri="{FF2B5EF4-FFF2-40B4-BE49-F238E27FC236}">
                <a16:creationId xmlns:a16="http://schemas.microsoft.com/office/drawing/2014/main" id="{5435AE44-EB32-4636-BE71-7843259F2BA9}"/>
              </a:ext>
            </a:extLst>
          </p:cNvPr>
          <p:cNvSpPr>
            <a:spLocks noGrp="1"/>
          </p:cNvSpPr>
          <p:nvPr>
            <p:ph type="body" sz="quarter" idx="19" hasCustomPrompt="1"/>
          </p:nvPr>
        </p:nvSpPr>
        <p:spPr>
          <a:xfrm>
            <a:off x="9059285" y="2410587"/>
            <a:ext cx="2409794" cy="1114448"/>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60" name="Picture Placeholder 46">
            <a:extLst>
              <a:ext uri="{FF2B5EF4-FFF2-40B4-BE49-F238E27FC236}">
                <a16:creationId xmlns:a16="http://schemas.microsoft.com/office/drawing/2014/main" id="{6FCA72C1-7863-4C13-A734-66BFF58D7928}"/>
              </a:ext>
            </a:extLst>
          </p:cNvPr>
          <p:cNvSpPr>
            <a:spLocks noGrp="1"/>
          </p:cNvSpPr>
          <p:nvPr>
            <p:ph type="pic" sz="quarter" idx="20" hasCustomPrompt="1"/>
          </p:nvPr>
        </p:nvSpPr>
        <p:spPr>
          <a:xfrm>
            <a:off x="746246" y="3789813"/>
            <a:ext cx="2409794" cy="1958400"/>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61" name="Text Placeholder 48">
            <a:extLst>
              <a:ext uri="{FF2B5EF4-FFF2-40B4-BE49-F238E27FC236}">
                <a16:creationId xmlns:a16="http://schemas.microsoft.com/office/drawing/2014/main" id="{3D6E3E03-AA1E-4649-B658-66C985B9FDA2}"/>
              </a:ext>
            </a:extLst>
          </p:cNvPr>
          <p:cNvSpPr>
            <a:spLocks noGrp="1"/>
          </p:cNvSpPr>
          <p:nvPr>
            <p:ph type="body" sz="quarter" idx="21" hasCustomPrompt="1"/>
          </p:nvPr>
        </p:nvSpPr>
        <p:spPr>
          <a:xfrm>
            <a:off x="746246" y="4674743"/>
            <a:ext cx="2409794" cy="110057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62" name="Picture Placeholder 46">
            <a:extLst>
              <a:ext uri="{FF2B5EF4-FFF2-40B4-BE49-F238E27FC236}">
                <a16:creationId xmlns:a16="http://schemas.microsoft.com/office/drawing/2014/main" id="{490ED63E-01F1-4A6B-B2C1-2338E43EEB27}"/>
              </a:ext>
            </a:extLst>
          </p:cNvPr>
          <p:cNvSpPr>
            <a:spLocks noGrp="1"/>
          </p:cNvSpPr>
          <p:nvPr>
            <p:ph type="pic" sz="quarter" idx="22" hasCustomPrompt="1"/>
          </p:nvPr>
        </p:nvSpPr>
        <p:spPr>
          <a:xfrm>
            <a:off x="3525034" y="3789599"/>
            <a:ext cx="2409794" cy="1958400"/>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63" name="Text Placeholder 48">
            <a:extLst>
              <a:ext uri="{FF2B5EF4-FFF2-40B4-BE49-F238E27FC236}">
                <a16:creationId xmlns:a16="http://schemas.microsoft.com/office/drawing/2014/main" id="{917A246D-C73C-40AC-B65F-3CA966132D56}"/>
              </a:ext>
            </a:extLst>
          </p:cNvPr>
          <p:cNvSpPr>
            <a:spLocks noGrp="1"/>
          </p:cNvSpPr>
          <p:nvPr>
            <p:ph type="body" sz="quarter" idx="23" hasCustomPrompt="1"/>
          </p:nvPr>
        </p:nvSpPr>
        <p:spPr>
          <a:xfrm>
            <a:off x="3525034" y="4674743"/>
            <a:ext cx="2409794" cy="110057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64" name="Picture Placeholder 46">
            <a:extLst>
              <a:ext uri="{FF2B5EF4-FFF2-40B4-BE49-F238E27FC236}">
                <a16:creationId xmlns:a16="http://schemas.microsoft.com/office/drawing/2014/main" id="{45DC3CE5-41BB-4CF9-8ACE-5439B9CD1CE6}"/>
              </a:ext>
            </a:extLst>
          </p:cNvPr>
          <p:cNvSpPr>
            <a:spLocks noGrp="1"/>
          </p:cNvSpPr>
          <p:nvPr>
            <p:ph type="pic" sz="quarter" idx="24" hasCustomPrompt="1"/>
          </p:nvPr>
        </p:nvSpPr>
        <p:spPr>
          <a:xfrm>
            <a:off x="6303822" y="3780268"/>
            <a:ext cx="2409794" cy="1958400"/>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65" name="Text Placeholder 48">
            <a:extLst>
              <a:ext uri="{FF2B5EF4-FFF2-40B4-BE49-F238E27FC236}">
                <a16:creationId xmlns:a16="http://schemas.microsoft.com/office/drawing/2014/main" id="{3BC82EF5-6DAF-4FB3-9746-86D7140DDD08}"/>
              </a:ext>
            </a:extLst>
          </p:cNvPr>
          <p:cNvSpPr>
            <a:spLocks noGrp="1"/>
          </p:cNvSpPr>
          <p:nvPr>
            <p:ph type="body" sz="quarter" idx="25" hasCustomPrompt="1"/>
          </p:nvPr>
        </p:nvSpPr>
        <p:spPr>
          <a:xfrm>
            <a:off x="6303822" y="4674743"/>
            <a:ext cx="2409794" cy="110057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66" name="Picture Placeholder 46">
            <a:extLst>
              <a:ext uri="{FF2B5EF4-FFF2-40B4-BE49-F238E27FC236}">
                <a16:creationId xmlns:a16="http://schemas.microsoft.com/office/drawing/2014/main" id="{26CF3C92-1F05-48A7-8427-871437E00920}"/>
              </a:ext>
            </a:extLst>
          </p:cNvPr>
          <p:cNvSpPr>
            <a:spLocks noGrp="1"/>
          </p:cNvSpPr>
          <p:nvPr>
            <p:ph type="pic" sz="quarter" idx="26" hasCustomPrompt="1"/>
          </p:nvPr>
        </p:nvSpPr>
        <p:spPr>
          <a:xfrm>
            <a:off x="9059285" y="3780268"/>
            <a:ext cx="2409794" cy="1958400"/>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67" name="Text Placeholder 48">
            <a:extLst>
              <a:ext uri="{FF2B5EF4-FFF2-40B4-BE49-F238E27FC236}">
                <a16:creationId xmlns:a16="http://schemas.microsoft.com/office/drawing/2014/main" id="{23733B2E-AE36-493D-AD33-3058AF178BB7}"/>
              </a:ext>
            </a:extLst>
          </p:cNvPr>
          <p:cNvSpPr>
            <a:spLocks noGrp="1"/>
          </p:cNvSpPr>
          <p:nvPr>
            <p:ph type="body" sz="quarter" idx="27" hasCustomPrompt="1"/>
          </p:nvPr>
        </p:nvSpPr>
        <p:spPr>
          <a:xfrm>
            <a:off x="9059285" y="4674743"/>
            <a:ext cx="2409794" cy="110057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cxnSp>
        <p:nvCxnSpPr>
          <p:cNvPr id="19" name="Straight Connector 18">
            <a:extLst>
              <a:ext uri="{FF2B5EF4-FFF2-40B4-BE49-F238E27FC236}">
                <a16:creationId xmlns:a16="http://schemas.microsoft.com/office/drawing/2014/main" id="{E6752122-BD51-4B98-9FA2-75B32801AC84}"/>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Text Placeholder 7">
            <a:extLst>
              <a:ext uri="{FF2B5EF4-FFF2-40B4-BE49-F238E27FC236}">
                <a16:creationId xmlns:a16="http://schemas.microsoft.com/office/drawing/2014/main" id="{BA2780EE-1D9E-46C9-8E36-242796ED772A}"/>
              </a:ext>
            </a:extLst>
          </p:cNvPr>
          <p:cNvSpPr>
            <a:spLocks noGrp="1"/>
          </p:cNvSpPr>
          <p:nvPr>
            <p:ph type="body" sz="quarter" idx="28" hasCustomPrompt="1"/>
          </p:nvPr>
        </p:nvSpPr>
        <p:spPr>
          <a:xfrm>
            <a:off x="734646" y="584201"/>
            <a:ext cx="10722708" cy="720724"/>
          </a:xfrm>
          <a:prstGeom prst="rect">
            <a:avLst/>
          </a:prstGeom>
        </p:spPr>
        <p:txBody>
          <a:bodyPr tIns="0" bIns="0" anchor="t"/>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spTree>
    <p:extLst>
      <p:ext uri="{BB962C8B-B14F-4D97-AF65-F5344CB8AC3E}">
        <p14:creationId xmlns:p14="http://schemas.microsoft.com/office/powerpoint/2010/main" val="166979314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Highlights of our work 3x3">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9E898AE-79F7-45F6-914F-0FB0B8E49EE3}"/>
              </a:ext>
            </a:extLst>
          </p:cNvPr>
          <p:cNvGraphicFramePr>
            <a:graphicFrameLocks noChangeAspect="1"/>
          </p:cNvGraphicFramePr>
          <p:nvPr userDrawn="1">
            <p:custDataLst>
              <p:tags r:id="rId1"/>
            </p:custDataLst>
            <p:extLst>
              <p:ext uri="{D42A27DB-BD31-4B8C-83A1-F6EECF244321}">
                <p14:modId xmlns:p14="http://schemas.microsoft.com/office/powerpoint/2010/main" val="2400055471"/>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19E898AE-79F7-45F6-914F-0FB0B8E49EE3}"/>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28" name="Picture Placeholder 46">
            <a:extLst>
              <a:ext uri="{FF2B5EF4-FFF2-40B4-BE49-F238E27FC236}">
                <a16:creationId xmlns:a16="http://schemas.microsoft.com/office/drawing/2014/main" id="{637B5DF0-92FA-4C1A-BE2E-DCBE724197D0}"/>
              </a:ext>
            </a:extLst>
          </p:cNvPr>
          <p:cNvSpPr>
            <a:spLocks noGrp="1"/>
          </p:cNvSpPr>
          <p:nvPr>
            <p:ph type="pic" sz="quarter" idx="10" hasCustomPrompt="1"/>
          </p:nvPr>
        </p:nvSpPr>
        <p:spPr>
          <a:xfrm>
            <a:off x="722920" y="1520828"/>
            <a:ext cx="3460494" cy="1344755"/>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29" name="Text Placeholder 48">
            <a:extLst>
              <a:ext uri="{FF2B5EF4-FFF2-40B4-BE49-F238E27FC236}">
                <a16:creationId xmlns:a16="http://schemas.microsoft.com/office/drawing/2014/main" id="{EF8F90AE-B257-4BF3-BB1E-27C15159620E}"/>
              </a:ext>
            </a:extLst>
          </p:cNvPr>
          <p:cNvSpPr>
            <a:spLocks noGrp="1"/>
          </p:cNvSpPr>
          <p:nvPr>
            <p:ph type="body" sz="quarter" idx="11" hasCustomPrompt="1"/>
          </p:nvPr>
        </p:nvSpPr>
        <p:spPr>
          <a:xfrm>
            <a:off x="722920" y="1967735"/>
            <a:ext cx="3460494" cy="90548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0" name="Picture Placeholder 46">
            <a:extLst>
              <a:ext uri="{FF2B5EF4-FFF2-40B4-BE49-F238E27FC236}">
                <a16:creationId xmlns:a16="http://schemas.microsoft.com/office/drawing/2014/main" id="{31253F75-6CDD-4509-A6DF-1461A6620E52}"/>
              </a:ext>
            </a:extLst>
          </p:cNvPr>
          <p:cNvSpPr>
            <a:spLocks noGrp="1"/>
          </p:cNvSpPr>
          <p:nvPr>
            <p:ph type="pic" sz="quarter" idx="12" hasCustomPrompt="1"/>
          </p:nvPr>
        </p:nvSpPr>
        <p:spPr>
          <a:xfrm>
            <a:off x="4365754" y="1520828"/>
            <a:ext cx="3460494" cy="1344755"/>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1" name="Text Placeholder 48">
            <a:extLst>
              <a:ext uri="{FF2B5EF4-FFF2-40B4-BE49-F238E27FC236}">
                <a16:creationId xmlns:a16="http://schemas.microsoft.com/office/drawing/2014/main" id="{E3D21A6D-C4C6-4544-95AD-C78D45B907FF}"/>
              </a:ext>
            </a:extLst>
          </p:cNvPr>
          <p:cNvSpPr>
            <a:spLocks noGrp="1"/>
          </p:cNvSpPr>
          <p:nvPr>
            <p:ph type="body" sz="quarter" idx="13" hasCustomPrompt="1"/>
          </p:nvPr>
        </p:nvSpPr>
        <p:spPr>
          <a:xfrm>
            <a:off x="4365754" y="1967735"/>
            <a:ext cx="3460494" cy="90548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2" name="Picture Placeholder 46">
            <a:extLst>
              <a:ext uri="{FF2B5EF4-FFF2-40B4-BE49-F238E27FC236}">
                <a16:creationId xmlns:a16="http://schemas.microsoft.com/office/drawing/2014/main" id="{D1B09936-5406-4B5B-B28F-D24EA56E3BC3}"/>
              </a:ext>
            </a:extLst>
          </p:cNvPr>
          <p:cNvSpPr>
            <a:spLocks noGrp="1"/>
          </p:cNvSpPr>
          <p:nvPr>
            <p:ph type="pic" sz="quarter" idx="14" hasCustomPrompt="1"/>
          </p:nvPr>
        </p:nvSpPr>
        <p:spPr>
          <a:xfrm>
            <a:off x="8008591" y="1520828"/>
            <a:ext cx="3460494" cy="1344755"/>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3" name="Text Placeholder 48">
            <a:extLst>
              <a:ext uri="{FF2B5EF4-FFF2-40B4-BE49-F238E27FC236}">
                <a16:creationId xmlns:a16="http://schemas.microsoft.com/office/drawing/2014/main" id="{5B9C63B2-D31F-4F48-B104-57B1350A9F9C}"/>
              </a:ext>
            </a:extLst>
          </p:cNvPr>
          <p:cNvSpPr>
            <a:spLocks noGrp="1"/>
          </p:cNvSpPr>
          <p:nvPr>
            <p:ph type="body" sz="quarter" idx="15" hasCustomPrompt="1"/>
          </p:nvPr>
        </p:nvSpPr>
        <p:spPr>
          <a:xfrm>
            <a:off x="8008591" y="1967735"/>
            <a:ext cx="3460494" cy="90548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4" name="Picture Placeholder 46">
            <a:extLst>
              <a:ext uri="{FF2B5EF4-FFF2-40B4-BE49-F238E27FC236}">
                <a16:creationId xmlns:a16="http://schemas.microsoft.com/office/drawing/2014/main" id="{D6B1107C-C03C-4E9C-8904-58D26275616D}"/>
              </a:ext>
            </a:extLst>
          </p:cNvPr>
          <p:cNvSpPr>
            <a:spLocks noGrp="1"/>
          </p:cNvSpPr>
          <p:nvPr>
            <p:ph type="pic" sz="quarter" idx="18" hasCustomPrompt="1"/>
          </p:nvPr>
        </p:nvSpPr>
        <p:spPr>
          <a:xfrm>
            <a:off x="722920" y="3163328"/>
            <a:ext cx="3460494" cy="1344755"/>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5" name="Text Placeholder 48">
            <a:extLst>
              <a:ext uri="{FF2B5EF4-FFF2-40B4-BE49-F238E27FC236}">
                <a16:creationId xmlns:a16="http://schemas.microsoft.com/office/drawing/2014/main" id="{00DA3998-06BC-4499-B580-45E1FAF94A44}"/>
              </a:ext>
            </a:extLst>
          </p:cNvPr>
          <p:cNvSpPr>
            <a:spLocks noGrp="1"/>
          </p:cNvSpPr>
          <p:nvPr>
            <p:ph type="body" sz="quarter" idx="19" hasCustomPrompt="1"/>
          </p:nvPr>
        </p:nvSpPr>
        <p:spPr>
          <a:xfrm>
            <a:off x="722920" y="3610235"/>
            <a:ext cx="3460494" cy="90548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6" name="Picture Placeholder 46">
            <a:extLst>
              <a:ext uri="{FF2B5EF4-FFF2-40B4-BE49-F238E27FC236}">
                <a16:creationId xmlns:a16="http://schemas.microsoft.com/office/drawing/2014/main" id="{A277C4E7-8DF7-427F-B8D5-E4E0AD321B2F}"/>
              </a:ext>
            </a:extLst>
          </p:cNvPr>
          <p:cNvSpPr>
            <a:spLocks noGrp="1"/>
          </p:cNvSpPr>
          <p:nvPr>
            <p:ph type="pic" sz="quarter" idx="20" hasCustomPrompt="1"/>
          </p:nvPr>
        </p:nvSpPr>
        <p:spPr>
          <a:xfrm>
            <a:off x="4365754" y="3163328"/>
            <a:ext cx="3460494" cy="1344755"/>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7" name="Text Placeholder 48">
            <a:extLst>
              <a:ext uri="{FF2B5EF4-FFF2-40B4-BE49-F238E27FC236}">
                <a16:creationId xmlns:a16="http://schemas.microsoft.com/office/drawing/2014/main" id="{23958FA4-1F43-409C-917B-418972814734}"/>
              </a:ext>
            </a:extLst>
          </p:cNvPr>
          <p:cNvSpPr>
            <a:spLocks noGrp="1"/>
          </p:cNvSpPr>
          <p:nvPr>
            <p:ph type="body" sz="quarter" idx="21" hasCustomPrompt="1"/>
          </p:nvPr>
        </p:nvSpPr>
        <p:spPr>
          <a:xfrm>
            <a:off x="4365754" y="3610235"/>
            <a:ext cx="3460494" cy="90548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38" name="Picture Placeholder 46">
            <a:extLst>
              <a:ext uri="{FF2B5EF4-FFF2-40B4-BE49-F238E27FC236}">
                <a16:creationId xmlns:a16="http://schemas.microsoft.com/office/drawing/2014/main" id="{910FA06E-7145-48B5-A087-39874E38AE96}"/>
              </a:ext>
            </a:extLst>
          </p:cNvPr>
          <p:cNvSpPr>
            <a:spLocks noGrp="1"/>
          </p:cNvSpPr>
          <p:nvPr>
            <p:ph type="pic" sz="quarter" idx="22" hasCustomPrompt="1"/>
          </p:nvPr>
        </p:nvSpPr>
        <p:spPr>
          <a:xfrm>
            <a:off x="8008591" y="3163328"/>
            <a:ext cx="3460494" cy="1344755"/>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39" name="Text Placeholder 48">
            <a:extLst>
              <a:ext uri="{FF2B5EF4-FFF2-40B4-BE49-F238E27FC236}">
                <a16:creationId xmlns:a16="http://schemas.microsoft.com/office/drawing/2014/main" id="{882AD88A-CB5D-46B5-8CB6-E63F3017EA0F}"/>
              </a:ext>
            </a:extLst>
          </p:cNvPr>
          <p:cNvSpPr>
            <a:spLocks noGrp="1"/>
          </p:cNvSpPr>
          <p:nvPr>
            <p:ph type="body" sz="quarter" idx="23" hasCustomPrompt="1"/>
          </p:nvPr>
        </p:nvSpPr>
        <p:spPr>
          <a:xfrm>
            <a:off x="8008591" y="3610235"/>
            <a:ext cx="3460494" cy="90548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40" name="Picture Placeholder 46">
            <a:extLst>
              <a:ext uri="{FF2B5EF4-FFF2-40B4-BE49-F238E27FC236}">
                <a16:creationId xmlns:a16="http://schemas.microsoft.com/office/drawing/2014/main" id="{E37CF0EA-E1D8-4065-BE56-80197FE0CEC4}"/>
              </a:ext>
            </a:extLst>
          </p:cNvPr>
          <p:cNvSpPr>
            <a:spLocks noGrp="1"/>
          </p:cNvSpPr>
          <p:nvPr>
            <p:ph type="pic" sz="quarter" idx="24" hasCustomPrompt="1"/>
          </p:nvPr>
        </p:nvSpPr>
        <p:spPr>
          <a:xfrm>
            <a:off x="722920" y="4821098"/>
            <a:ext cx="3460494" cy="1344755"/>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41" name="Text Placeholder 48">
            <a:extLst>
              <a:ext uri="{FF2B5EF4-FFF2-40B4-BE49-F238E27FC236}">
                <a16:creationId xmlns:a16="http://schemas.microsoft.com/office/drawing/2014/main" id="{6E710CD5-9C5F-45D5-981A-BC40779B9E67}"/>
              </a:ext>
            </a:extLst>
          </p:cNvPr>
          <p:cNvSpPr>
            <a:spLocks noGrp="1"/>
          </p:cNvSpPr>
          <p:nvPr>
            <p:ph type="body" sz="quarter" idx="25" hasCustomPrompt="1"/>
          </p:nvPr>
        </p:nvSpPr>
        <p:spPr>
          <a:xfrm>
            <a:off x="722920" y="5260370"/>
            <a:ext cx="3460494" cy="90548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42" name="Picture Placeholder 46">
            <a:extLst>
              <a:ext uri="{FF2B5EF4-FFF2-40B4-BE49-F238E27FC236}">
                <a16:creationId xmlns:a16="http://schemas.microsoft.com/office/drawing/2014/main" id="{E24DE2A0-2BA7-4C52-B3E8-96DE523F3A9A}"/>
              </a:ext>
            </a:extLst>
          </p:cNvPr>
          <p:cNvSpPr>
            <a:spLocks noGrp="1"/>
          </p:cNvSpPr>
          <p:nvPr>
            <p:ph type="pic" sz="quarter" idx="26" hasCustomPrompt="1"/>
          </p:nvPr>
        </p:nvSpPr>
        <p:spPr>
          <a:xfrm>
            <a:off x="4365754" y="4821097"/>
            <a:ext cx="3460494" cy="1344755"/>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43" name="Text Placeholder 48">
            <a:extLst>
              <a:ext uri="{FF2B5EF4-FFF2-40B4-BE49-F238E27FC236}">
                <a16:creationId xmlns:a16="http://schemas.microsoft.com/office/drawing/2014/main" id="{AD207543-E707-4C7A-A0E2-4B57C6427915}"/>
              </a:ext>
            </a:extLst>
          </p:cNvPr>
          <p:cNvSpPr>
            <a:spLocks noGrp="1"/>
          </p:cNvSpPr>
          <p:nvPr>
            <p:ph type="body" sz="quarter" idx="27" hasCustomPrompt="1"/>
          </p:nvPr>
        </p:nvSpPr>
        <p:spPr>
          <a:xfrm>
            <a:off x="4365754" y="5260370"/>
            <a:ext cx="3460494" cy="90548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44" name="Picture Placeholder 46">
            <a:extLst>
              <a:ext uri="{FF2B5EF4-FFF2-40B4-BE49-F238E27FC236}">
                <a16:creationId xmlns:a16="http://schemas.microsoft.com/office/drawing/2014/main" id="{798FE37E-0431-4AF7-85E7-35F799A8A100}"/>
              </a:ext>
            </a:extLst>
          </p:cNvPr>
          <p:cNvSpPr>
            <a:spLocks noGrp="1"/>
          </p:cNvSpPr>
          <p:nvPr>
            <p:ph type="pic" sz="quarter" idx="28" hasCustomPrompt="1"/>
          </p:nvPr>
        </p:nvSpPr>
        <p:spPr>
          <a:xfrm>
            <a:off x="8008591" y="4821097"/>
            <a:ext cx="3460494" cy="1344755"/>
          </a:xfrm>
          <a:solidFill>
            <a:schemeClr val="accent6"/>
          </a:solidFill>
        </p:spPr>
        <p:txBody>
          <a:bodyPr anchor="ctr">
            <a:noAutofit/>
          </a:bodyPr>
          <a:lstStyle>
            <a:lvl1pPr algn="ctr">
              <a:defRPr sz="1000" b="0">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45" name="Text Placeholder 48">
            <a:extLst>
              <a:ext uri="{FF2B5EF4-FFF2-40B4-BE49-F238E27FC236}">
                <a16:creationId xmlns:a16="http://schemas.microsoft.com/office/drawing/2014/main" id="{0EE9018A-D2E2-44F2-8A1B-524A17AC8F2B}"/>
              </a:ext>
            </a:extLst>
          </p:cNvPr>
          <p:cNvSpPr>
            <a:spLocks noGrp="1"/>
          </p:cNvSpPr>
          <p:nvPr>
            <p:ph type="body" sz="quarter" idx="29" hasCustomPrompt="1"/>
          </p:nvPr>
        </p:nvSpPr>
        <p:spPr>
          <a:xfrm>
            <a:off x="8008591" y="5260370"/>
            <a:ext cx="3460494" cy="905480"/>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cxnSp>
        <p:nvCxnSpPr>
          <p:cNvPr id="21" name="Straight Connector 20">
            <a:extLst>
              <a:ext uri="{FF2B5EF4-FFF2-40B4-BE49-F238E27FC236}">
                <a16:creationId xmlns:a16="http://schemas.microsoft.com/office/drawing/2014/main" id="{C616193A-36C2-43CE-98CF-FFBC068CF465}"/>
              </a:ext>
            </a:extLst>
          </p:cNvPr>
          <p:cNvCxnSpPr>
            <a:cxnSpLocks/>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Text Placeholder 7">
            <a:extLst>
              <a:ext uri="{FF2B5EF4-FFF2-40B4-BE49-F238E27FC236}">
                <a16:creationId xmlns:a16="http://schemas.microsoft.com/office/drawing/2014/main" id="{932D78F6-7D25-4EF9-BF98-F6E722091A0E}"/>
              </a:ext>
            </a:extLst>
          </p:cNvPr>
          <p:cNvSpPr>
            <a:spLocks noGrp="1"/>
          </p:cNvSpPr>
          <p:nvPr>
            <p:ph type="body" sz="quarter" idx="30" hasCustomPrompt="1"/>
          </p:nvPr>
        </p:nvSpPr>
        <p:spPr>
          <a:xfrm>
            <a:off x="734646" y="584201"/>
            <a:ext cx="10722708" cy="720724"/>
          </a:xfrm>
          <a:prstGeom prst="rect">
            <a:avLst/>
          </a:prstGeom>
        </p:spPr>
        <p:txBody>
          <a:bodyPr tIns="0" bIns="0" anchor="t">
            <a:noAutofit/>
          </a:bodyPr>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spTree>
    <p:extLst>
      <p:ext uri="{BB962C8B-B14F-4D97-AF65-F5344CB8AC3E}">
        <p14:creationId xmlns:p14="http://schemas.microsoft.com/office/powerpoint/2010/main" val="316846741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Highlights of our work 3x4">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AC51B279-0613-460F-90AB-1032C3704476}"/>
              </a:ext>
            </a:extLst>
          </p:cNvPr>
          <p:cNvGraphicFramePr>
            <a:graphicFrameLocks noChangeAspect="1"/>
          </p:cNvGraphicFramePr>
          <p:nvPr userDrawn="1">
            <p:custDataLst>
              <p:tags r:id="rId1"/>
            </p:custDataLst>
            <p:extLst>
              <p:ext uri="{D42A27DB-BD31-4B8C-83A1-F6EECF244321}">
                <p14:modId xmlns:p14="http://schemas.microsoft.com/office/powerpoint/2010/main" val="988174686"/>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AC51B279-0613-460F-90AB-1032C3704476}"/>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47" name="Picture Placeholder 46">
            <a:extLst>
              <a:ext uri="{FF2B5EF4-FFF2-40B4-BE49-F238E27FC236}">
                <a16:creationId xmlns:a16="http://schemas.microsoft.com/office/drawing/2014/main" id="{BF03B2D3-F173-47E6-9648-871BE1505489}"/>
              </a:ext>
            </a:extLst>
          </p:cNvPr>
          <p:cNvSpPr>
            <a:spLocks noGrp="1"/>
          </p:cNvSpPr>
          <p:nvPr>
            <p:ph type="pic" sz="quarter" idx="10" hasCustomPrompt="1"/>
          </p:nvPr>
        </p:nvSpPr>
        <p:spPr>
          <a:xfrm>
            <a:off x="722919" y="1527848"/>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49" name="Text Placeholder 48">
            <a:extLst>
              <a:ext uri="{FF2B5EF4-FFF2-40B4-BE49-F238E27FC236}">
                <a16:creationId xmlns:a16="http://schemas.microsoft.com/office/drawing/2014/main" id="{F38AE71E-3A7E-49B6-B655-8416752B2FBC}"/>
              </a:ext>
            </a:extLst>
          </p:cNvPr>
          <p:cNvSpPr>
            <a:spLocks noGrp="1"/>
          </p:cNvSpPr>
          <p:nvPr>
            <p:ph type="body" sz="quarter" idx="11" hasCustomPrompt="1"/>
          </p:nvPr>
        </p:nvSpPr>
        <p:spPr>
          <a:xfrm>
            <a:off x="722919" y="1815682"/>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50" name="Picture Placeholder 46">
            <a:extLst>
              <a:ext uri="{FF2B5EF4-FFF2-40B4-BE49-F238E27FC236}">
                <a16:creationId xmlns:a16="http://schemas.microsoft.com/office/drawing/2014/main" id="{7BC8369D-0650-401C-957C-12AADB2883DA}"/>
              </a:ext>
            </a:extLst>
          </p:cNvPr>
          <p:cNvSpPr>
            <a:spLocks noGrp="1"/>
          </p:cNvSpPr>
          <p:nvPr>
            <p:ph type="pic" sz="quarter" idx="12" hasCustomPrompt="1"/>
          </p:nvPr>
        </p:nvSpPr>
        <p:spPr>
          <a:xfrm>
            <a:off x="4332159" y="1527848"/>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51" name="Text Placeholder 48">
            <a:extLst>
              <a:ext uri="{FF2B5EF4-FFF2-40B4-BE49-F238E27FC236}">
                <a16:creationId xmlns:a16="http://schemas.microsoft.com/office/drawing/2014/main" id="{21BA7A7E-D2FB-4118-86AC-C41AC62257B0}"/>
              </a:ext>
            </a:extLst>
          </p:cNvPr>
          <p:cNvSpPr>
            <a:spLocks noGrp="1"/>
          </p:cNvSpPr>
          <p:nvPr>
            <p:ph type="body" sz="quarter" idx="13" hasCustomPrompt="1"/>
          </p:nvPr>
        </p:nvSpPr>
        <p:spPr>
          <a:xfrm>
            <a:off x="4332159" y="1815682"/>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52" name="Picture Placeholder 46">
            <a:extLst>
              <a:ext uri="{FF2B5EF4-FFF2-40B4-BE49-F238E27FC236}">
                <a16:creationId xmlns:a16="http://schemas.microsoft.com/office/drawing/2014/main" id="{05DD608C-897D-49B2-B2F9-2B7F84A11BCA}"/>
              </a:ext>
            </a:extLst>
          </p:cNvPr>
          <p:cNvSpPr>
            <a:spLocks noGrp="1"/>
          </p:cNvSpPr>
          <p:nvPr>
            <p:ph type="pic" sz="quarter" idx="14" hasCustomPrompt="1"/>
          </p:nvPr>
        </p:nvSpPr>
        <p:spPr>
          <a:xfrm>
            <a:off x="7941401" y="1527848"/>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53" name="Text Placeholder 48">
            <a:extLst>
              <a:ext uri="{FF2B5EF4-FFF2-40B4-BE49-F238E27FC236}">
                <a16:creationId xmlns:a16="http://schemas.microsoft.com/office/drawing/2014/main" id="{CDB35C09-5B70-472F-A773-0DF5C5330840}"/>
              </a:ext>
            </a:extLst>
          </p:cNvPr>
          <p:cNvSpPr>
            <a:spLocks noGrp="1"/>
          </p:cNvSpPr>
          <p:nvPr>
            <p:ph type="body" sz="quarter" idx="15" hasCustomPrompt="1"/>
          </p:nvPr>
        </p:nvSpPr>
        <p:spPr>
          <a:xfrm>
            <a:off x="7941401" y="1815682"/>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56" name="Picture Placeholder 46">
            <a:extLst>
              <a:ext uri="{FF2B5EF4-FFF2-40B4-BE49-F238E27FC236}">
                <a16:creationId xmlns:a16="http://schemas.microsoft.com/office/drawing/2014/main" id="{744EE942-703A-48FA-8E4A-B14567C9A25D}"/>
              </a:ext>
            </a:extLst>
          </p:cNvPr>
          <p:cNvSpPr>
            <a:spLocks noGrp="1"/>
          </p:cNvSpPr>
          <p:nvPr>
            <p:ph type="pic" sz="quarter" idx="18" hasCustomPrompt="1"/>
          </p:nvPr>
        </p:nvSpPr>
        <p:spPr>
          <a:xfrm>
            <a:off x="722919" y="2709448"/>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57" name="Text Placeholder 48">
            <a:extLst>
              <a:ext uri="{FF2B5EF4-FFF2-40B4-BE49-F238E27FC236}">
                <a16:creationId xmlns:a16="http://schemas.microsoft.com/office/drawing/2014/main" id="{5435AE44-EB32-4636-BE71-7843259F2BA9}"/>
              </a:ext>
            </a:extLst>
          </p:cNvPr>
          <p:cNvSpPr>
            <a:spLocks noGrp="1"/>
          </p:cNvSpPr>
          <p:nvPr>
            <p:ph type="body" sz="quarter" idx="19" hasCustomPrompt="1"/>
          </p:nvPr>
        </p:nvSpPr>
        <p:spPr>
          <a:xfrm>
            <a:off x="722919" y="2997282"/>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60" name="Picture Placeholder 46">
            <a:extLst>
              <a:ext uri="{FF2B5EF4-FFF2-40B4-BE49-F238E27FC236}">
                <a16:creationId xmlns:a16="http://schemas.microsoft.com/office/drawing/2014/main" id="{6FCA72C1-7863-4C13-A734-66BFF58D7928}"/>
              </a:ext>
            </a:extLst>
          </p:cNvPr>
          <p:cNvSpPr>
            <a:spLocks noGrp="1"/>
          </p:cNvSpPr>
          <p:nvPr>
            <p:ph type="pic" sz="quarter" idx="20" hasCustomPrompt="1"/>
          </p:nvPr>
        </p:nvSpPr>
        <p:spPr>
          <a:xfrm>
            <a:off x="4332159" y="2709448"/>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61" name="Text Placeholder 48">
            <a:extLst>
              <a:ext uri="{FF2B5EF4-FFF2-40B4-BE49-F238E27FC236}">
                <a16:creationId xmlns:a16="http://schemas.microsoft.com/office/drawing/2014/main" id="{3D6E3E03-AA1E-4649-B658-66C985B9FDA2}"/>
              </a:ext>
            </a:extLst>
          </p:cNvPr>
          <p:cNvSpPr>
            <a:spLocks noGrp="1"/>
          </p:cNvSpPr>
          <p:nvPr>
            <p:ph type="body" sz="quarter" idx="21" hasCustomPrompt="1"/>
          </p:nvPr>
        </p:nvSpPr>
        <p:spPr>
          <a:xfrm>
            <a:off x="4332159" y="2997282"/>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62" name="Picture Placeholder 46">
            <a:extLst>
              <a:ext uri="{FF2B5EF4-FFF2-40B4-BE49-F238E27FC236}">
                <a16:creationId xmlns:a16="http://schemas.microsoft.com/office/drawing/2014/main" id="{490ED63E-01F1-4A6B-B2C1-2338E43EEB27}"/>
              </a:ext>
            </a:extLst>
          </p:cNvPr>
          <p:cNvSpPr>
            <a:spLocks noGrp="1"/>
          </p:cNvSpPr>
          <p:nvPr>
            <p:ph type="pic" sz="quarter" idx="22" hasCustomPrompt="1"/>
          </p:nvPr>
        </p:nvSpPr>
        <p:spPr>
          <a:xfrm>
            <a:off x="7941401" y="2709448"/>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63" name="Text Placeholder 48">
            <a:extLst>
              <a:ext uri="{FF2B5EF4-FFF2-40B4-BE49-F238E27FC236}">
                <a16:creationId xmlns:a16="http://schemas.microsoft.com/office/drawing/2014/main" id="{917A246D-C73C-40AC-B65F-3CA966132D56}"/>
              </a:ext>
            </a:extLst>
          </p:cNvPr>
          <p:cNvSpPr>
            <a:spLocks noGrp="1"/>
          </p:cNvSpPr>
          <p:nvPr>
            <p:ph type="body" sz="quarter" idx="23" hasCustomPrompt="1"/>
          </p:nvPr>
        </p:nvSpPr>
        <p:spPr>
          <a:xfrm>
            <a:off x="7941401" y="2997282"/>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64" name="Picture Placeholder 46">
            <a:extLst>
              <a:ext uri="{FF2B5EF4-FFF2-40B4-BE49-F238E27FC236}">
                <a16:creationId xmlns:a16="http://schemas.microsoft.com/office/drawing/2014/main" id="{45DC3CE5-41BB-4CF9-8ACE-5439B9CD1CE6}"/>
              </a:ext>
            </a:extLst>
          </p:cNvPr>
          <p:cNvSpPr>
            <a:spLocks noGrp="1"/>
          </p:cNvSpPr>
          <p:nvPr>
            <p:ph type="pic" sz="quarter" idx="24" hasCustomPrompt="1"/>
          </p:nvPr>
        </p:nvSpPr>
        <p:spPr>
          <a:xfrm>
            <a:off x="722919" y="3891048"/>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65" name="Text Placeholder 48">
            <a:extLst>
              <a:ext uri="{FF2B5EF4-FFF2-40B4-BE49-F238E27FC236}">
                <a16:creationId xmlns:a16="http://schemas.microsoft.com/office/drawing/2014/main" id="{3BC82EF5-6DAF-4FB3-9746-86D7140DDD08}"/>
              </a:ext>
            </a:extLst>
          </p:cNvPr>
          <p:cNvSpPr>
            <a:spLocks noGrp="1"/>
          </p:cNvSpPr>
          <p:nvPr>
            <p:ph type="body" sz="quarter" idx="25" hasCustomPrompt="1"/>
          </p:nvPr>
        </p:nvSpPr>
        <p:spPr>
          <a:xfrm>
            <a:off x="722919" y="4178882"/>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66" name="Picture Placeholder 46">
            <a:extLst>
              <a:ext uri="{FF2B5EF4-FFF2-40B4-BE49-F238E27FC236}">
                <a16:creationId xmlns:a16="http://schemas.microsoft.com/office/drawing/2014/main" id="{26CF3C92-1F05-48A7-8427-871437E00920}"/>
              </a:ext>
            </a:extLst>
          </p:cNvPr>
          <p:cNvSpPr>
            <a:spLocks noGrp="1"/>
          </p:cNvSpPr>
          <p:nvPr>
            <p:ph type="pic" sz="quarter" idx="26" hasCustomPrompt="1"/>
          </p:nvPr>
        </p:nvSpPr>
        <p:spPr>
          <a:xfrm>
            <a:off x="4332159" y="3891048"/>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67" name="Text Placeholder 48">
            <a:extLst>
              <a:ext uri="{FF2B5EF4-FFF2-40B4-BE49-F238E27FC236}">
                <a16:creationId xmlns:a16="http://schemas.microsoft.com/office/drawing/2014/main" id="{23733B2E-AE36-493D-AD33-3058AF178BB7}"/>
              </a:ext>
            </a:extLst>
          </p:cNvPr>
          <p:cNvSpPr>
            <a:spLocks noGrp="1"/>
          </p:cNvSpPr>
          <p:nvPr>
            <p:ph type="body" sz="quarter" idx="27" hasCustomPrompt="1"/>
          </p:nvPr>
        </p:nvSpPr>
        <p:spPr>
          <a:xfrm>
            <a:off x="4332159" y="4178882"/>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68" name="Picture Placeholder 46">
            <a:extLst>
              <a:ext uri="{FF2B5EF4-FFF2-40B4-BE49-F238E27FC236}">
                <a16:creationId xmlns:a16="http://schemas.microsoft.com/office/drawing/2014/main" id="{D2A68F20-0989-455F-90C2-BC06653AF7DE}"/>
              </a:ext>
            </a:extLst>
          </p:cNvPr>
          <p:cNvSpPr>
            <a:spLocks noGrp="1"/>
          </p:cNvSpPr>
          <p:nvPr>
            <p:ph type="pic" sz="quarter" idx="28" hasCustomPrompt="1"/>
          </p:nvPr>
        </p:nvSpPr>
        <p:spPr>
          <a:xfrm>
            <a:off x="7941401" y="3891048"/>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69" name="Text Placeholder 48">
            <a:extLst>
              <a:ext uri="{FF2B5EF4-FFF2-40B4-BE49-F238E27FC236}">
                <a16:creationId xmlns:a16="http://schemas.microsoft.com/office/drawing/2014/main" id="{B86B8FDD-E50B-4AA3-84F2-7E67376281F5}"/>
              </a:ext>
            </a:extLst>
          </p:cNvPr>
          <p:cNvSpPr>
            <a:spLocks noGrp="1"/>
          </p:cNvSpPr>
          <p:nvPr>
            <p:ph type="body" sz="quarter" idx="29" hasCustomPrompt="1"/>
          </p:nvPr>
        </p:nvSpPr>
        <p:spPr>
          <a:xfrm>
            <a:off x="7941401" y="4178882"/>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70" name="Picture Placeholder 46">
            <a:extLst>
              <a:ext uri="{FF2B5EF4-FFF2-40B4-BE49-F238E27FC236}">
                <a16:creationId xmlns:a16="http://schemas.microsoft.com/office/drawing/2014/main" id="{1BC753EE-8687-49AB-97F5-47B418DE01BF}"/>
              </a:ext>
            </a:extLst>
          </p:cNvPr>
          <p:cNvSpPr>
            <a:spLocks noGrp="1"/>
          </p:cNvSpPr>
          <p:nvPr>
            <p:ph type="pic" sz="quarter" idx="30" hasCustomPrompt="1"/>
          </p:nvPr>
        </p:nvSpPr>
        <p:spPr>
          <a:xfrm>
            <a:off x="722919" y="5072647"/>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71" name="Text Placeholder 48">
            <a:extLst>
              <a:ext uri="{FF2B5EF4-FFF2-40B4-BE49-F238E27FC236}">
                <a16:creationId xmlns:a16="http://schemas.microsoft.com/office/drawing/2014/main" id="{FA1D8B75-77B9-4D34-B62F-73E7BB5CB7CF}"/>
              </a:ext>
            </a:extLst>
          </p:cNvPr>
          <p:cNvSpPr>
            <a:spLocks noGrp="1"/>
          </p:cNvSpPr>
          <p:nvPr>
            <p:ph type="body" sz="quarter" idx="31" hasCustomPrompt="1"/>
          </p:nvPr>
        </p:nvSpPr>
        <p:spPr>
          <a:xfrm>
            <a:off x="722919" y="5360481"/>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72" name="Picture Placeholder 46">
            <a:extLst>
              <a:ext uri="{FF2B5EF4-FFF2-40B4-BE49-F238E27FC236}">
                <a16:creationId xmlns:a16="http://schemas.microsoft.com/office/drawing/2014/main" id="{9EBAFF28-36EF-468E-957F-4C9C999C6C4A}"/>
              </a:ext>
            </a:extLst>
          </p:cNvPr>
          <p:cNvSpPr>
            <a:spLocks noGrp="1"/>
          </p:cNvSpPr>
          <p:nvPr>
            <p:ph type="pic" sz="quarter" idx="32" hasCustomPrompt="1"/>
          </p:nvPr>
        </p:nvSpPr>
        <p:spPr>
          <a:xfrm>
            <a:off x="4332159" y="5072647"/>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73" name="Text Placeholder 48">
            <a:extLst>
              <a:ext uri="{FF2B5EF4-FFF2-40B4-BE49-F238E27FC236}">
                <a16:creationId xmlns:a16="http://schemas.microsoft.com/office/drawing/2014/main" id="{FFC82CFE-6490-4A6A-9D51-82BB3A808173}"/>
              </a:ext>
            </a:extLst>
          </p:cNvPr>
          <p:cNvSpPr>
            <a:spLocks noGrp="1"/>
          </p:cNvSpPr>
          <p:nvPr>
            <p:ph type="body" sz="quarter" idx="33" hasCustomPrompt="1"/>
          </p:nvPr>
        </p:nvSpPr>
        <p:spPr>
          <a:xfrm>
            <a:off x="4332159" y="5360481"/>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74" name="Picture Placeholder 46">
            <a:extLst>
              <a:ext uri="{FF2B5EF4-FFF2-40B4-BE49-F238E27FC236}">
                <a16:creationId xmlns:a16="http://schemas.microsoft.com/office/drawing/2014/main" id="{5A5356D3-C47E-4DC8-BF07-827550160305}"/>
              </a:ext>
            </a:extLst>
          </p:cNvPr>
          <p:cNvSpPr>
            <a:spLocks noGrp="1"/>
          </p:cNvSpPr>
          <p:nvPr>
            <p:ph type="pic" sz="quarter" idx="34" hasCustomPrompt="1"/>
          </p:nvPr>
        </p:nvSpPr>
        <p:spPr>
          <a:xfrm>
            <a:off x="7941401" y="5072647"/>
            <a:ext cx="3515952" cy="1116479"/>
          </a:xfrm>
          <a:solidFill>
            <a:schemeClr val="accent6"/>
          </a:solidFill>
        </p:spPr>
        <p:txBody>
          <a:bodyPr anchor="ctr">
            <a:noAutofit/>
          </a:bodyPr>
          <a:lstStyle>
            <a:lvl1pPr algn="ctr">
              <a:defRPr sz="1000" b="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GB">
                <a:latin typeface="Arial" panose="020B0604020202020204" pitchFamily="34" charset="0"/>
              </a:rPr>
              <a:t>CS image here</a:t>
            </a:r>
          </a:p>
        </p:txBody>
      </p:sp>
      <p:sp>
        <p:nvSpPr>
          <p:cNvPr id="75" name="Text Placeholder 48">
            <a:extLst>
              <a:ext uri="{FF2B5EF4-FFF2-40B4-BE49-F238E27FC236}">
                <a16:creationId xmlns:a16="http://schemas.microsoft.com/office/drawing/2014/main" id="{97D847D8-50EB-4ADA-B99C-D57965EF704E}"/>
              </a:ext>
            </a:extLst>
          </p:cNvPr>
          <p:cNvSpPr>
            <a:spLocks noGrp="1"/>
          </p:cNvSpPr>
          <p:nvPr>
            <p:ph type="body" sz="quarter" idx="35" hasCustomPrompt="1"/>
          </p:nvPr>
        </p:nvSpPr>
        <p:spPr>
          <a:xfrm>
            <a:off x="7941401" y="5360481"/>
            <a:ext cx="3515952" cy="828642"/>
          </a:xfrm>
          <a:gradFill>
            <a:gsLst>
              <a:gs pos="0">
                <a:schemeClr val="accent2">
                  <a:alpha val="0"/>
                </a:schemeClr>
              </a:gs>
              <a:gs pos="100000">
                <a:schemeClr val="accent2"/>
              </a:gs>
            </a:gsLst>
            <a:lin ang="5400000" scaled="1"/>
          </a:gradFill>
        </p:spPr>
        <p:txBody>
          <a:bodyPr vert="horz" lIns="144000" tIns="144000" rIns="144000" bIns="144000" rtlCol="0" anchor="b">
            <a:noAutofit/>
          </a:bodyPr>
          <a:lstStyle>
            <a:lvl1pPr>
              <a:spcAft>
                <a:spcPts val="0"/>
              </a:spcAft>
              <a:defRPr lang="en-US" cap="none" baseline="0" dirty="0">
                <a:solidFill>
                  <a:schemeClr val="bg1"/>
                </a:solidFill>
                <a:latin typeface="Arial" panose="020B0604020202020204" pitchFamily="34" charset="0"/>
                <a:cs typeface="Arial" panose="020B0604020202020204" pitchFamily="34" charset="0"/>
                <a:sym typeface="Arial" panose="020B0604020202020204" pitchFamily="34" charset="0"/>
              </a:defRPr>
            </a:lvl1pPr>
            <a:lvl2pPr>
              <a:spcAft>
                <a:spcPts val="0"/>
              </a:spcAft>
              <a:defRPr lang="en-US" sz="1000" dirty="0">
                <a:solidFill>
                  <a:schemeClr val="bg1"/>
                </a:solidFill>
                <a:latin typeface="Arial" panose="020B0604020202020204" pitchFamily="34" charset="0"/>
                <a:cs typeface="Arial" panose="020B0604020202020204" pitchFamily="34" charset="0"/>
                <a:sym typeface="Arial" panose="020B0604020202020204" pitchFamily="34" charset="0"/>
              </a:defRPr>
            </a:lvl2pPr>
          </a:lstStyle>
          <a:p>
            <a:pPr lvl="0">
              <a:spcAft>
                <a:spcPts val="0"/>
              </a:spcAft>
            </a:pPr>
            <a:r>
              <a:rPr lang="en-GB"/>
              <a:t>Name</a:t>
            </a:r>
          </a:p>
          <a:p>
            <a:pPr lvl="1">
              <a:spcAft>
                <a:spcPts val="0"/>
              </a:spcAft>
            </a:pPr>
            <a:r>
              <a:rPr lang="en-GB"/>
              <a:t>About</a:t>
            </a:r>
          </a:p>
        </p:txBody>
      </p:sp>
      <p:sp>
        <p:nvSpPr>
          <p:cNvPr id="28" name="Text Placeholder 7">
            <a:extLst>
              <a:ext uri="{FF2B5EF4-FFF2-40B4-BE49-F238E27FC236}">
                <a16:creationId xmlns:a16="http://schemas.microsoft.com/office/drawing/2014/main" id="{56A41246-CEE2-4416-B25D-6E912A1CDE29}"/>
              </a:ext>
            </a:extLst>
          </p:cNvPr>
          <p:cNvSpPr>
            <a:spLocks noGrp="1"/>
          </p:cNvSpPr>
          <p:nvPr>
            <p:ph type="body" sz="quarter" idx="36" hasCustomPrompt="1"/>
          </p:nvPr>
        </p:nvSpPr>
        <p:spPr>
          <a:xfrm>
            <a:off x="734646" y="584201"/>
            <a:ext cx="10722708" cy="720724"/>
          </a:xfrm>
          <a:prstGeom prst="rect">
            <a:avLst/>
          </a:prstGeom>
        </p:spPr>
        <p:txBody>
          <a:bodyPr tIns="0" bIns="0" anchor="t"/>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cxnSp>
        <p:nvCxnSpPr>
          <p:cNvPr id="29" name="Straight Connector 28">
            <a:extLst>
              <a:ext uri="{FF2B5EF4-FFF2-40B4-BE49-F238E27FC236}">
                <a16:creationId xmlns:a16="http://schemas.microsoft.com/office/drawing/2014/main" id="{0E7B43E8-3BE5-4F95-99DB-3C65FBEBF8A3}"/>
              </a:ext>
            </a:extLst>
          </p:cNvPr>
          <p:cNvCxnSpPr>
            <a:cxnSpLocks/>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4741243"/>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Image &amp; Quot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7F26B55F-A876-417A-92AA-DA67CC8C4DEA}"/>
              </a:ext>
            </a:extLst>
          </p:cNvPr>
          <p:cNvGraphicFramePr>
            <a:graphicFrameLocks noChangeAspect="1"/>
          </p:cNvGraphicFramePr>
          <p:nvPr userDrawn="1">
            <p:custDataLst>
              <p:tags r:id="rId1"/>
            </p:custDataLst>
            <p:extLst>
              <p:ext uri="{D42A27DB-BD31-4B8C-83A1-F6EECF244321}">
                <p14:modId xmlns:p14="http://schemas.microsoft.com/office/powerpoint/2010/main" val="19868327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7F26B55F-A876-417A-92AA-DA67CC8C4DEA}"/>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5" name="Text Placeholder 2">
            <a:extLst>
              <a:ext uri="{FF2B5EF4-FFF2-40B4-BE49-F238E27FC236}">
                <a16:creationId xmlns:a16="http://schemas.microsoft.com/office/drawing/2014/main" id="{C187F28A-DEC4-49C9-8F7E-9562484222C3}"/>
              </a:ext>
            </a:extLst>
          </p:cNvPr>
          <p:cNvSpPr>
            <a:spLocks noGrp="1"/>
          </p:cNvSpPr>
          <p:nvPr>
            <p:ph type="body" sz="quarter" idx="22"/>
          </p:nvPr>
        </p:nvSpPr>
        <p:spPr>
          <a:xfrm>
            <a:off x="6776637" y="1408116"/>
            <a:ext cx="4669692" cy="3281243"/>
          </a:xfrm>
        </p:spPr>
        <p:txBody>
          <a:bodyPr anchor="ct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3">
            <a:extLst>
              <a:ext uri="{FF2B5EF4-FFF2-40B4-BE49-F238E27FC236}">
                <a16:creationId xmlns:a16="http://schemas.microsoft.com/office/drawing/2014/main" id="{1460F53E-2A6E-4B09-B1D1-73FAAC98DA1B}"/>
              </a:ext>
            </a:extLst>
          </p:cNvPr>
          <p:cNvSpPr>
            <a:spLocks noGrp="1"/>
          </p:cNvSpPr>
          <p:nvPr>
            <p:ph type="pic" sz="quarter" idx="15"/>
          </p:nvPr>
        </p:nvSpPr>
        <p:spPr>
          <a:xfrm>
            <a:off x="379048" y="296863"/>
            <a:ext cx="5715692" cy="6156000"/>
          </a:xfrm>
          <a:solidFill>
            <a:schemeClr val="accent6"/>
          </a:solidFill>
        </p:spPr>
        <p:txBody>
          <a:bodyPr lIns="36000" tIns="36000" rIns="36000" bIns="36000" anchor="ctr"/>
          <a:lstStyle>
            <a:lvl1pPr algn="ctr">
              <a:lnSpc>
                <a:spcPct val="100000"/>
              </a:lnSpc>
              <a:spcAft>
                <a:spcPts val="0"/>
              </a:spcAft>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0" name="Text Placeholder 55">
            <a:extLst>
              <a:ext uri="{FF2B5EF4-FFF2-40B4-BE49-F238E27FC236}">
                <a16:creationId xmlns:a16="http://schemas.microsoft.com/office/drawing/2014/main" id="{86B8ADF6-7A01-4E55-A38F-79F145D65EEF}"/>
              </a:ext>
            </a:extLst>
          </p:cNvPr>
          <p:cNvSpPr>
            <a:spLocks noGrp="1"/>
          </p:cNvSpPr>
          <p:nvPr>
            <p:ph type="body" sz="quarter" idx="21" hasCustomPrompt="1"/>
          </p:nvPr>
        </p:nvSpPr>
        <p:spPr>
          <a:xfrm>
            <a:off x="6775940" y="4689593"/>
            <a:ext cx="4670389" cy="633978"/>
          </a:xfrm>
        </p:spPr>
        <p:txBody>
          <a:bodyPr lIns="0" rIns="0" anchor="ctr">
            <a:normAutofit/>
          </a:bodyPr>
          <a:lstStyle>
            <a:lvl1pPr algn="l">
              <a:lnSpc>
                <a:spcPct val="100000"/>
              </a:lnSpc>
              <a:spcAft>
                <a:spcPts val="0"/>
              </a:spcAft>
              <a:defRPr sz="1200" b="1"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gn="l">
              <a:lnSpc>
                <a:spcPct val="100000"/>
              </a:lnSpc>
              <a:spcAft>
                <a:spcPts val="0"/>
              </a:spcAft>
              <a:defRPr sz="1400">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1400">
                <a:solidFill>
                  <a:schemeClr val="tx1"/>
                </a:solidFill>
              </a:defRPr>
            </a:lvl5pPr>
            <a:lvl6pPr marL="0" indent="0">
              <a:lnSpc>
                <a:spcPct val="100000"/>
              </a:lnSpc>
              <a:spcBef>
                <a:spcPts val="0"/>
              </a:spcBef>
              <a:buNone/>
              <a:defRPr sz="1400"/>
            </a:lvl6pPr>
            <a:lvl7pPr marL="0" indent="0">
              <a:lnSpc>
                <a:spcPct val="100000"/>
              </a:lnSpc>
              <a:spcBef>
                <a:spcPts val="0"/>
              </a:spcBef>
              <a:buNone/>
              <a:defRPr sz="1400"/>
            </a:lvl7pPr>
            <a:lvl8pPr marL="0" indent="0">
              <a:lnSpc>
                <a:spcPct val="100000"/>
              </a:lnSpc>
              <a:spcBef>
                <a:spcPts val="0"/>
              </a:spcBef>
              <a:buNone/>
              <a:defRPr sz="1400"/>
            </a:lvl8pPr>
            <a:lvl9pPr marL="0" indent="0">
              <a:lnSpc>
                <a:spcPct val="100000"/>
              </a:lnSpc>
              <a:spcBef>
                <a:spcPts val="0"/>
              </a:spcBef>
              <a:buNone/>
              <a:defRPr sz="1400"/>
            </a:lvl9pPr>
          </a:lstStyle>
          <a:p>
            <a:pPr lvl="0"/>
            <a:r>
              <a:rPr lang="en-GB"/>
              <a:t>Click to edit text</a:t>
            </a:r>
          </a:p>
        </p:txBody>
      </p:sp>
      <p:cxnSp>
        <p:nvCxnSpPr>
          <p:cNvPr id="11" name="Straight Connector 10">
            <a:extLst>
              <a:ext uri="{FF2B5EF4-FFF2-40B4-BE49-F238E27FC236}">
                <a16:creationId xmlns:a16="http://schemas.microsoft.com/office/drawing/2014/main" id="{803D3213-2432-4454-BFB1-D6EAB67D5B40}"/>
              </a:ext>
            </a:extLst>
          </p:cNvPr>
          <p:cNvCxnSpPr>
            <a:cxnSpLocks/>
          </p:cNvCxnSpPr>
          <p:nvPr userDrawn="1"/>
        </p:nvCxnSpPr>
        <p:spPr>
          <a:xfrm>
            <a:off x="6775940" y="4689475"/>
            <a:ext cx="467038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7607527"/>
      </p:ext>
    </p:extLst>
  </p:cSld>
  <p:clrMapOvr>
    <a:masterClrMapping/>
  </p:clrMapOvr>
  <p:transition>
    <p:fade/>
  </p:transition>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ight Image &amp; Quot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CBDB644-912C-450E-A0DC-7165339593A1}"/>
              </a:ext>
            </a:extLst>
          </p:cNvPr>
          <p:cNvGraphicFramePr>
            <a:graphicFrameLocks noChangeAspect="1"/>
          </p:cNvGraphicFramePr>
          <p:nvPr userDrawn="1">
            <p:custDataLst>
              <p:tags r:id="rId1"/>
            </p:custDataLst>
            <p:extLst>
              <p:ext uri="{D42A27DB-BD31-4B8C-83A1-F6EECF244321}">
                <p14:modId xmlns:p14="http://schemas.microsoft.com/office/powerpoint/2010/main" val="425175156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2CBDB644-912C-450E-A0DC-7165339593A1}"/>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5" name="Text Placeholder 2">
            <a:extLst>
              <a:ext uri="{FF2B5EF4-FFF2-40B4-BE49-F238E27FC236}">
                <a16:creationId xmlns:a16="http://schemas.microsoft.com/office/drawing/2014/main" id="{8E8A98C9-410E-4326-95A9-389F96357810}"/>
              </a:ext>
            </a:extLst>
          </p:cNvPr>
          <p:cNvSpPr>
            <a:spLocks noGrp="1"/>
          </p:cNvSpPr>
          <p:nvPr>
            <p:ph type="body" sz="quarter" idx="22"/>
          </p:nvPr>
        </p:nvSpPr>
        <p:spPr>
          <a:xfrm>
            <a:off x="736601" y="1408113"/>
            <a:ext cx="4669692" cy="3281242"/>
          </a:xfrm>
        </p:spPr>
        <p:txBody>
          <a:bodyPr anchor="ct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3">
            <a:extLst>
              <a:ext uri="{FF2B5EF4-FFF2-40B4-BE49-F238E27FC236}">
                <a16:creationId xmlns:a16="http://schemas.microsoft.com/office/drawing/2014/main" id="{97BEF59B-F4CF-4ED0-B431-5D531AA34F01}"/>
              </a:ext>
            </a:extLst>
          </p:cNvPr>
          <p:cNvSpPr>
            <a:spLocks noGrp="1"/>
          </p:cNvSpPr>
          <p:nvPr>
            <p:ph type="pic" sz="quarter" idx="15"/>
          </p:nvPr>
        </p:nvSpPr>
        <p:spPr>
          <a:xfrm>
            <a:off x="6095308" y="296863"/>
            <a:ext cx="5715692" cy="6156000"/>
          </a:xfrm>
          <a:solidFill>
            <a:schemeClr val="accent6"/>
          </a:solidFill>
        </p:spPr>
        <p:txBody>
          <a:bodyPr lIns="36000" tIns="36000" rIns="36000" bIns="36000" anchor="ctr"/>
          <a:lstStyle>
            <a:lvl1pPr algn="ctr">
              <a:lnSpc>
                <a:spcPct val="100000"/>
              </a:lnSpc>
              <a:spcAft>
                <a:spcPts val="0"/>
              </a:spcAft>
              <a:defRPr>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8" name="Text Placeholder 55">
            <a:extLst>
              <a:ext uri="{FF2B5EF4-FFF2-40B4-BE49-F238E27FC236}">
                <a16:creationId xmlns:a16="http://schemas.microsoft.com/office/drawing/2014/main" id="{1E2CE666-E4A8-47A4-9999-2078889E70E0}"/>
              </a:ext>
            </a:extLst>
          </p:cNvPr>
          <p:cNvSpPr>
            <a:spLocks noGrp="1"/>
          </p:cNvSpPr>
          <p:nvPr>
            <p:ph type="body" sz="quarter" idx="21" hasCustomPrompt="1"/>
          </p:nvPr>
        </p:nvSpPr>
        <p:spPr>
          <a:xfrm>
            <a:off x="736211" y="4689593"/>
            <a:ext cx="4670389" cy="633978"/>
          </a:xfrm>
        </p:spPr>
        <p:txBody>
          <a:bodyPr lIns="0" rIns="0" anchor="ctr">
            <a:normAutofit/>
          </a:bodyPr>
          <a:lstStyle>
            <a:lvl1pPr algn="l">
              <a:lnSpc>
                <a:spcPct val="100000"/>
              </a:lnSpc>
              <a:spcAft>
                <a:spcPts val="0"/>
              </a:spcAft>
              <a:defRPr sz="1200" b="1"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gn="l">
              <a:lnSpc>
                <a:spcPct val="100000"/>
              </a:lnSpc>
              <a:spcAft>
                <a:spcPts val="0"/>
              </a:spcAft>
              <a:defRPr sz="1400">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1400">
                <a:solidFill>
                  <a:schemeClr val="tx1"/>
                </a:solidFill>
              </a:defRPr>
            </a:lvl5pPr>
            <a:lvl6pPr marL="0" indent="0">
              <a:lnSpc>
                <a:spcPct val="100000"/>
              </a:lnSpc>
              <a:spcBef>
                <a:spcPts val="0"/>
              </a:spcBef>
              <a:buNone/>
              <a:defRPr sz="1400"/>
            </a:lvl6pPr>
            <a:lvl7pPr marL="0" indent="0">
              <a:lnSpc>
                <a:spcPct val="100000"/>
              </a:lnSpc>
              <a:spcBef>
                <a:spcPts val="0"/>
              </a:spcBef>
              <a:buNone/>
              <a:defRPr sz="1400"/>
            </a:lvl7pPr>
            <a:lvl8pPr marL="0" indent="0">
              <a:lnSpc>
                <a:spcPct val="100000"/>
              </a:lnSpc>
              <a:spcBef>
                <a:spcPts val="0"/>
              </a:spcBef>
              <a:buNone/>
              <a:defRPr sz="1400"/>
            </a:lvl8pPr>
            <a:lvl9pPr marL="0" indent="0">
              <a:lnSpc>
                <a:spcPct val="100000"/>
              </a:lnSpc>
              <a:spcBef>
                <a:spcPts val="0"/>
              </a:spcBef>
              <a:buNone/>
              <a:defRPr sz="1400"/>
            </a:lvl9pPr>
          </a:lstStyle>
          <a:p>
            <a:pPr lvl="0"/>
            <a:r>
              <a:rPr lang="en-GB"/>
              <a:t>Click to edit text</a:t>
            </a:r>
          </a:p>
        </p:txBody>
      </p:sp>
      <p:cxnSp>
        <p:nvCxnSpPr>
          <p:cNvPr id="10" name="Straight Connector 9">
            <a:extLst>
              <a:ext uri="{FF2B5EF4-FFF2-40B4-BE49-F238E27FC236}">
                <a16:creationId xmlns:a16="http://schemas.microsoft.com/office/drawing/2014/main" id="{41B4E87F-5666-4080-8454-A58671F4160C}"/>
              </a:ext>
            </a:extLst>
          </p:cNvPr>
          <p:cNvCxnSpPr>
            <a:cxnSpLocks/>
          </p:cNvCxnSpPr>
          <p:nvPr userDrawn="1"/>
        </p:nvCxnSpPr>
        <p:spPr>
          <a:xfrm>
            <a:off x="736211" y="4689475"/>
            <a:ext cx="467038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9452884"/>
      </p:ext>
    </p:extLst>
  </p:cSld>
  <p:clrMapOvr>
    <a:masterClrMapping/>
  </p:clrMapOvr>
  <p:transition>
    <p:fade/>
  </p:transition>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Quote - Large Image 1">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B175A11-36AE-4C95-9404-5001A5E11212}"/>
              </a:ext>
            </a:extLst>
          </p:cNvPr>
          <p:cNvGraphicFramePr>
            <a:graphicFrameLocks noChangeAspect="1"/>
          </p:cNvGraphicFramePr>
          <p:nvPr userDrawn="1">
            <p:custDataLst>
              <p:tags r:id="rId1"/>
            </p:custDataLst>
            <p:extLst>
              <p:ext uri="{D42A27DB-BD31-4B8C-83A1-F6EECF244321}">
                <p14:modId xmlns:p14="http://schemas.microsoft.com/office/powerpoint/2010/main" val="77541674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3" name="Object 2" hidden="1">
                        <a:extLst>
                          <a:ext uri="{FF2B5EF4-FFF2-40B4-BE49-F238E27FC236}">
                            <a16:creationId xmlns:a16="http://schemas.microsoft.com/office/drawing/2014/main" id="{DB175A11-36AE-4C95-9404-5001A5E11212}"/>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BC0762E0-8367-4033-B9BF-B66794E7133C}"/>
              </a:ext>
            </a:extLst>
          </p:cNvPr>
          <p:cNvPicPr>
            <a:picLocks noChangeAspect="1"/>
          </p:cNvPicPr>
          <p:nvPr userDrawn="1"/>
        </p:nvPicPr>
        <p:blipFill>
          <a:blip r:embed="rId5"/>
          <a:stretch>
            <a:fillRect/>
          </a:stretch>
        </p:blipFill>
        <p:spPr>
          <a:xfrm>
            <a:off x="0" y="0"/>
            <a:ext cx="12192000" cy="6858000"/>
          </a:xfrm>
          <a:prstGeom prst="rect">
            <a:avLst/>
          </a:prstGeom>
        </p:spPr>
      </p:pic>
      <p:sp>
        <p:nvSpPr>
          <p:cNvPr id="8" name="Text Placeholder 55">
            <a:extLst>
              <a:ext uri="{FF2B5EF4-FFF2-40B4-BE49-F238E27FC236}">
                <a16:creationId xmlns:a16="http://schemas.microsoft.com/office/drawing/2014/main" id="{E2F069C9-4ABB-4FF4-B661-C6DC2365EF6B}"/>
              </a:ext>
            </a:extLst>
          </p:cNvPr>
          <p:cNvSpPr>
            <a:spLocks noGrp="1"/>
          </p:cNvSpPr>
          <p:nvPr>
            <p:ph type="body" sz="quarter" idx="19" hasCustomPrompt="1"/>
          </p:nvPr>
        </p:nvSpPr>
        <p:spPr>
          <a:xfrm>
            <a:off x="734648" y="5783706"/>
            <a:ext cx="4790121" cy="382147"/>
          </a:xfrm>
        </p:spPr>
        <p:txBody>
          <a:bodyPr lIns="0" rIns="0" anchor="ctr">
            <a:normAutofit/>
          </a:bodyPr>
          <a:lstStyle>
            <a:lvl1pPr algn="l">
              <a:lnSpc>
                <a:spcPct val="100000"/>
              </a:lnSpc>
              <a:spcAft>
                <a:spcPts val="0"/>
              </a:spcAft>
              <a:defRPr sz="1200" b="1" cap="none" baseline="0">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lnSpc>
                <a:spcPct val="100000"/>
              </a:lnSpc>
              <a:spcAft>
                <a:spcPts val="0"/>
              </a:spcAft>
              <a:defRPr sz="1400">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1400">
                <a:solidFill>
                  <a:schemeClr val="tx1"/>
                </a:solidFill>
              </a:defRPr>
            </a:lvl5pPr>
            <a:lvl6pPr marL="0" indent="0">
              <a:lnSpc>
                <a:spcPct val="100000"/>
              </a:lnSpc>
              <a:spcBef>
                <a:spcPts val="0"/>
              </a:spcBef>
              <a:buNone/>
              <a:defRPr sz="1400"/>
            </a:lvl6pPr>
            <a:lvl7pPr marL="0" indent="0">
              <a:lnSpc>
                <a:spcPct val="100000"/>
              </a:lnSpc>
              <a:spcBef>
                <a:spcPts val="0"/>
              </a:spcBef>
              <a:buNone/>
              <a:defRPr sz="1400"/>
            </a:lvl7pPr>
            <a:lvl8pPr marL="0" indent="0">
              <a:lnSpc>
                <a:spcPct val="100000"/>
              </a:lnSpc>
              <a:spcBef>
                <a:spcPts val="0"/>
              </a:spcBef>
              <a:buNone/>
              <a:defRPr sz="1400"/>
            </a:lvl8pPr>
            <a:lvl9pPr marL="0" indent="0">
              <a:lnSpc>
                <a:spcPct val="100000"/>
              </a:lnSpc>
              <a:spcBef>
                <a:spcPts val="0"/>
              </a:spcBef>
              <a:buNone/>
              <a:defRPr sz="1400"/>
            </a:lvl9pPr>
          </a:lstStyle>
          <a:p>
            <a:pPr lvl="0"/>
            <a:r>
              <a:rPr lang="en-GB"/>
              <a:t>Click to edit text</a:t>
            </a:r>
          </a:p>
        </p:txBody>
      </p:sp>
      <p:sp>
        <p:nvSpPr>
          <p:cNvPr id="9" name="Text Placeholder 2">
            <a:extLst>
              <a:ext uri="{FF2B5EF4-FFF2-40B4-BE49-F238E27FC236}">
                <a16:creationId xmlns:a16="http://schemas.microsoft.com/office/drawing/2014/main" id="{1B8529EE-6B03-4B43-B08F-692AF131A771}"/>
              </a:ext>
            </a:extLst>
          </p:cNvPr>
          <p:cNvSpPr>
            <a:spLocks noGrp="1"/>
          </p:cNvSpPr>
          <p:nvPr>
            <p:ph type="body" sz="quarter" idx="21"/>
          </p:nvPr>
        </p:nvSpPr>
        <p:spPr>
          <a:xfrm>
            <a:off x="734648" y="3061699"/>
            <a:ext cx="4790121" cy="2417954"/>
          </a:xfrm>
        </p:spPr>
        <p:txBody>
          <a:bodyPr tIns="0" rIns="0" bIns="0" anchor="b"/>
          <a:lstStyle>
            <a:lvl1pPr marL="0" indent="0"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2pPr>
            <a:lvl3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0" name="plcSlideNumber">
            <a:extLst>
              <a:ext uri="{FF2B5EF4-FFF2-40B4-BE49-F238E27FC236}">
                <a16:creationId xmlns:a16="http://schemas.microsoft.com/office/drawing/2014/main" id="{2E6BDCD9-841E-4EB5-B9B6-6C74FB376727}"/>
              </a:ext>
            </a:extLst>
          </p:cNvPr>
          <p:cNvSpPr>
            <a:spLocks noGrp="1"/>
          </p:cNvSpPr>
          <p:nvPr userDrawn="1"/>
        </p:nvSpPr>
        <p:spPr>
          <a:xfrm>
            <a:off x="5667224" y="6549340"/>
            <a:ext cx="857554" cy="211454"/>
          </a:xfrm>
          <a:prstGeom prst="rect">
            <a:avLst/>
          </a:prstGeom>
        </p:spPr>
        <p:txBody>
          <a:bodyPr vert="horz"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764D758-178E-4044-96D2-948E9A9D94EB}" type="slidenum">
              <a:rPr lang="en-GB" sz="1100" smtClean="0">
                <a:solidFill>
                  <a:schemeClr val="bg1"/>
                </a:solidFill>
                <a:latin typeface="Arial" panose="020B0604020202020204" pitchFamily="34" charset="0"/>
                <a:cs typeface="Arial" panose="020B0604020202020204" pitchFamily="34" charset="0"/>
                <a:sym typeface="Arial" panose="020B0604020202020204" pitchFamily="34" charset="0"/>
              </a:rPr>
              <a:pPr algn="ctr"/>
              <a:t>‹#›</a:t>
            </a:fld>
            <a:endParaRPr lang="en-GB" sz="11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1" name="txtFooter">
            <a:extLst>
              <a:ext uri="{FF2B5EF4-FFF2-40B4-BE49-F238E27FC236}">
                <a16:creationId xmlns:a16="http://schemas.microsoft.com/office/drawing/2014/main" id="{C550AE29-A364-4496-AEE9-4A3FB9E4E29D}"/>
              </a:ext>
            </a:extLst>
          </p:cNvPr>
          <p:cNvSpPr txBox="1"/>
          <p:nvPr userDrawn="1"/>
        </p:nvSpPr>
        <p:spPr>
          <a:xfrm>
            <a:off x="734648" y="6570555"/>
            <a:ext cx="5288176" cy="180425"/>
          </a:xfrm>
          <a:prstGeom prst="rect">
            <a:avLst/>
          </a:prstGeom>
          <a:noFill/>
        </p:spPr>
        <p:txBody>
          <a:bodyPr wrap="square" lIns="0" tIns="36000" rIns="0" bIns="36000" rtlCol="0" anchor="ctr">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GB" sz="700">
                <a:solidFill>
                  <a:schemeClr val="bg1"/>
                </a:solidFill>
                <a:latin typeface="Arial" panose="020B0604020202020204" pitchFamily="34" charset="0"/>
                <a:cs typeface="Arial" panose="020B0604020202020204" pitchFamily="34" charset="0"/>
                <a:sym typeface="Arial" panose="020B0604020202020204" pitchFamily="34" charset="0"/>
              </a:rPr>
              <a:t>© PA Knowledge Limited  |  Confidential between PA and Staffordshire and Stoke-on-Trent ICS </a:t>
            </a:r>
          </a:p>
        </p:txBody>
      </p:sp>
      <p:pic>
        <p:nvPicPr>
          <p:cNvPr id="12" name="Picture 11">
            <a:extLst>
              <a:ext uri="{FF2B5EF4-FFF2-40B4-BE49-F238E27FC236}">
                <a16:creationId xmlns:a16="http://schemas.microsoft.com/office/drawing/2014/main" id="{AA8311E8-EE8B-4F52-8C1B-141F95C2A9A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51249" y="584640"/>
            <a:ext cx="761047" cy="564890"/>
          </a:xfrm>
          <a:prstGeom prst="rect">
            <a:avLst/>
          </a:prstGeom>
        </p:spPr>
      </p:pic>
    </p:spTree>
    <p:extLst>
      <p:ext uri="{BB962C8B-B14F-4D97-AF65-F5344CB8AC3E}">
        <p14:creationId xmlns:p14="http://schemas.microsoft.com/office/powerpoint/2010/main" val="3588312520"/>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Quote - Large Image 2">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A1F0E64-38B8-4B64-8A31-ED9DD54A9927}"/>
              </a:ext>
            </a:extLst>
          </p:cNvPr>
          <p:cNvGraphicFramePr>
            <a:graphicFrameLocks noChangeAspect="1"/>
          </p:cNvGraphicFramePr>
          <p:nvPr userDrawn="1">
            <p:custDataLst>
              <p:tags r:id="rId1"/>
            </p:custDataLst>
            <p:extLst>
              <p:ext uri="{D42A27DB-BD31-4B8C-83A1-F6EECF244321}">
                <p14:modId xmlns:p14="http://schemas.microsoft.com/office/powerpoint/2010/main" val="286920297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3" name="Object 2" hidden="1">
                        <a:extLst>
                          <a:ext uri="{FF2B5EF4-FFF2-40B4-BE49-F238E27FC236}">
                            <a16:creationId xmlns:a16="http://schemas.microsoft.com/office/drawing/2014/main" id="{5A1F0E64-38B8-4B64-8A31-ED9DD54A9927}"/>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6BDBACB9-D7A1-404F-8C41-9175D76076E9}"/>
              </a:ext>
            </a:extLst>
          </p:cNvPr>
          <p:cNvPicPr>
            <a:picLocks noChangeAspect="1"/>
          </p:cNvPicPr>
          <p:nvPr userDrawn="1"/>
        </p:nvPicPr>
        <p:blipFill>
          <a:blip r:embed="rId5"/>
          <a:stretch>
            <a:fillRect/>
          </a:stretch>
        </p:blipFill>
        <p:spPr>
          <a:xfrm>
            <a:off x="0" y="0"/>
            <a:ext cx="12192000" cy="6858000"/>
          </a:xfrm>
          <a:prstGeom prst="rect">
            <a:avLst/>
          </a:prstGeom>
        </p:spPr>
      </p:pic>
      <p:sp>
        <p:nvSpPr>
          <p:cNvPr id="8" name="Text Placeholder 55">
            <a:extLst>
              <a:ext uri="{FF2B5EF4-FFF2-40B4-BE49-F238E27FC236}">
                <a16:creationId xmlns:a16="http://schemas.microsoft.com/office/drawing/2014/main" id="{1E593A1C-82C8-4DCE-8345-966C11DCED3E}"/>
              </a:ext>
            </a:extLst>
          </p:cNvPr>
          <p:cNvSpPr>
            <a:spLocks noGrp="1"/>
          </p:cNvSpPr>
          <p:nvPr>
            <p:ph type="body" sz="quarter" idx="19" hasCustomPrompt="1"/>
          </p:nvPr>
        </p:nvSpPr>
        <p:spPr>
          <a:xfrm>
            <a:off x="734648" y="5767484"/>
            <a:ext cx="3693618" cy="382147"/>
          </a:xfrm>
        </p:spPr>
        <p:txBody>
          <a:bodyPr lIns="0" rIns="0" anchor="ctr">
            <a:normAutofit/>
          </a:bodyPr>
          <a:lstStyle>
            <a:lvl1pPr algn="l">
              <a:lnSpc>
                <a:spcPct val="100000"/>
              </a:lnSpc>
              <a:spcAft>
                <a:spcPts val="0"/>
              </a:spcAft>
              <a:defRPr sz="1200" b="1" cap="none" baseline="0">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lnSpc>
                <a:spcPct val="100000"/>
              </a:lnSpc>
              <a:spcAft>
                <a:spcPts val="0"/>
              </a:spcAft>
              <a:defRPr sz="1400">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1400">
                <a:solidFill>
                  <a:schemeClr val="tx1"/>
                </a:solidFill>
              </a:defRPr>
            </a:lvl5pPr>
            <a:lvl6pPr marL="0" indent="0">
              <a:lnSpc>
                <a:spcPct val="100000"/>
              </a:lnSpc>
              <a:spcBef>
                <a:spcPts val="0"/>
              </a:spcBef>
              <a:buNone/>
              <a:defRPr sz="1400"/>
            </a:lvl6pPr>
            <a:lvl7pPr marL="0" indent="0">
              <a:lnSpc>
                <a:spcPct val="100000"/>
              </a:lnSpc>
              <a:spcBef>
                <a:spcPts val="0"/>
              </a:spcBef>
              <a:buNone/>
              <a:defRPr sz="1400"/>
            </a:lvl7pPr>
            <a:lvl8pPr marL="0" indent="0">
              <a:lnSpc>
                <a:spcPct val="100000"/>
              </a:lnSpc>
              <a:spcBef>
                <a:spcPts val="0"/>
              </a:spcBef>
              <a:buNone/>
              <a:defRPr sz="1400"/>
            </a:lvl8pPr>
            <a:lvl9pPr marL="0" indent="0">
              <a:lnSpc>
                <a:spcPct val="100000"/>
              </a:lnSpc>
              <a:spcBef>
                <a:spcPts val="0"/>
              </a:spcBef>
              <a:buNone/>
              <a:defRPr sz="1400"/>
            </a:lvl9pPr>
          </a:lstStyle>
          <a:p>
            <a:pPr lvl="0"/>
            <a:r>
              <a:rPr lang="en-GB"/>
              <a:t>Click to edit text</a:t>
            </a:r>
          </a:p>
        </p:txBody>
      </p:sp>
      <p:sp>
        <p:nvSpPr>
          <p:cNvPr id="9" name="Text Placeholder 2">
            <a:extLst>
              <a:ext uri="{FF2B5EF4-FFF2-40B4-BE49-F238E27FC236}">
                <a16:creationId xmlns:a16="http://schemas.microsoft.com/office/drawing/2014/main" id="{170F78A3-91D2-43CD-A64A-37F53F688632}"/>
              </a:ext>
            </a:extLst>
          </p:cNvPr>
          <p:cNvSpPr>
            <a:spLocks noGrp="1"/>
          </p:cNvSpPr>
          <p:nvPr>
            <p:ph type="body" sz="quarter" idx="21"/>
          </p:nvPr>
        </p:nvSpPr>
        <p:spPr>
          <a:xfrm>
            <a:off x="734648" y="2849140"/>
            <a:ext cx="3693618" cy="2633938"/>
          </a:xfrm>
        </p:spPr>
        <p:txBody>
          <a:bodyPr tIns="0" rIns="0" bIns="0" anchor="b"/>
          <a:lstStyle>
            <a:lvl1pPr marL="0" indent="0"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2pPr>
            <a:lvl3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0" name="plcSlideNumber">
            <a:extLst>
              <a:ext uri="{FF2B5EF4-FFF2-40B4-BE49-F238E27FC236}">
                <a16:creationId xmlns:a16="http://schemas.microsoft.com/office/drawing/2014/main" id="{F63FB38D-4EFE-416B-BAEA-6E2A36B78FE2}"/>
              </a:ext>
            </a:extLst>
          </p:cNvPr>
          <p:cNvSpPr>
            <a:spLocks noGrp="1"/>
          </p:cNvSpPr>
          <p:nvPr userDrawn="1"/>
        </p:nvSpPr>
        <p:spPr>
          <a:xfrm>
            <a:off x="5667224" y="6549340"/>
            <a:ext cx="857554" cy="211454"/>
          </a:xfrm>
          <a:prstGeom prst="rect">
            <a:avLst/>
          </a:prstGeom>
        </p:spPr>
        <p:txBody>
          <a:bodyPr vert="horz"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764D758-178E-4044-96D2-948E9A9D94EB}" type="slidenum">
              <a:rPr lang="en-GB" sz="1100" smtClean="0">
                <a:solidFill>
                  <a:schemeClr val="bg1"/>
                </a:solidFill>
                <a:latin typeface="Arial" panose="020B0604020202020204" pitchFamily="34" charset="0"/>
                <a:cs typeface="Arial" panose="020B0604020202020204" pitchFamily="34" charset="0"/>
                <a:sym typeface="Arial" panose="020B0604020202020204" pitchFamily="34" charset="0"/>
              </a:rPr>
              <a:pPr algn="ctr"/>
              <a:t>‹#›</a:t>
            </a:fld>
            <a:endParaRPr lang="en-GB" sz="11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1" name="txtFooter">
            <a:extLst>
              <a:ext uri="{FF2B5EF4-FFF2-40B4-BE49-F238E27FC236}">
                <a16:creationId xmlns:a16="http://schemas.microsoft.com/office/drawing/2014/main" id="{403B2A7C-A395-4436-B32B-ECB41A4CDD82}"/>
              </a:ext>
            </a:extLst>
          </p:cNvPr>
          <p:cNvSpPr txBox="1"/>
          <p:nvPr userDrawn="1"/>
        </p:nvSpPr>
        <p:spPr>
          <a:xfrm>
            <a:off x="734648" y="6570555"/>
            <a:ext cx="5288176" cy="180425"/>
          </a:xfrm>
          <a:prstGeom prst="rect">
            <a:avLst/>
          </a:prstGeom>
          <a:noFill/>
        </p:spPr>
        <p:txBody>
          <a:bodyPr wrap="square" lIns="0" tIns="36000" rIns="0" bIns="36000" rtlCol="0" anchor="ctr">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GB" sz="700">
                <a:solidFill>
                  <a:schemeClr val="bg1"/>
                </a:solidFill>
                <a:latin typeface="Arial" panose="020B0604020202020204" pitchFamily="34" charset="0"/>
                <a:cs typeface="Arial" panose="020B0604020202020204" pitchFamily="34" charset="0"/>
                <a:sym typeface="Arial" panose="020B0604020202020204" pitchFamily="34" charset="0"/>
              </a:rPr>
              <a:t>© PA Knowledge Limited  |  Confidential between PA and Staffordshire and Stoke-on-Trent ICS </a:t>
            </a:r>
          </a:p>
        </p:txBody>
      </p:sp>
      <p:pic>
        <p:nvPicPr>
          <p:cNvPr id="14" name="Picture 13">
            <a:extLst>
              <a:ext uri="{FF2B5EF4-FFF2-40B4-BE49-F238E27FC236}">
                <a16:creationId xmlns:a16="http://schemas.microsoft.com/office/drawing/2014/main" id="{A7CC59A2-6E0A-40E1-A4E0-F921A5CD21E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51249" y="584640"/>
            <a:ext cx="761047" cy="564890"/>
          </a:xfrm>
          <a:prstGeom prst="rect">
            <a:avLst/>
          </a:prstGeom>
        </p:spPr>
      </p:pic>
    </p:spTree>
    <p:extLst>
      <p:ext uri="{BB962C8B-B14F-4D97-AF65-F5344CB8AC3E}">
        <p14:creationId xmlns:p14="http://schemas.microsoft.com/office/powerpoint/2010/main" val="153810048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80A26C-58BA-473A-B255-7BB8712FC48D}"/>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3" name="Footer Placeholder 2">
            <a:extLst>
              <a:ext uri="{FF2B5EF4-FFF2-40B4-BE49-F238E27FC236}">
                <a16:creationId xmlns:a16="http://schemas.microsoft.com/office/drawing/2014/main" id="{65B7A3D2-0701-4D2A-B729-446DB86CD043}"/>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55B86A47-EC0D-428A-8CA0-726D75C84506}"/>
              </a:ext>
            </a:extLst>
          </p:cNvPr>
          <p:cNvSpPr>
            <a:spLocks noGrp="1"/>
          </p:cNvSpPr>
          <p:nvPr>
            <p:ph type="sldNum" sz="quarter" idx="12"/>
          </p:nvPr>
        </p:nvSpPr>
        <p:spPr/>
        <p:txBody>
          <a:bodyPr/>
          <a:lstStyle/>
          <a:p>
            <a:fld id="{CD8E907E-315C-F745-8CA6-CE49E976B740}" type="slidenum">
              <a:rPr lang="en-US" smtClean="0"/>
              <a:pPr/>
              <a:t>‹#›</a:t>
            </a:fld>
            <a:endParaRPr lang="en-US"/>
          </a:p>
        </p:txBody>
      </p:sp>
      <p:grpSp>
        <p:nvGrpSpPr>
          <p:cNvPr id="5" name="Group 4">
            <a:extLst>
              <a:ext uri="{FF2B5EF4-FFF2-40B4-BE49-F238E27FC236}">
                <a16:creationId xmlns:a16="http://schemas.microsoft.com/office/drawing/2014/main" id="{E1C50D40-9326-454B-BB2C-1DEB6F96EDF2}"/>
              </a:ext>
            </a:extLst>
          </p:cNvPr>
          <p:cNvGrpSpPr/>
          <p:nvPr userDrawn="1"/>
        </p:nvGrpSpPr>
        <p:grpSpPr>
          <a:xfrm>
            <a:off x="-518" y="0"/>
            <a:ext cx="125999" cy="6858000"/>
            <a:chOff x="123871" y="0"/>
            <a:chExt cx="127000" cy="6847369"/>
          </a:xfrm>
        </p:grpSpPr>
        <p:sp>
          <p:nvSpPr>
            <p:cNvPr id="6" name="Rectangle 5">
              <a:extLst>
                <a:ext uri="{FF2B5EF4-FFF2-40B4-BE49-F238E27FC236}">
                  <a16:creationId xmlns:a16="http://schemas.microsoft.com/office/drawing/2014/main" id="{91B1CC77-1855-4BC5-8CDA-B26A9F5ECCDC}"/>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A9B47581-4FD5-493B-86F6-85B61C400862}"/>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0F1B96D3-7A00-4BA3-8052-219501E57DDE}"/>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81711824-7CF4-4650-A98A-B12B2E796A52}"/>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08FF7016-67EF-49B0-8A55-42F373473BB1}"/>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3643B599-D1EA-4B00-AE27-04A181BFB85A}"/>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9F5D79D4-8EC8-4928-A39F-F12376674D6C}"/>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3" name="Straight Connector 12">
            <a:extLst>
              <a:ext uri="{FF2B5EF4-FFF2-40B4-BE49-F238E27FC236}">
                <a16:creationId xmlns:a16="http://schemas.microsoft.com/office/drawing/2014/main" id="{904D91A5-7A3A-4503-9325-BDB019C4493A}"/>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498990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Quote - Large Image 3">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8E113B9-B33D-43DE-94F6-6A1076FE7FCE}"/>
              </a:ext>
            </a:extLst>
          </p:cNvPr>
          <p:cNvGraphicFramePr>
            <a:graphicFrameLocks noChangeAspect="1"/>
          </p:cNvGraphicFramePr>
          <p:nvPr userDrawn="1">
            <p:custDataLst>
              <p:tags r:id="rId1"/>
            </p:custDataLst>
            <p:extLst>
              <p:ext uri="{D42A27DB-BD31-4B8C-83A1-F6EECF244321}">
                <p14:modId xmlns:p14="http://schemas.microsoft.com/office/powerpoint/2010/main" val="2767616057"/>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3" name="Object 2" hidden="1">
                        <a:extLst>
                          <a:ext uri="{FF2B5EF4-FFF2-40B4-BE49-F238E27FC236}">
                            <a16:creationId xmlns:a16="http://schemas.microsoft.com/office/drawing/2014/main" id="{48E113B9-B33D-43DE-94F6-6A1076FE7FCE}"/>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6C31B38F-5440-4731-B974-F936CDEE9313}"/>
              </a:ext>
            </a:extLst>
          </p:cNvPr>
          <p:cNvPicPr>
            <a:picLocks noChangeAspect="1"/>
          </p:cNvPicPr>
          <p:nvPr userDrawn="1"/>
        </p:nvPicPr>
        <p:blipFill>
          <a:blip r:embed="rId5"/>
          <a:stretch>
            <a:fillRect/>
          </a:stretch>
        </p:blipFill>
        <p:spPr>
          <a:xfrm>
            <a:off x="0" y="0"/>
            <a:ext cx="12192000" cy="6858000"/>
          </a:xfrm>
          <a:prstGeom prst="rect">
            <a:avLst/>
          </a:prstGeom>
        </p:spPr>
      </p:pic>
      <p:sp>
        <p:nvSpPr>
          <p:cNvPr id="7" name="Text Placeholder 55">
            <a:extLst>
              <a:ext uri="{FF2B5EF4-FFF2-40B4-BE49-F238E27FC236}">
                <a16:creationId xmlns:a16="http://schemas.microsoft.com/office/drawing/2014/main" id="{6C5AB8D9-82DD-4FA2-90D6-AB4EAA2AEBF1}"/>
              </a:ext>
            </a:extLst>
          </p:cNvPr>
          <p:cNvSpPr>
            <a:spLocks noGrp="1"/>
          </p:cNvSpPr>
          <p:nvPr>
            <p:ph type="body" sz="quarter" idx="22" hasCustomPrompt="1"/>
          </p:nvPr>
        </p:nvSpPr>
        <p:spPr>
          <a:xfrm>
            <a:off x="734652" y="5786682"/>
            <a:ext cx="4623307" cy="382147"/>
          </a:xfrm>
        </p:spPr>
        <p:txBody>
          <a:bodyPr lIns="0" rIns="0" anchor="ctr">
            <a:normAutofit/>
          </a:bodyPr>
          <a:lstStyle>
            <a:lvl1pPr algn="l">
              <a:lnSpc>
                <a:spcPct val="100000"/>
              </a:lnSpc>
              <a:spcAft>
                <a:spcPts val="0"/>
              </a:spcAft>
              <a:defRPr sz="1200" b="1" cap="none" baseline="0">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lnSpc>
                <a:spcPct val="100000"/>
              </a:lnSpc>
              <a:spcAft>
                <a:spcPts val="0"/>
              </a:spcAft>
              <a:defRPr sz="1400">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1400">
                <a:solidFill>
                  <a:schemeClr val="tx1"/>
                </a:solidFill>
              </a:defRPr>
            </a:lvl5pPr>
            <a:lvl6pPr marL="0" indent="0">
              <a:lnSpc>
                <a:spcPct val="100000"/>
              </a:lnSpc>
              <a:spcBef>
                <a:spcPts val="0"/>
              </a:spcBef>
              <a:buNone/>
              <a:defRPr sz="1400"/>
            </a:lvl6pPr>
            <a:lvl7pPr marL="0" indent="0">
              <a:lnSpc>
                <a:spcPct val="100000"/>
              </a:lnSpc>
              <a:spcBef>
                <a:spcPts val="0"/>
              </a:spcBef>
              <a:buNone/>
              <a:defRPr sz="1400"/>
            </a:lvl7pPr>
            <a:lvl8pPr marL="0" indent="0">
              <a:lnSpc>
                <a:spcPct val="100000"/>
              </a:lnSpc>
              <a:spcBef>
                <a:spcPts val="0"/>
              </a:spcBef>
              <a:buNone/>
              <a:defRPr sz="1400"/>
            </a:lvl8pPr>
            <a:lvl9pPr marL="0" indent="0">
              <a:lnSpc>
                <a:spcPct val="100000"/>
              </a:lnSpc>
              <a:spcBef>
                <a:spcPts val="0"/>
              </a:spcBef>
              <a:buNone/>
              <a:defRPr sz="1400"/>
            </a:lvl9pPr>
          </a:lstStyle>
          <a:p>
            <a:pPr lvl="0"/>
            <a:r>
              <a:rPr lang="en-GB"/>
              <a:t>Click to edit text</a:t>
            </a:r>
          </a:p>
        </p:txBody>
      </p:sp>
      <p:sp>
        <p:nvSpPr>
          <p:cNvPr id="10" name="Text Placeholder 2">
            <a:extLst>
              <a:ext uri="{FF2B5EF4-FFF2-40B4-BE49-F238E27FC236}">
                <a16:creationId xmlns:a16="http://schemas.microsoft.com/office/drawing/2014/main" id="{A9F30C1E-6255-4FB5-9E46-B8F63B025811}"/>
              </a:ext>
            </a:extLst>
          </p:cNvPr>
          <p:cNvSpPr>
            <a:spLocks noGrp="1"/>
          </p:cNvSpPr>
          <p:nvPr>
            <p:ph type="body" sz="quarter" idx="23"/>
          </p:nvPr>
        </p:nvSpPr>
        <p:spPr>
          <a:xfrm>
            <a:off x="734649" y="2604052"/>
            <a:ext cx="4623308" cy="2875601"/>
          </a:xfrm>
        </p:spPr>
        <p:txBody>
          <a:bodyPr tIns="0" rIns="0" bIns="0" anchor="b"/>
          <a:lstStyle>
            <a:lvl1pPr marL="0" indent="0"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2pPr>
            <a:lvl3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1" name="plcSlideNumber">
            <a:extLst>
              <a:ext uri="{FF2B5EF4-FFF2-40B4-BE49-F238E27FC236}">
                <a16:creationId xmlns:a16="http://schemas.microsoft.com/office/drawing/2014/main" id="{6B0A37FA-58AE-41D7-B34D-62513FDFE84B}"/>
              </a:ext>
            </a:extLst>
          </p:cNvPr>
          <p:cNvSpPr>
            <a:spLocks noGrp="1"/>
          </p:cNvSpPr>
          <p:nvPr userDrawn="1"/>
        </p:nvSpPr>
        <p:spPr>
          <a:xfrm>
            <a:off x="5667224" y="6549340"/>
            <a:ext cx="857554" cy="211454"/>
          </a:xfrm>
          <a:prstGeom prst="rect">
            <a:avLst/>
          </a:prstGeom>
        </p:spPr>
        <p:txBody>
          <a:bodyPr vert="horz"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764D758-178E-4044-96D2-948E9A9D94EB}" type="slidenum">
              <a:rPr lang="en-GB" sz="1100" smtClean="0">
                <a:solidFill>
                  <a:srgbClr val="9AB1C5"/>
                </a:solidFill>
                <a:latin typeface="Arial" panose="020B0604020202020204" pitchFamily="34" charset="0"/>
                <a:cs typeface="Arial" panose="020B0604020202020204" pitchFamily="34" charset="0"/>
                <a:sym typeface="Arial" panose="020B0604020202020204" pitchFamily="34" charset="0"/>
              </a:rPr>
              <a:pPr algn="ctr"/>
              <a:t>‹#›</a:t>
            </a:fld>
            <a:endParaRPr lang="en-GB" sz="1100">
              <a:solidFill>
                <a:srgbClr val="9AB1C5"/>
              </a:solidFill>
              <a:latin typeface="Arial" panose="020B0604020202020204" pitchFamily="34" charset="0"/>
              <a:cs typeface="Arial" panose="020B0604020202020204" pitchFamily="34" charset="0"/>
              <a:sym typeface="Arial" panose="020B0604020202020204" pitchFamily="34" charset="0"/>
            </a:endParaRPr>
          </a:p>
        </p:txBody>
      </p:sp>
      <p:sp>
        <p:nvSpPr>
          <p:cNvPr id="14" name="txtFooter">
            <a:extLst>
              <a:ext uri="{FF2B5EF4-FFF2-40B4-BE49-F238E27FC236}">
                <a16:creationId xmlns:a16="http://schemas.microsoft.com/office/drawing/2014/main" id="{218E5AC3-FFDE-4AC8-80E9-0AC6A51D5494}"/>
              </a:ext>
            </a:extLst>
          </p:cNvPr>
          <p:cNvSpPr txBox="1"/>
          <p:nvPr userDrawn="1"/>
        </p:nvSpPr>
        <p:spPr>
          <a:xfrm>
            <a:off x="734648" y="6570555"/>
            <a:ext cx="5288176" cy="180425"/>
          </a:xfrm>
          <a:prstGeom prst="rect">
            <a:avLst/>
          </a:prstGeom>
          <a:noFill/>
        </p:spPr>
        <p:txBody>
          <a:bodyPr wrap="square" lIns="0" tIns="36000" rIns="0" bIns="36000" rtlCol="0" anchor="ctr">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GB" sz="700">
                <a:solidFill>
                  <a:srgbClr val="9AB1C5"/>
                </a:solidFill>
                <a:latin typeface="Arial" panose="020B0604020202020204" pitchFamily="34" charset="0"/>
                <a:cs typeface="Arial" panose="020B0604020202020204" pitchFamily="34" charset="0"/>
                <a:sym typeface="Arial" panose="020B0604020202020204" pitchFamily="34" charset="0"/>
              </a:rPr>
              <a:t>© PA Knowledge Limited  |  Confidential between PA and Staffordshire and Stoke-on-Trent ICS </a:t>
            </a:r>
          </a:p>
        </p:txBody>
      </p:sp>
      <p:pic>
        <p:nvPicPr>
          <p:cNvPr id="15" name="Picture 14">
            <a:extLst>
              <a:ext uri="{FF2B5EF4-FFF2-40B4-BE49-F238E27FC236}">
                <a16:creationId xmlns:a16="http://schemas.microsoft.com/office/drawing/2014/main" id="{6D6AF467-4289-4266-A360-BA3214482BF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51249" y="584640"/>
            <a:ext cx="761047" cy="564890"/>
          </a:xfrm>
          <a:prstGeom prst="rect">
            <a:avLst/>
          </a:prstGeom>
        </p:spPr>
      </p:pic>
    </p:spTree>
    <p:extLst>
      <p:ext uri="{BB962C8B-B14F-4D97-AF65-F5344CB8AC3E}">
        <p14:creationId xmlns:p14="http://schemas.microsoft.com/office/powerpoint/2010/main" val="789554293"/>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 Large Image 4">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F49F4CB-2C1C-4D55-80B3-0914F3F8E1B7}"/>
              </a:ext>
            </a:extLst>
          </p:cNvPr>
          <p:cNvGraphicFramePr>
            <a:graphicFrameLocks noChangeAspect="1"/>
          </p:cNvGraphicFramePr>
          <p:nvPr userDrawn="1">
            <p:custDataLst>
              <p:tags r:id="rId1"/>
            </p:custDataLst>
            <p:extLst>
              <p:ext uri="{D42A27DB-BD31-4B8C-83A1-F6EECF244321}">
                <p14:modId xmlns:p14="http://schemas.microsoft.com/office/powerpoint/2010/main" val="1909439541"/>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3" name="Object 2" hidden="1">
                        <a:extLst>
                          <a:ext uri="{FF2B5EF4-FFF2-40B4-BE49-F238E27FC236}">
                            <a16:creationId xmlns:a16="http://schemas.microsoft.com/office/drawing/2014/main" id="{6F49F4CB-2C1C-4D55-80B3-0914F3F8E1B7}"/>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6C18D332-CFE8-4C8D-8E4C-C77099C8A70F}"/>
              </a:ext>
            </a:extLst>
          </p:cNvPr>
          <p:cNvPicPr>
            <a:picLocks noChangeAspect="1"/>
          </p:cNvPicPr>
          <p:nvPr userDrawn="1"/>
        </p:nvPicPr>
        <p:blipFill>
          <a:blip r:embed="rId5"/>
          <a:stretch>
            <a:fillRect/>
          </a:stretch>
        </p:blipFill>
        <p:spPr>
          <a:xfrm>
            <a:off x="0" y="0"/>
            <a:ext cx="12192000" cy="6858000"/>
          </a:xfrm>
          <a:prstGeom prst="rect">
            <a:avLst/>
          </a:prstGeom>
        </p:spPr>
      </p:pic>
      <p:sp>
        <p:nvSpPr>
          <p:cNvPr id="10" name="Text Placeholder 55">
            <a:extLst>
              <a:ext uri="{FF2B5EF4-FFF2-40B4-BE49-F238E27FC236}">
                <a16:creationId xmlns:a16="http://schemas.microsoft.com/office/drawing/2014/main" id="{C365BF97-FEDE-4305-B883-04DAE5FE008A}"/>
              </a:ext>
            </a:extLst>
          </p:cNvPr>
          <p:cNvSpPr>
            <a:spLocks noGrp="1"/>
          </p:cNvSpPr>
          <p:nvPr>
            <p:ph type="body" sz="quarter" idx="19" hasCustomPrompt="1"/>
          </p:nvPr>
        </p:nvSpPr>
        <p:spPr>
          <a:xfrm>
            <a:off x="734648" y="5783706"/>
            <a:ext cx="4105995" cy="382147"/>
          </a:xfrm>
        </p:spPr>
        <p:txBody>
          <a:bodyPr lIns="0" rIns="0" anchor="ctr">
            <a:normAutofit/>
          </a:bodyPr>
          <a:lstStyle>
            <a:lvl1pPr algn="l">
              <a:lnSpc>
                <a:spcPct val="100000"/>
              </a:lnSpc>
              <a:spcAft>
                <a:spcPts val="0"/>
              </a:spcAft>
              <a:defRPr sz="1200" b="1" cap="none" baseline="0">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lnSpc>
                <a:spcPct val="100000"/>
              </a:lnSpc>
              <a:spcAft>
                <a:spcPts val="0"/>
              </a:spcAft>
              <a:defRPr sz="1400">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1400">
                <a:solidFill>
                  <a:schemeClr val="tx1"/>
                </a:solidFill>
              </a:defRPr>
            </a:lvl5pPr>
            <a:lvl6pPr marL="0" indent="0">
              <a:lnSpc>
                <a:spcPct val="100000"/>
              </a:lnSpc>
              <a:spcBef>
                <a:spcPts val="0"/>
              </a:spcBef>
              <a:buNone/>
              <a:defRPr sz="1400"/>
            </a:lvl6pPr>
            <a:lvl7pPr marL="0" indent="0">
              <a:lnSpc>
                <a:spcPct val="100000"/>
              </a:lnSpc>
              <a:spcBef>
                <a:spcPts val="0"/>
              </a:spcBef>
              <a:buNone/>
              <a:defRPr sz="1400"/>
            </a:lvl7pPr>
            <a:lvl8pPr marL="0" indent="0">
              <a:lnSpc>
                <a:spcPct val="100000"/>
              </a:lnSpc>
              <a:spcBef>
                <a:spcPts val="0"/>
              </a:spcBef>
              <a:buNone/>
              <a:defRPr sz="1400"/>
            </a:lvl8pPr>
            <a:lvl9pPr marL="0" indent="0">
              <a:lnSpc>
                <a:spcPct val="100000"/>
              </a:lnSpc>
              <a:spcBef>
                <a:spcPts val="0"/>
              </a:spcBef>
              <a:buNone/>
              <a:defRPr sz="1400"/>
            </a:lvl9pPr>
          </a:lstStyle>
          <a:p>
            <a:pPr lvl="0"/>
            <a:r>
              <a:rPr lang="en-GB"/>
              <a:t>Click to edit text</a:t>
            </a:r>
          </a:p>
        </p:txBody>
      </p:sp>
      <p:sp>
        <p:nvSpPr>
          <p:cNvPr id="11" name="Text Placeholder 2">
            <a:extLst>
              <a:ext uri="{FF2B5EF4-FFF2-40B4-BE49-F238E27FC236}">
                <a16:creationId xmlns:a16="http://schemas.microsoft.com/office/drawing/2014/main" id="{E6733DB2-C8CE-4B5F-8137-B7D23641FF97}"/>
              </a:ext>
            </a:extLst>
          </p:cNvPr>
          <p:cNvSpPr>
            <a:spLocks noGrp="1"/>
          </p:cNvSpPr>
          <p:nvPr>
            <p:ph type="body" sz="quarter" idx="21"/>
          </p:nvPr>
        </p:nvSpPr>
        <p:spPr>
          <a:xfrm>
            <a:off x="734646" y="3071973"/>
            <a:ext cx="4105996" cy="2407680"/>
          </a:xfrm>
        </p:spPr>
        <p:txBody>
          <a:bodyPr tIns="0" rIns="0" bIns="0" anchor="b"/>
          <a:lstStyle>
            <a:lvl1pPr marL="0" indent="0"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2pPr>
            <a:lvl3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2" name="plcSlideNumber">
            <a:extLst>
              <a:ext uri="{FF2B5EF4-FFF2-40B4-BE49-F238E27FC236}">
                <a16:creationId xmlns:a16="http://schemas.microsoft.com/office/drawing/2014/main" id="{1F6483C3-A662-4E6E-8EEA-98D97EA31E93}"/>
              </a:ext>
            </a:extLst>
          </p:cNvPr>
          <p:cNvSpPr>
            <a:spLocks noGrp="1"/>
          </p:cNvSpPr>
          <p:nvPr userDrawn="1"/>
        </p:nvSpPr>
        <p:spPr>
          <a:xfrm>
            <a:off x="5667224" y="6549340"/>
            <a:ext cx="857554" cy="211454"/>
          </a:xfrm>
          <a:prstGeom prst="rect">
            <a:avLst/>
          </a:prstGeom>
        </p:spPr>
        <p:txBody>
          <a:bodyPr vert="horz"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764D758-178E-4044-96D2-948E9A9D94EB}" type="slidenum">
              <a:rPr lang="en-GB" sz="1100" smtClean="0">
                <a:solidFill>
                  <a:schemeClr val="bg1"/>
                </a:solidFill>
                <a:latin typeface="Arial" panose="020B0604020202020204" pitchFamily="34" charset="0"/>
                <a:cs typeface="Arial" panose="020B0604020202020204" pitchFamily="34" charset="0"/>
                <a:sym typeface="Arial" panose="020B0604020202020204" pitchFamily="34" charset="0"/>
              </a:rPr>
              <a:pPr algn="ctr"/>
              <a:t>‹#›</a:t>
            </a:fld>
            <a:endParaRPr lang="en-GB" sz="11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3" name="txtFooter">
            <a:extLst>
              <a:ext uri="{FF2B5EF4-FFF2-40B4-BE49-F238E27FC236}">
                <a16:creationId xmlns:a16="http://schemas.microsoft.com/office/drawing/2014/main" id="{1DE9A212-67E3-45CB-8DCC-1AF200EAA8A0}"/>
              </a:ext>
            </a:extLst>
          </p:cNvPr>
          <p:cNvSpPr txBox="1"/>
          <p:nvPr userDrawn="1"/>
        </p:nvSpPr>
        <p:spPr>
          <a:xfrm>
            <a:off x="734648" y="6570555"/>
            <a:ext cx="5288176" cy="180425"/>
          </a:xfrm>
          <a:prstGeom prst="rect">
            <a:avLst/>
          </a:prstGeom>
          <a:noFill/>
        </p:spPr>
        <p:txBody>
          <a:bodyPr wrap="square" lIns="0" tIns="36000" rIns="0" bIns="36000" rtlCol="0" anchor="ctr">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GB" sz="700">
                <a:solidFill>
                  <a:schemeClr val="bg1"/>
                </a:solidFill>
                <a:latin typeface="Arial" panose="020B0604020202020204" pitchFamily="34" charset="0"/>
                <a:cs typeface="Arial" panose="020B0604020202020204" pitchFamily="34" charset="0"/>
                <a:sym typeface="Arial" panose="020B0604020202020204" pitchFamily="34" charset="0"/>
              </a:rPr>
              <a:t>© PA Knowledge Limited  |  Confidential between PA and Staffordshire and Stoke-on-Trent ICS </a:t>
            </a:r>
          </a:p>
        </p:txBody>
      </p:sp>
      <p:pic>
        <p:nvPicPr>
          <p:cNvPr id="14" name="Picture 13">
            <a:extLst>
              <a:ext uri="{FF2B5EF4-FFF2-40B4-BE49-F238E27FC236}">
                <a16:creationId xmlns:a16="http://schemas.microsoft.com/office/drawing/2014/main" id="{B73451EF-BD49-4F70-B1BC-BEF624E7102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51249" y="584640"/>
            <a:ext cx="761047" cy="564890"/>
          </a:xfrm>
          <a:prstGeom prst="rect">
            <a:avLst/>
          </a:prstGeom>
        </p:spPr>
      </p:pic>
    </p:spTree>
    <p:extLst>
      <p:ext uri="{BB962C8B-B14F-4D97-AF65-F5344CB8AC3E}">
        <p14:creationId xmlns:p14="http://schemas.microsoft.com/office/powerpoint/2010/main" val="48152609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 Large Image 5">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4AD678C-E423-4997-800A-B9B15A66EF77}"/>
              </a:ext>
            </a:extLst>
          </p:cNvPr>
          <p:cNvGraphicFramePr>
            <a:graphicFrameLocks noChangeAspect="1"/>
          </p:cNvGraphicFramePr>
          <p:nvPr userDrawn="1">
            <p:custDataLst>
              <p:tags r:id="rId1"/>
            </p:custDataLst>
            <p:extLst>
              <p:ext uri="{D42A27DB-BD31-4B8C-83A1-F6EECF244321}">
                <p14:modId xmlns:p14="http://schemas.microsoft.com/office/powerpoint/2010/main" val="209886078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3" name="Object 2" hidden="1">
                        <a:extLst>
                          <a:ext uri="{FF2B5EF4-FFF2-40B4-BE49-F238E27FC236}">
                            <a16:creationId xmlns:a16="http://schemas.microsoft.com/office/drawing/2014/main" id="{D4AD678C-E423-4997-800A-B9B15A66EF77}"/>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DE6F47C0-381E-40E1-8B3F-BD719BBEF15E}"/>
              </a:ext>
            </a:extLst>
          </p:cNvPr>
          <p:cNvPicPr>
            <a:picLocks noChangeAspect="1"/>
          </p:cNvPicPr>
          <p:nvPr userDrawn="1"/>
        </p:nvPicPr>
        <p:blipFill>
          <a:blip r:embed="rId5"/>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164ADE81-DA0C-47BC-BBDE-457AEFB02D0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51249" y="584640"/>
            <a:ext cx="761047" cy="564890"/>
          </a:xfrm>
          <a:prstGeom prst="rect">
            <a:avLst/>
          </a:prstGeom>
        </p:spPr>
      </p:pic>
      <p:sp>
        <p:nvSpPr>
          <p:cNvPr id="9" name="Text Placeholder 55">
            <a:extLst>
              <a:ext uri="{FF2B5EF4-FFF2-40B4-BE49-F238E27FC236}">
                <a16:creationId xmlns:a16="http://schemas.microsoft.com/office/drawing/2014/main" id="{111B5E67-68EC-406B-B4E5-8E5CD33DBE80}"/>
              </a:ext>
            </a:extLst>
          </p:cNvPr>
          <p:cNvSpPr>
            <a:spLocks noGrp="1"/>
          </p:cNvSpPr>
          <p:nvPr>
            <p:ph type="body" sz="quarter" idx="22" hasCustomPrompt="1"/>
          </p:nvPr>
        </p:nvSpPr>
        <p:spPr>
          <a:xfrm>
            <a:off x="734649" y="5784574"/>
            <a:ext cx="3620220" cy="381276"/>
          </a:xfrm>
        </p:spPr>
        <p:txBody>
          <a:bodyPr lIns="0" rIns="0" anchor="ctr">
            <a:normAutofit/>
          </a:bodyPr>
          <a:lstStyle>
            <a:lvl1pPr algn="l">
              <a:lnSpc>
                <a:spcPct val="100000"/>
              </a:lnSpc>
              <a:spcAft>
                <a:spcPts val="0"/>
              </a:spcAft>
              <a:defRPr sz="1200" b="1" cap="none" baseline="0">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lnSpc>
                <a:spcPct val="100000"/>
              </a:lnSpc>
              <a:spcAft>
                <a:spcPts val="0"/>
              </a:spcAft>
              <a:defRPr sz="1400">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1400">
                <a:solidFill>
                  <a:schemeClr val="tx1"/>
                </a:solidFill>
              </a:defRPr>
            </a:lvl5pPr>
            <a:lvl6pPr marL="0" indent="0">
              <a:lnSpc>
                <a:spcPct val="100000"/>
              </a:lnSpc>
              <a:spcBef>
                <a:spcPts val="0"/>
              </a:spcBef>
              <a:buNone/>
              <a:defRPr sz="1400"/>
            </a:lvl6pPr>
            <a:lvl7pPr marL="0" indent="0">
              <a:lnSpc>
                <a:spcPct val="100000"/>
              </a:lnSpc>
              <a:spcBef>
                <a:spcPts val="0"/>
              </a:spcBef>
              <a:buNone/>
              <a:defRPr sz="1400"/>
            </a:lvl7pPr>
            <a:lvl8pPr marL="0" indent="0">
              <a:lnSpc>
                <a:spcPct val="100000"/>
              </a:lnSpc>
              <a:spcBef>
                <a:spcPts val="0"/>
              </a:spcBef>
              <a:buNone/>
              <a:defRPr sz="1400"/>
            </a:lvl8pPr>
            <a:lvl9pPr marL="0" indent="0">
              <a:lnSpc>
                <a:spcPct val="100000"/>
              </a:lnSpc>
              <a:spcBef>
                <a:spcPts val="0"/>
              </a:spcBef>
              <a:buNone/>
              <a:defRPr sz="1400"/>
            </a:lvl9pPr>
          </a:lstStyle>
          <a:p>
            <a:pPr lvl="0"/>
            <a:r>
              <a:rPr lang="en-GB"/>
              <a:t>Click to edit text</a:t>
            </a:r>
          </a:p>
        </p:txBody>
      </p:sp>
      <p:sp>
        <p:nvSpPr>
          <p:cNvPr id="10" name="Text Placeholder 2">
            <a:extLst>
              <a:ext uri="{FF2B5EF4-FFF2-40B4-BE49-F238E27FC236}">
                <a16:creationId xmlns:a16="http://schemas.microsoft.com/office/drawing/2014/main" id="{6C43EAB0-6090-4156-A9B9-C08A9BD87BFA}"/>
              </a:ext>
            </a:extLst>
          </p:cNvPr>
          <p:cNvSpPr>
            <a:spLocks noGrp="1"/>
          </p:cNvSpPr>
          <p:nvPr>
            <p:ph type="body" sz="quarter" idx="23"/>
          </p:nvPr>
        </p:nvSpPr>
        <p:spPr>
          <a:xfrm>
            <a:off x="734647" y="2690312"/>
            <a:ext cx="3620222" cy="2756331"/>
          </a:xfrm>
        </p:spPr>
        <p:txBody>
          <a:bodyPr tIns="0" rIns="0" bIns="0" anchor="b"/>
          <a:lstStyle>
            <a:lvl1pPr marL="0" indent="0"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1pPr>
            <a:lvl2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2pPr>
            <a:lvl3pPr algn="l">
              <a:spcAft>
                <a:spcPts val="0"/>
              </a:spcAft>
              <a:defRPr>
                <a:solidFill>
                  <a:schemeClr val="bg1"/>
                </a:solidFill>
                <a:latin typeface="Arial" panose="020B0604020202020204" pitchFamily="34" charset="0"/>
                <a:cs typeface="Arial" panose="020B0604020202020204" pitchFamily="34" charset="0"/>
                <a:sym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3" name="plcSlideNumber">
            <a:extLst>
              <a:ext uri="{FF2B5EF4-FFF2-40B4-BE49-F238E27FC236}">
                <a16:creationId xmlns:a16="http://schemas.microsoft.com/office/drawing/2014/main" id="{10A470C7-5E68-4C0A-8C79-AC5777938B7D}"/>
              </a:ext>
            </a:extLst>
          </p:cNvPr>
          <p:cNvSpPr>
            <a:spLocks noGrp="1"/>
          </p:cNvSpPr>
          <p:nvPr userDrawn="1"/>
        </p:nvSpPr>
        <p:spPr>
          <a:xfrm>
            <a:off x="5667224" y="6549340"/>
            <a:ext cx="857554" cy="211454"/>
          </a:xfrm>
          <a:prstGeom prst="rect">
            <a:avLst/>
          </a:prstGeom>
        </p:spPr>
        <p:txBody>
          <a:bodyPr vert="horz"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764D758-178E-4044-96D2-948E9A9D94EB}" type="slidenum">
              <a:rPr lang="en-GB" sz="1100" smtClean="0">
                <a:solidFill>
                  <a:schemeClr val="bg1"/>
                </a:solidFill>
                <a:latin typeface="Arial" panose="020B0604020202020204" pitchFamily="34" charset="0"/>
                <a:cs typeface="Arial" panose="020B0604020202020204" pitchFamily="34" charset="0"/>
                <a:sym typeface="Arial" panose="020B0604020202020204" pitchFamily="34" charset="0"/>
              </a:rPr>
              <a:pPr algn="ctr"/>
              <a:t>‹#›</a:t>
            </a:fld>
            <a:endParaRPr lang="en-GB" sz="11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4" name="txtFooter">
            <a:extLst>
              <a:ext uri="{FF2B5EF4-FFF2-40B4-BE49-F238E27FC236}">
                <a16:creationId xmlns:a16="http://schemas.microsoft.com/office/drawing/2014/main" id="{CE9A1CC7-641A-4454-B999-1500B64AE56A}"/>
              </a:ext>
            </a:extLst>
          </p:cNvPr>
          <p:cNvSpPr txBox="1"/>
          <p:nvPr userDrawn="1"/>
        </p:nvSpPr>
        <p:spPr>
          <a:xfrm>
            <a:off x="734648" y="6570555"/>
            <a:ext cx="5288176" cy="180425"/>
          </a:xfrm>
          <a:prstGeom prst="rect">
            <a:avLst/>
          </a:prstGeom>
          <a:noFill/>
        </p:spPr>
        <p:txBody>
          <a:bodyPr wrap="square" lIns="0" tIns="36000" rIns="0" bIns="36000" rtlCol="0" anchor="ctr">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GB" sz="700">
                <a:solidFill>
                  <a:schemeClr val="bg1"/>
                </a:solidFill>
                <a:latin typeface="Arial" panose="020B0604020202020204" pitchFamily="34" charset="0"/>
                <a:cs typeface="Arial" panose="020B0604020202020204" pitchFamily="34" charset="0"/>
                <a:sym typeface="Arial" panose="020B0604020202020204" pitchFamily="34" charset="0"/>
              </a:rPr>
              <a:t>© PA Knowledge Limited  |  Confidential between PA and Staffordshire and Stoke-on-Trent ICS </a:t>
            </a:r>
          </a:p>
        </p:txBody>
      </p:sp>
    </p:spTree>
    <p:extLst>
      <p:ext uri="{BB962C8B-B14F-4D97-AF65-F5344CB8AC3E}">
        <p14:creationId xmlns:p14="http://schemas.microsoft.com/office/powerpoint/2010/main" val="2682291192"/>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rofiles - One Profil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02E866D-39E0-4C5C-A45B-2460B2C830FD}"/>
              </a:ext>
            </a:extLst>
          </p:cNvPr>
          <p:cNvGraphicFramePr>
            <a:graphicFrameLocks noChangeAspect="1"/>
          </p:cNvGraphicFramePr>
          <p:nvPr userDrawn="1">
            <p:custDataLst>
              <p:tags r:id="rId1"/>
            </p:custDataLst>
            <p:extLst>
              <p:ext uri="{D42A27DB-BD31-4B8C-83A1-F6EECF244321}">
                <p14:modId xmlns:p14="http://schemas.microsoft.com/office/powerpoint/2010/main" val="1685933708"/>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102E866D-39E0-4C5C-A45B-2460B2C830FD}"/>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cxnSp>
        <p:nvCxnSpPr>
          <p:cNvPr id="8" name="Straight Connector 7">
            <a:extLst>
              <a:ext uri="{FF2B5EF4-FFF2-40B4-BE49-F238E27FC236}">
                <a16:creationId xmlns:a16="http://schemas.microsoft.com/office/drawing/2014/main" id="{DA553E95-1FD2-4318-AF6C-A234D1AF5435}"/>
              </a:ext>
            </a:extLst>
          </p:cNvPr>
          <p:cNvCxnSpPr>
            <a:cxnSpLocks/>
          </p:cNvCxnSpPr>
          <p:nvPr userDrawn="1"/>
        </p:nvCxnSpPr>
        <p:spPr>
          <a:xfrm>
            <a:off x="734645" y="1304199"/>
            <a:ext cx="650117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Block Arc 9">
            <a:extLst>
              <a:ext uri="{FF2B5EF4-FFF2-40B4-BE49-F238E27FC236}">
                <a16:creationId xmlns:a16="http://schemas.microsoft.com/office/drawing/2014/main" id="{5617566A-72EA-4842-BDE1-F98C48765D0D}"/>
              </a:ext>
            </a:extLst>
          </p:cNvPr>
          <p:cNvSpPr/>
          <p:nvPr userDrawn="1"/>
        </p:nvSpPr>
        <p:spPr>
          <a:xfrm>
            <a:off x="638271" y="510396"/>
            <a:ext cx="1953979" cy="1587608"/>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2" name="Content Placeholder 2">
            <a:extLst>
              <a:ext uri="{FF2B5EF4-FFF2-40B4-BE49-F238E27FC236}">
                <a16:creationId xmlns:a16="http://schemas.microsoft.com/office/drawing/2014/main" id="{71C7DF1F-B607-4A88-BA01-D1BAB8A18A2E}"/>
              </a:ext>
            </a:extLst>
          </p:cNvPr>
          <p:cNvSpPr>
            <a:spLocks noGrp="1"/>
          </p:cNvSpPr>
          <p:nvPr>
            <p:ph idx="1"/>
          </p:nvPr>
        </p:nvSpPr>
        <p:spPr>
          <a:xfrm>
            <a:off x="2772075" y="1520828"/>
            <a:ext cx="4463744" cy="4645025"/>
          </a:xfrm>
        </p:spPr>
        <p:txBody>
          <a:bodyPr rIns="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Rectangle 12">
            <a:extLst>
              <a:ext uri="{FF2B5EF4-FFF2-40B4-BE49-F238E27FC236}">
                <a16:creationId xmlns:a16="http://schemas.microsoft.com/office/drawing/2014/main" id="{C85047BF-33BD-4AC7-B44B-28396F190EAD}"/>
              </a:ext>
            </a:extLst>
          </p:cNvPr>
          <p:cNvSpPr/>
          <p:nvPr userDrawn="1"/>
        </p:nvSpPr>
        <p:spPr>
          <a:xfrm>
            <a:off x="7424635" y="584200"/>
            <a:ext cx="4024487" cy="56032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Ins="252000" rtlCol="0" anchor="ctr"/>
          <a:lstStyle/>
          <a:p>
            <a:pPr>
              <a:lnSpc>
                <a:spcPct val="110000"/>
              </a:lnSpc>
              <a:spcAft>
                <a:spcPts val="100"/>
              </a:spcAft>
            </a:pPr>
            <a:endParaRPr lang="en-GB" sz="1100">
              <a:solidFill>
                <a:srgbClr val="F5F8FA"/>
              </a:solidFill>
              <a:latin typeface="Arial" panose="020B0604020202020204" pitchFamily="34" charset="0"/>
              <a:cs typeface="Arial" panose="020B0604020202020204" pitchFamily="34" charset="0"/>
              <a:sym typeface="Arial" panose="020B0604020202020204" pitchFamily="34" charset="0"/>
            </a:endParaRPr>
          </a:p>
        </p:txBody>
      </p:sp>
      <p:sp>
        <p:nvSpPr>
          <p:cNvPr id="14" name="Picture Placeholder 14">
            <a:extLst>
              <a:ext uri="{FF2B5EF4-FFF2-40B4-BE49-F238E27FC236}">
                <a16:creationId xmlns:a16="http://schemas.microsoft.com/office/drawing/2014/main" id="{37F501B6-9F4F-408A-B6A9-FCFE4F4E095D}"/>
              </a:ext>
            </a:extLst>
          </p:cNvPr>
          <p:cNvSpPr>
            <a:spLocks noGrp="1"/>
          </p:cNvSpPr>
          <p:nvPr>
            <p:ph type="pic" sz="quarter" idx="15"/>
          </p:nvPr>
        </p:nvSpPr>
        <p:spPr>
          <a:xfrm>
            <a:off x="734645" y="584200"/>
            <a:ext cx="1772308" cy="1440000"/>
          </a:xfrm>
          <a:prstGeom prst="ellipse">
            <a:avLst/>
          </a:prstGeom>
          <a:solidFill>
            <a:schemeClr val="bg1"/>
          </a:solidFill>
          <a:ln w="19050">
            <a:solidFill>
              <a:schemeClr val="accent5"/>
            </a:solidFill>
          </a:ln>
        </p:spPr>
        <p:txBody>
          <a:bodyPr lIns="36000" tIns="36000" rIns="36000" bIns="36000" anchor="ctr"/>
          <a:lstStyle>
            <a:lvl1pPr algn="ctr">
              <a:defRPr>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5" name="Content Placeholder 2">
            <a:extLst>
              <a:ext uri="{FF2B5EF4-FFF2-40B4-BE49-F238E27FC236}">
                <a16:creationId xmlns:a16="http://schemas.microsoft.com/office/drawing/2014/main" id="{80312D64-0C07-4EE7-95A1-B14C12B37B10}"/>
              </a:ext>
            </a:extLst>
          </p:cNvPr>
          <p:cNvSpPr>
            <a:spLocks noGrp="1"/>
          </p:cNvSpPr>
          <p:nvPr>
            <p:ph idx="16"/>
          </p:nvPr>
        </p:nvSpPr>
        <p:spPr>
          <a:xfrm>
            <a:off x="7613454" y="737870"/>
            <a:ext cx="3646854" cy="5295900"/>
          </a:xfrm>
        </p:spPr>
        <p:txBody>
          <a:bodyPr rIns="0">
            <a:noAutofit/>
          </a:bodyPr>
          <a:lstStyle>
            <a:lvl1pPr>
              <a:defRPr>
                <a:solidFill>
                  <a:schemeClr val="tx1"/>
                </a:solidFill>
                <a:latin typeface="Arial" panose="020B0604020202020204" pitchFamily="34" charset="0"/>
                <a:cs typeface="Arial" panose="020B0604020202020204" pitchFamily="34" charset="0"/>
                <a:sym typeface="Arial" panose="020B0604020202020204" pitchFamily="34" charset="0"/>
              </a:defRPr>
            </a:lvl1pPr>
            <a:lvl2pPr>
              <a:spcBef>
                <a:spcPts val="0"/>
              </a:spcBef>
              <a:defRPr>
                <a:solidFill>
                  <a:schemeClr val="tx1"/>
                </a:solidFill>
                <a:latin typeface="Arial" panose="020B0604020202020204" pitchFamily="34" charset="0"/>
                <a:cs typeface="Arial" panose="020B0604020202020204" pitchFamily="34" charset="0"/>
                <a:sym typeface="Arial" panose="020B0604020202020204" pitchFamily="34" charset="0"/>
              </a:defRPr>
            </a:lvl2pPr>
            <a:lvl3pPr>
              <a:defRPr>
                <a:solidFill>
                  <a:schemeClr val="tx1"/>
                </a:solidFill>
                <a:latin typeface="Arial" panose="020B0604020202020204" pitchFamily="34" charset="0"/>
                <a:cs typeface="Arial" panose="020B0604020202020204" pitchFamily="34" charset="0"/>
                <a:sym typeface="Arial" panose="020B0604020202020204" pitchFamily="34" charset="0"/>
              </a:defRPr>
            </a:lvl3pPr>
            <a:lvl4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4pPr>
            <a:lvl5pPr>
              <a:buClrTx/>
              <a:defRPr>
                <a:solidFill>
                  <a:schemeClr val="tx1"/>
                </a:solidFill>
                <a:latin typeface="Arial" panose="020B0604020202020204" pitchFamily="34" charset="0"/>
                <a:cs typeface="Arial" panose="020B0604020202020204" pitchFamily="34" charset="0"/>
                <a:sym typeface="Arial" panose="020B0604020202020204" pitchFamily="34" charset="0"/>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8" name="Text Placeholder 7">
            <a:extLst>
              <a:ext uri="{FF2B5EF4-FFF2-40B4-BE49-F238E27FC236}">
                <a16:creationId xmlns:a16="http://schemas.microsoft.com/office/drawing/2014/main" id="{B7D72AF0-16E1-46BA-BE4D-867E7B33973A}"/>
              </a:ext>
            </a:extLst>
          </p:cNvPr>
          <p:cNvSpPr>
            <a:spLocks noGrp="1"/>
          </p:cNvSpPr>
          <p:nvPr>
            <p:ph type="body" sz="quarter" idx="13" hasCustomPrompt="1"/>
          </p:nvPr>
        </p:nvSpPr>
        <p:spPr>
          <a:xfrm>
            <a:off x="2772075" y="584203"/>
            <a:ext cx="4463744" cy="720725"/>
          </a:xfrm>
          <a:prstGeom prst="rect">
            <a:avLst/>
          </a:prstGeom>
        </p:spPr>
        <p:txBody>
          <a:bodyPr tIns="0" bIns="0" anchor="ctr">
            <a:noAutofit/>
          </a:bodyPr>
          <a:lstStyle>
            <a:lvl1pPr>
              <a:lnSpc>
                <a:spcPct val="100000"/>
              </a:lnSpc>
              <a:spcBef>
                <a:spcPts val="0"/>
              </a:spcBef>
              <a:spcAft>
                <a:spcPts val="0"/>
              </a:spcAft>
              <a:defRPr sz="18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4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Click to edit title </a:t>
            </a:r>
          </a:p>
          <a:p>
            <a:pPr lvl="1"/>
            <a:r>
              <a:rPr lang="en-GB"/>
              <a:t>Second level</a:t>
            </a:r>
          </a:p>
        </p:txBody>
      </p:sp>
    </p:spTree>
    <p:extLst>
      <p:ext uri="{BB962C8B-B14F-4D97-AF65-F5344CB8AC3E}">
        <p14:creationId xmlns:p14="http://schemas.microsoft.com/office/powerpoint/2010/main" val="3355549091"/>
      </p:ext>
    </p:extLst>
  </p:cSld>
  <p:clrMapOvr>
    <a:masterClrMapping/>
  </p:clrMapOvr>
  <p:transition>
    <p:fade/>
  </p:transition>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Profiles - Two Profile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EDD4477-6C46-47C5-9516-254A9C08C304}"/>
              </a:ext>
            </a:extLst>
          </p:cNvPr>
          <p:cNvGraphicFramePr>
            <a:graphicFrameLocks noChangeAspect="1"/>
          </p:cNvGraphicFramePr>
          <p:nvPr userDrawn="1">
            <p:custDataLst>
              <p:tags r:id="rId1"/>
            </p:custDataLst>
            <p:extLst>
              <p:ext uri="{D42A27DB-BD31-4B8C-83A1-F6EECF244321}">
                <p14:modId xmlns:p14="http://schemas.microsoft.com/office/powerpoint/2010/main" val="3415241479"/>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8EDD4477-6C46-47C5-9516-254A9C08C304}"/>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cxnSp>
        <p:nvCxnSpPr>
          <p:cNvPr id="10" name="Straight Connector 9">
            <a:extLst>
              <a:ext uri="{FF2B5EF4-FFF2-40B4-BE49-F238E27FC236}">
                <a16:creationId xmlns:a16="http://schemas.microsoft.com/office/drawing/2014/main" id="{83A51D20-5745-4D92-9DDA-8301B1B863E6}"/>
              </a:ext>
            </a:extLst>
          </p:cNvPr>
          <p:cNvCxnSpPr>
            <a:cxnSpLocks/>
          </p:cNvCxnSpPr>
          <p:nvPr userDrawn="1"/>
        </p:nvCxnSpPr>
        <p:spPr>
          <a:xfrm>
            <a:off x="734645" y="1304199"/>
            <a:ext cx="5203030" cy="9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1A562A7-4842-48D4-B085-240E574B59D0}"/>
              </a:ext>
            </a:extLst>
          </p:cNvPr>
          <p:cNvCxnSpPr>
            <a:cxnSpLocks/>
          </p:cNvCxnSpPr>
          <p:nvPr userDrawn="1"/>
        </p:nvCxnSpPr>
        <p:spPr>
          <a:xfrm>
            <a:off x="6254324" y="1304199"/>
            <a:ext cx="5203030" cy="9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Block Arc 11">
            <a:extLst>
              <a:ext uri="{FF2B5EF4-FFF2-40B4-BE49-F238E27FC236}">
                <a16:creationId xmlns:a16="http://schemas.microsoft.com/office/drawing/2014/main" id="{8E5F73DA-2FAD-4C93-8C8A-3974800E496B}"/>
              </a:ext>
            </a:extLst>
          </p:cNvPr>
          <p:cNvSpPr/>
          <p:nvPr userDrawn="1"/>
        </p:nvSpPr>
        <p:spPr>
          <a:xfrm>
            <a:off x="6163488" y="505887"/>
            <a:ext cx="1953979" cy="1587608"/>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6" name="Block Arc 15">
            <a:extLst>
              <a:ext uri="{FF2B5EF4-FFF2-40B4-BE49-F238E27FC236}">
                <a16:creationId xmlns:a16="http://schemas.microsoft.com/office/drawing/2014/main" id="{09D701D5-4AE7-45B5-9B99-B9219E496F68}"/>
              </a:ext>
            </a:extLst>
          </p:cNvPr>
          <p:cNvSpPr/>
          <p:nvPr userDrawn="1"/>
        </p:nvSpPr>
        <p:spPr>
          <a:xfrm>
            <a:off x="638271" y="510396"/>
            <a:ext cx="1953979" cy="1587608"/>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7" name="Content Placeholder 2">
            <a:extLst>
              <a:ext uri="{FF2B5EF4-FFF2-40B4-BE49-F238E27FC236}">
                <a16:creationId xmlns:a16="http://schemas.microsoft.com/office/drawing/2014/main" id="{81BE63F0-663D-4DBF-97BA-55C1E77673AA}"/>
              </a:ext>
            </a:extLst>
          </p:cNvPr>
          <p:cNvSpPr>
            <a:spLocks noGrp="1"/>
          </p:cNvSpPr>
          <p:nvPr>
            <p:ph idx="20"/>
          </p:nvPr>
        </p:nvSpPr>
        <p:spPr>
          <a:xfrm>
            <a:off x="2772077" y="1520825"/>
            <a:ext cx="3165599" cy="4645026"/>
          </a:xfrm>
        </p:spPr>
        <p:txBody>
          <a:bodyPr rIns="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8" name="Content Placeholder 2">
            <a:extLst>
              <a:ext uri="{FF2B5EF4-FFF2-40B4-BE49-F238E27FC236}">
                <a16:creationId xmlns:a16="http://schemas.microsoft.com/office/drawing/2014/main" id="{E67565C2-3079-4CC7-B07F-10D42589496D}"/>
              </a:ext>
            </a:extLst>
          </p:cNvPr>
          <p:cNvSpPr>
            <a:spLocks noGrp="1"/>
          </p:cNvSpPr>
          <p:nvPr>
            <p:ph idx="21"/>
          </p:nvPr>
        </p:nvSpPr>
        <p:spPr>
          <a:xfrm>
            <a:off x="8252443" y="1520825"/>
            <a:ext cx="3204910" cy="4645026"/>
          </a:xfrm>
        </p:spPr>
        <p:txBody>
          <a:bodyPr rIns="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Picture Placeholder 14">
            <a:extLst>
              <a:ext uri="{FF2B5EF4-FFF2-40B4-BE49-F238E27FC236}">
                <a16:creationId xmlns:a16="http://schemas.microsoft.com/office/drawing/2014/main" id="{4CB808DA-8BFE-4190-A862-22FC60B469BF}"/>
              </a:ext>
            </a:extLst>
          </p:cNvPr>
          <p:cNvSpPr>
            <a:spLocks noGrp="1"/>
          </p:cNvSpPr>
          <p:nvPr>
            <p:ph type="pic" sz="quarter" idx="15"/>
          </p:nvPr>
        </p:nvSpPr>
        <p:spPr>
          <a:xfrm>
            <a:off x="734645" y="584199"/>
            <a:ext cx="1772308" cy="144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21" name="Picture Placeholder 14">
            <a:extLst>
              <a:ext uri="{FF2B5EF4-FFF2-40B4-BE49-F238E27FC236}">
                <a16:creationId xmlns:a16="http://schemas.microsoft.com/office/drawing/2014/main" id="{F33B1AE1-4337-44A2-858F-7D10604C315D}"/>
              </a:ext>
            </a:extLst>
          </p:cNvPr>
          <p:cNvSpPr>
            <a:spLocks noGrp="1"/>
          </p:cNvSpPr>
          <p:nvPr>
            <p:ph type="pic" sz="quarter" idx="22"/>
          </p:nvPr>
        </p:nvSpPr>
        <p:spPr>
          <a:xfrm>
            <a:off x="6254324" y="584199"/>
            <a:ext cx="1772308" cy="144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24" name="Text Placeholder 7">
            <a:extLst>
              <a:ext uri="{FF2B5EF4-FFF2-40B4-BE49-F238E27FC236}">
                <a16:creationId xmlns:a16="http://schemas.microsoft.com/office/drawing/2014/main" id="{86214F87-AED3-48BB-897C-E0794D8DBB49}"/>
              </a:ext>
            </a:extLst>
          </p:cNvPr>
          <p:cNvSpPr>
            <a:spLocks noGrp="1"/>
          </p:cNvSpPr>
          <p:nvPr>
            <p:ph type="body" sz="quarter" idx="13" hasCustomPrompt="1"/>
          </p:nvPr>
        </p:nvSpPr>
        <p:spPr>
          <a:xfrm>
            <a:off x="2772077" y="584199"/>
            <a:ext cx="3142559" cy="720726"/>
          </a:xfrm>
          <a:prstGeom prst="rect">
            <a:avLst/>
          </a:prstGeom>
        </p:spPr>
        <p:txBody>
          <a:bodyPr tIns="0" bIns="0" anchor="ctr">
            <a:noAutofit/>
          </a:bodyPr>
          <a:lstStyle>
            <a:lvl1pPr>
              <a:lnSpc>
                <a:spcPct val="100000"/>
              </a:lnSpc>
              <a:spcBef>
                <a:spcPts val="0"/>
              </a:spcBef>
              <a:spcAft>
                <a:spcPts val="0"/>
              </a:spcAft>
              <a:defRPr sz="18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4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Click to edit title </a:t>
            </a:r>
          </a:p>
          <a:p>
            <a:pPr lvl="1"/>
            <a:r>
              <a:rPr lang="en-GB"/>
              <a:t>Second level</a:t>
            </a:r>
          </a:p>
        </p:txBody>
      </p:sp>
      <p:sp>
        <p:nvSpPr>
          <p:cNvPr id="26" name="Text Placeholder 7">
            <a:extLst>
              <a:ext uri="{FF2B5EF4-FFF2-40B4-BE49-F238E27FC236}">
                <a16:creationId xmlns:a16="http://schemas.microsoft.com/office/drawing/2014/main" id="{6505F722-A30C-4259-A595-9C472B0C245B}"/>
              </a:ext>
            </a:extLst>
          </p:cNvPr>
          <p:cNvSpPr>
            <a:spLocks noGrp="1"/>
          </p:cNvSpPr>
          <p:nvPr>
            <p:ph type="body" sz="quarter" idx="23" hasCustomPrompt="1"/>
          </p:nvPr>
        </p:nvSpPr>
        <p:spPr>
          <a:xfrm>
            <a:off x="8252443" y="584201"/>
            <a:ext cx="3181871" cy="718774"/>
          </a:xfrm>
          <a:prstGeom prst="rect">
            <a:avLst/>
          </a:prstGeom>
        </p:spPr>
        <p:txBody>
          <a:bodyPr tIns="0" bIns="0" anchor="ctr">
            <a:noAutofit/>
          </a:bodyPr>
          <a:lstStyle>
            <a:lvl1pPr>
              <a:lnSpc>
                <a:spcPct val="100000"/>
              </a:lnSpc>
              <a:spcBef>
                <a:spcPts val="0"/>
              </a:spcBef>
              <a:spcAft>
                <a:spcPts val="0"/>
              </a:spcAft>
              <a:defRPr sz="18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4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Click to edit title </a:t>
            </a:r>
          </a:p>
          <a:p>
            <a:pPr lvl="1"/>
            <a:r>
              <a:rPr lang="en-GB"/>
              <a:t>Second level</a:t>
            </a:r>
          </a:p>
        </p:txBody>
      </p:sp>
    </p:spTree>
    <p:extLst>
      <p:ext uri="{BB962C8B-B14F-4D97-AF65-F5344CB8AC3E}">
        <p14:creationId xmlns:p14="http://schemas.microsoft.com/office/powerpoint/2010/main" val="1223734697"/>
      </p:ext>
    </p:extLst>
  </p:cSld>
  <p:clrMapOvr>
    <a:masterClrMapping/>
  </p:clrMapOvr>
  <p:transition>
    <p:fade/>
  </p:transition>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Profiles - Four Profile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7AFD4B3-A1BA-4BDE-853B-E5C332FBA87B}"/>
              </a:ext>
            </a:extLst>
          </p:cNvPr>
          <p:cNvGraphicFramePr>
            <a:graphicFrameLocks noChangeAspect="1"/>
          </p:cNvGraphicFramePr>
          <p:nvPr userDrawn="1">
            <p:custDataLst>
              <p:tags r:id="rId1"/>
            </p:custDataLst>
            <p:extLst>
              <p:ext uri="{D42A27DB-BD31-4B8C-83A1-F6EECF244321}">
                <p14:modId xmlns:p14="http://schemas.microsoft.com/office/powerpoint/2010/main" val="948315582"/>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C7AFD4B3-A1BA-4BDE-853B-E5C332FBA87B}"/>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cxnSp>
        <p:nvCxnSpPr>
          <p:cNvPr id="18" name="Straight Connector 17">
            <a:extLst>
              <a:ext uri="{FF2B5EF4-FFF2-40B4-BE49-F238E27FC236}">
                <a16:creationId xmlns:a16="http://schemas.microsoft.com/office/drawing/2014/main" id="{74A9CC33-DCBE-4783-8614-A0CFCFE14E27}"/>
              </a:ext>
            </a:extLst>
          </p:cNvPr>
          <p:cNvCxnSpPr>
            <a:cxnSpLocks/>
          </p:cNvCxnSpPr>
          <p:nvPr userDrawn="1"/>
        </p:nvCxnSpPr>
        <p:spPr>
          <a:xfrm>
            <a:off x="731715" y="4250897"/>
            <a:ext cx="5203030" cy="9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4CDBF3F-E451-498C-B78A-619EE211D934}"/>
              </a:ext>
            </a:extLst>
          </p:cNvPr>
          <p:cNvCxnSpPr>
            <a:cxnSpLocks/>
          </p:cNvCxnSpPr>
          <p:nvPr userDrawn="1"/>
        </p:nvCxnSpPr>
        <p:spPr>
          <a:xfrm>
            <a:off x="6251393" y="4250897"/>
            <a:ext cx="5203030" cy="9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E8489EE-EFF9-405A-8574-57E9BD601379}"/>
              </a:ext>
            </a:extLst>
          </p:cNvPr>
          <p:cNvCxnSpPr>
            <a:cxnSpLocks/>
          </p:cNvCxnSpPr>
          <p:nvPr userDrawn="1"/>
        </p:nvCxnSpPr>
        <p:spPr>
          <a:xfrm>
            <a:off x="734645" y="1304199"/>
            <a:ext cx="5203030" cy="9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DB524D5-E70F-4B96-B849-7BDA6134F9BB}"/>
              </a:ext>
            </a:extLst>
          </p:cNvPr>
          <p:cNvCxnSpPr>
            <a:cxnSpLocks/>
          </p:cNvCxnSpPr>
          <p:nvPr userDrawn="1"/>
        </p:nvCxnSpPr>
        <p:spPr>
          <a:xfrm>
            <a:off x="6254324" y="1304199"/>
            <a:ext cx="5203030" cy="9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1DD584D8-9602-487C-A2F4-6E883B931EAF}"/>
              </a:ext>
            </a:extLst>
          </p:cNvPr>
          <p:cNvGrpSpPr/>
          <p:nvPr userDrawn="1"/>
        </p:nvGrpSpPr>
        <p:grpSpPr>
          <a:xfrm>
            <a:off x="638269" y="505890"/>
            <a:ext cx="7479198" cy="1592117"/>
            <a:chOff x="518594" y="505887"/>
            <a:chExt cx="6076848" cy="1592117"/>
          </a:xfrm>
        </p:grpSpPr>
        <p:sp>
          <p:nvSpPr>
            <p:cNvPr id="28" name="Block Arc 27">
              <a:extLst>
                <a:ext uri="{FF2B5EF4-FFF2-40B4-BE49-F238E27FC236}">
                  <a16:creationId xmlns:a16="http://schemas.microsoft.com/office/drawing/2014/main" id="{4BA7047C-A273-4465-BD5E-CD04F5010527}"/>
                </a:ext>
              </a:extLst>
            </p:cNvPr>
            <p:cNvSpPr/>
            <p:nvPr userDrawn="1"/>
          </p:nvSpPr>
          <p:spPr>
            <a:xfrm>
              <a:off x="5007834" y="505887"/>
              <a:ext cx="1587608" cy="1587608"/>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34" name="Block Arc 33">
              <a:extLst>
                <a:ext uri="{FF2B5EF4-FFF2-40B4-BE49-F238E27FC236}">
                  <a16:creationId xmlns:a16="http://schemas.microsoft.com/office/drawing/2014/main" id="{D80E02F2-9FC2-411A-9EEF-2CFB6C872469}"/>
                </a:ext>
              </a:extLst>
            </p:cNvPr>
            <p:cNvSpPr/>
            <p:nvPr userDrawn="1"/>
          </p:nvSpPr>
          <p:spPr>
            <a:xfrm>
              <a:off x="518594" y="510396"/>
              <a:ext cx="1587608" cy="1587608"/>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35" name="Group 34">
            <a:extLst>
              <a:ext uri="{FF2B5EF4-FFF2-40B4-BE49-F238E27FC236}">
                <a16:creationId xmlns:a16="http://schemas.microsoft.com/office/drawing/2014/main" id="{47771D82-71ED-4D17-9A03-F8838D9F77CE}"/>
              </a:ext>
            </a:extLst>
          </p:cNvPr>
          <p:cNvGrpSpPr/>
          <p:nvPr userDrawn="1"/>
        </p:nvGrpSpPr>
        <p:grpSpPr>
          <a:xfrm>
            <a:off x="638269" y="3441061"/>
            <a:ext cx="7479198" cy="1592117"/>
            <a:chOff x="518594" y="505887"/>
            <a:chExt cx="6076848" cy="1592117"/>
          </a:xfrm>
        </p:grpSpPr>
        <p:sp>
          <p:nvSpPr>
            <p:cNvPr id="36" name="Block Arc 35">
              <a:extLst>
                <a:ext uri="{FF2B5EF4-FFF2-40B4-BE49-F238E27FC236}">
                  <a16:creationId xmlns:a16="http://schemas.microsoft.com/office/drawing/2014/main" id="{9034D438-BCF9-41DC-8F8D-55085062BF3D}"/>
                </a:ext>
              </a:extLst>
            </p:cNvPr>
            <p:cNvSpPr/>
            <p:nvPr userDrawn="1"/>
          </p:nvSpPr>
          <p:spPr>
            <a:xfrm>
              <a:off x="5007834" y="505887"/>
              <a:ext cx="1587608" cy="1587608"/>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37" name="Block Arc 36">
              <a:extLst>
                <a:ext uri="{FF2B5EF4-FFF2-40B4-BE49-F238E27FC236}">
                  <a16:creationId xmlns:a16="http://schemas.microsoft.com/office/drawing/2014/main" id="{C4B5920C-AB66-45FA-A1CF-AEDBC345670C}"/>
                </a:ext>
              </a:extLst>
            </p:cNvPr>
            <p:cNvSpPr/>
            <p:nvPr userDrawn="1"/>
          </p:nvSpPr>
          <p:spPr>
            <a:xfrm>
              <a:off x="518594" y="510396"/>
              <a:ext cx="1587608" cy="1587608"/>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sp>
        <p:nvSpPr>
          <p:cNvPr id="38" name="Picture Placeholder 14">
            <a:extLst>
              <a:ext uri="{FF2B5EF4-FFF2-40B4-BE49-F238E27FC236}">
                <a16:creationId xmlns:a16="http://schemas.microsoft.com/office/drawing/2014/main" id="{9B2D8496-4B9C-4DB9-AE9E-073B9C62BF24}"/>
              </a:ext>
            </a:extLst>
          </p:cNvPr>
          <p:cNvSpPr>
            <a:spLocks noGrp="1"/>
          </p:cNvSpPr>
          <p:nvPr>
            <p:ph type="pic" sz="quarter" idx="15"/>
          </p:nvPr>
        </p:nvSpPr>
        <p:spPr>
          <a:xfrm>
            <a:off x="737576" y="584200"/>
            <a:ext cx="1772308" cy="144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39" name="Picture Placeholder 14">
            <a:extLst>
              <a:ext uri="{FF2B5EF4-FFF2-40B4-BE49-F238E27FC236}">
                <a16:creationId xmlns:a16="http://schemas.microsoft.com/office/drawing/2014/main" id="{9DCACC90-2EF3-4A11-B20B-36C9855E3F60}"/>
              </a:ext>
            </a:extLst>
          </p:cNvPr>
          <p:cNvSpPr>
            <a:spLocks noGrp="1"/>
          </p:cNvSpPr>
          <p:nvPr>
            <p:ph type="pic" sz="quarter" idx="18"/>
          </p:nvPr>
        </p:nvSpPr>
        <p:spPr>
          <a:xfrm>
            <a:off x="737576" y="3514918"/>
            <a:ext cx="1772308" cy="144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40" name="Picture Placeholder 14">
            <a:extLst>
              <a:ext uri="{FF2B5EF4-FFF2-40B4-BE49-F238E27FC236}">
                <a16:creationId xmlns:a16="http://schemas.microsoft.com/office/drawing/2014/main" id="{C8BA3C04-90D2-4E14-9ADF-B4173D675B93}"/>
              </a:ext>
            </a:extLst>
          </p:cNvPr>
          <p:cNvSpPr>
            <a:spLocks noGrp="1"/>
          </p:cNvSpPr>
          <p:nvPr>
            <p:ph type="pic" sz="quarter" idx="22"/>
          </p:nvPr>
        </p:nvSpPr>
        <p:spPr>
          <a:xfrm>
            <a:off x="6248271" y="584200"/>
            <a:ext cx="1772308" cy="144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41" name="Picture Placeholder 14">
            <a:extLst>
              <a:ext uri="{FF2B5EF4-FFF2-40B4-BE49-F238E27FC236}">
                <a16:creationId xmlns:a16="http://schemas.microsoft.com/office/drawing/2014/main" id="{1F8BA24D-3455-4DE0-96D0-3ADB5CAD6EB9}"/>
              </a:ext>
            </a:extLst>
          </p:cNvPr>
          <p:cNvSpPr>
            <a:spLocks noGrp="1"/>
          </p:cNvSpPr>
          <p:nvPr>
            <p:ph type="pic" sz="quarter" idx="26"/>
          </p:nvPr>
        </p:nvSpPr>
        <p:spPr>
          <a:xfrm>
            <a:off x="6248271" y="3514918"/>
            <a:ext cx="1772308" cy="144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42" name="Content Placeholder 2">
            <a:extLst>
              <a:ext uri="{FF2B5EF4-FFF2-40B4-BE49-F238E27FC236}">
                <a16:creationId xmlns:a16="http://schemas.microsoft.com/office/drawing/2014/main" id="{613D0DBB-E5C6-401E-8CDF-EA5B68A6D303}"/>
              </a:ext>
            </a:extLst>
          </p:cNvPr>
          <p:cNvSpPr>
            <a:spLocks noGrp="1"/>
          </p:cNvSpPr>
          <p:nvPr>
            <p:ph idx="20"/>
          </p:nvPr>
        </p:nvSpPr>
        <p:spPr>
          <a:xfrm>
            <a:off x="2765757" y="1520825"/>
            <a:ext cx="3177973" cy="1717372"/>
          </a:xfrm>
        </p:spPr>
        <p:txBody>
          <a:bodyPr rIns="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3" name="Content Placeholder 2">
            <a:extLst>
              <a:ext uri="{FF2B5EF4-FFF2-40B4-BE49-F238E27FC236}">
                <a16:creationId xmlns:a16="http://schemas.microsoft.com/office/drawing/2014/main" id="{39AC8835-A64D-4B67-8A2F-4C0778CD38D3}"/>
              </a:ext>
            </a:extLst>
          </p:cNvPr>
          <p:cNvSpPr>
            <a:spLocks noGrp="1"/>
          </p:cNvSpPr>
          <p:nvPr>
            <p:ph idx="21"/>
          </p:nvPr>
        </p:nvSpPr>
        <p:spPr>
          <a:xfrm>
            <a:off x="8262542" y="1520825"/>
            <a:ext cx="3194812" cy="1717200"/>
          </a:xfrm>
        </p:spPr>
        <p:txBody>
          <a:bodyPr rIns="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4" name="Content Placeholder 2">
            <a:extLst>
              <a:ext uri="{FF2B5EF4-FFF2-40B4-BE49-F238E27FC236}">
                <a16:creationId xmlns:a16="http://schemas.microsoft.com/office/drawing/2014/main" id="{4C049A46-FA16-4F4A-985D-707DE571D252}"/>
              </a:ext>
            </a:extLst>
          </p:cNvPr>
          <p:cNvSpPr>
            <a:spLocks noGrp="1"/>
          </p:cNvSpPr>
          <p:nvPr>
            <p:ph idx="34"/>
          </p:nvPr>
        </p:nvSpPr>
        <p:spPr>
          <a:xfrm>
            <a:off x="2765757" y="4444172"/>
            <a:ext cx="3177973" cy="1717200"/>
          </a:xfrm>
        </p:spPr>
        <p:txBody>
          <a:bodyPr rIns="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5" name="Content Placeholder 2">
            <a:extLst>
              <a:ext uri="{FF2B5EF4-FFF2-40B4-BE49-F238E27FC236}">
                <a16:creationId xmlns:a16="http://schemas.microsoft.com/office/drawing/2014/main" id="{2EB5D408-88CC-4602-A3B6-2DD2620CFFD0}"/>
              </a:ext>
            </a:extLst>
          </p:cNvPr>
          <p:cNvSpPr>
            <a:spLocks noGrp="1"/>
          </p:cNvSpPr>
          <p:nvPr>
            <p:ph idx="35"/>
          </p:nvPr>
        </p:nvSpPr>
        <p:spPr>
          <a:xfrm>
            <a:off x="8262541" y="4444172"/>
            <a:ext cx="3194814" cy="1717200"/>
          </a:xfrm>
        </p:spPr>
        <p:txBody>
          <a:bodyPr rIns="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6" name="Text Placeholder 7">
            <a:extLst>
              <a:ext uri="{FF2B5EF4-FFF2-40B4-BE49-F238E27FC236}">
                <a16:creationId xmlns:a16="http://schemas.microsoft.com/office/drawing/2014/main" id="{DA6AE1E7-1A74-4758-8474-497D247E3BA9}"/>
              </a:ext>
            </a:extLst>
          </p:cNvPr>
          <p:cNvSpPr>
            <a:spLocks noGrp="1"/>
          </p:cNvSpPr>
          <p:nvPr>
            <p:ph type="body" sz="quarter" idx="13" hasCustomPrompt="1"/>
          </p:nvPr>
        </p:nvSpPr>
        <p:spPr>
          <a:xfrm>
            <a:off x="2765755" y="601155"/>
            <a:ext cx="3177634" cy="696213"/>
          </a:xfrm>
          <a:prstGeom prst="rect">
            <a:avLst/>
          </a:prstGeom>
        </p:spPr>
        <p:txBody>
          <a:bodyPr tIns="0" bIns="0" anchor="ctr">
            <a:noAutofit/>
          </a:bodyPr>
          <a:lstStyle>
            <a:lvl1pPr>
              <a:lnSpc>
                <a:spcPct val="100000"/>
              </a:lnSpc>
              <a:spcBef>
                <a:spcPts val="0"/>
              </a:spcBef>
              <a:spcAft>
                <a:spcPts val="0"/>
              </a:spcAft>
              <a:defRPr sz="18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4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Click to edit title </a:t>
            </a:r>
          </a:p>
          <a:p>
            <a:pPr lvl="1"/>
            <a:r>
              <a:rPr lang="en-GB"/>
              <a:t>Second level</a:t>
            </a:r>
          </a:p>
        </p:txBody>
      </p:sp>
      <p:sp>
        <p:nvSpPr>
          <p:cNvPr id="47" name="Text Placeholder 7">
            <a:extLst>
              <a:ext uri="{FF2B5EF4-FFF2-40B4-BE49-F238E27FC236}">
                <a16:creationId xmlns:a16="http://schemas.microsoft.com/office/drawing/2014/main" id="{CD213351-1D84-405B-92E1-F7CF815F1E46}"/>
              </a:ext>
            </a:extLst>
          </p:cNvPr>
          <p:cNvSpPr>
            <a:spLocks noGrp="1"/>
          </p:cNvSpPr>
          <p:nvPr>
            <p:ph type="body" sz="quarter" idx="36" hasCustomPrompt="1"/>
          </p:nvPr>
        </p:nvSpPr>
        <p:spPr>
          <a:xfrm>
            <a:off x="8262543" y="584201"/>
            <a:ext cx="3194814" cy="708287"/>
          </a:xfrm>
          <a:prstGeom prst="rect">
            <a:avLst/>
          </a:prstGeom>
        </p:spPr>
        <p:txBody>
          <a:bodyPr tIns="0" bIns="0" anchor="ctr">
            <a:noAutofit/>
          </a:bodyPr>
          <a:lstStyle>
            <a:lvl1pPr>
              <a:lnSpc>
                <a:spcPct val="100000"/>
              </a:lnSpc>
              <a:spcBef>
                <a:spcPts val="0"/>
              </a:spcBef>
              <a:spcAft>
                <a:spcPts val="0"/>
              </a:spcAft>
              <a:defRPr sz="18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4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Click to edit title </a:t>
            </a:r>
          </a:p>
          <a:p>
            <a:pPr lvl="1"/>
            <a:r>
              <a:rPr lang="en-GB"/>
              <a:t>Second level</a:t>
            </a:r>
          </a:p>
        </p:txBody>
      </p:sp>
      <p:sp>
        <p:nvSpPr>
          <p:cNvPr id="48" name="Text Placeholder 7">
            <a:extLst>
              <a:ext uri="{FF2B5EF4-FFF2-40B4-BE49-F238E27FC236}">
                <a16:creationId xmlns:a16="http://schemas.microsoft.com/office/drawing/2014/main" id="{90FAD525-65D7-4AE8-ADCA-D689C8450E42}"/>
              </a:ext>
            </a:extLst>
          </p:cNvPr>
          <p:cNvSpPr>
            <a:spLocks noGrp="1"/>
          </p:cNvSpPr>
          <p:nvPr>
            <p:ph type="body" sz="quarter" idx="37" hasCustomPrompt="1"/>
          </p:nvPr>
        </p:nvSpPr>
        <p:spPr>
          <a:xfrm>
            <a:off x="2765755" y="3532918"/>
            <a:ext cx="3177634" cy="717071"/>
          </a:xfrm>
          <a:prstGeom prst="rect">
            <a:avLst/>
          </a:prstGeom>
        </p:spPr>
        <p:txBody>
          <a:bodyPr tIns="0" bIns="0" anchor="ctr">
            <a:noAutofit/>
          </a:bodyPr>
          <a:lstStyle>
            <a:lvl1pPr>
              <a:lnSpc>
                <a:spcPct val="100000"/>
              </a:lnSpc>
              <a:spcBef>
                <a:spcPts val="0"/>
              </a:spcBef>
              <a:spcAft>
                <a:spcPts val="0"/>
              </a:spcAft>
              <a:defRPr sz="18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4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Click to edit title </a:t>
            </a:r>
          </a:p>
          <a:p>
            <a:pPr lvl="1"/>
            <a:r>
              <a:rPr lang="en-GB"/>
              <a:t>Second level</a:t>
            </a:r>
          </a:p>
        </p:txBody>
      </p:sp>
      <p:sp>
        <p:nvSpPr>
          <p:cNvPr id="49" name="Text Placeholder 7">
            <a:extLst>
              <a:ext uri="{FF2B5EF4-FFF2-40B4-BE49-F238E27FC236}">
                <a16:creationId xmlns:a16="http://schemas.microsoft.com/office/drawing/2014/main" id="{35635F84-9274-4194-A48D-A61DE611C326}"/>
              </a:ext>
            </a:extLst>
          </p:cNvPr>
          <p:cNvSpPr>
            <a:spLocks noGrp="1"/>
          </p:cNvSpPr>
          <p:nvPr>
            <p:ph type="body" sz="quarter" idx="38" hasCustomPrompt="1"/>
          </p:nvPr>
        </p:nvSpPr>
        <p:spPr>
          <a:xfrm>
            <a:off x="8262543" y="3532918"/>
            <a:ext cx="3194814" cy="717071"/>
          </a:xfrm>
          <a:prstGeom prst="rect">
            <a:avLst/>
          </a:prstGeom>
        </p:spPr>
        <p:txBody>
          <a:bodyPr tIns="0" bIns="0" anchor="ctr">
            <a:noAutofit/>
          </a:bodyPr>
          <a:lstStyle>
            <a:lvl1pPr>
              <a:lnSpc>
                <a:spcPct val="100000"/>
              </a:lnSpc>
              <a:spcBef>
                <a:spcPts val="0"/>
              </a:spcBef>
              <a:spcAft>
                <a:spcPts val="0"/>
              </a:spcAft>
              <a:defRPr sz="18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4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Click to edit title </a:t>
            </a:r>
          </a:p>
          <a:p>
            <a:pPr lvl="1"/>
            <a:r>
              <a:rPr lang="en-GB"/>
              <a:t>Second level</a:t>
            </a:r>
          </a:p>
        </p:txBody>
      </p:sp>
      <p:cxnSp>
        <p:nvCxnSpPr>
          <p:cNvPr id="52" name="Straight Connector 51">
            <a:extLst>
              <a:ext uri="{FF2B5EF4-FFF2-40B4-BE49-F238E27FC236}">
                <a16:creationId xmlns:a16="http://schemas.microsoft.com/office/drawing/2014/main" id="{65DF903A-BA16-4D74-8067-11B05CCD7DEB}"/>
              </a:ext>
            </a:extLst>
          </p:cNvPr>
          <p:cNvCxnSpPr/>
          <p:nvPr userDrawn="1"/>
        </p:nvCxnSpPr>
        <p:spPr>
          <a:xfrm>
            <a:off x="737578" y="3359216"/>
            <a:ext cx="1071684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547361"/>
      </p:ext>
    </p:extLst>
  </p:cSld>
  <p:clrMapOvr>
    <a:masterClrMapping/>
  </p:clrMapOvr>
  <p:transition>
    <p:fade/>
  </p:transition>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Profiles - Six Name Profile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E02998CF-2C5E-4287-832C-711B2611D478}"/>
              </a:ext>
            </a:extLst>
          </p:cNvPr>
          <p:cNvGraphicFramePr>
            <a:graphicFrameLocks noChangeAspect="1"/>
          </p:cNvGraphicFramePr>
          <p:nvPr userDrawn="1">
            <p:custDataLst>
              <p:tags r:id="rId1"/>
            </p:custDataLst>
            <p:extLst>
              <p:ext uri="{D42A27DB-BD31-4B8C-83A1-F6EECF244321}">
                <p14:modId xmlns:p14="http://schemas.microsoft.com/office/powerpoint/2010/main" val="423386243"/>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E02998CF-2C5E-4287-832C-711B2611D478}"/>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grpSp>
        <p:nvGrpSpPr>
          <p:cNvPr id="21" name="Group 20">
            <a:extLst>
              <a:ext uri="{FF2B5EF4-FFF2-40B4-BE49-F238E27FC236}">
                <a16:creationId xmlns:a16="http://schemas.microsoft.com/office/drawing/2014/main" id="{F2049B26-CF9B-49EF-BD59-22837DE37AAD}"/>
              </a:ext>
            </a:extLst>
          </p:cNvPr>
          <p:cNvGrpSpPr/>
          <p:nvPr userDrawn="1"/>
        </p:nvGrpSpPr>
        <p:grpSpPr>
          <a:xfrm>
            <a:off x="654893" y="2078109"/>
            <a:ext cx="7063225" cy="4038992"/>
            <a:chOff x="532101" y="2078109"/>
            <a:chExt cx="5738870" cy="4038992"/>
          </a:xfrm>
        </p:grpSpPr>
        <p:grpSp>
          <p:nvGrpSpPr>
            <p:cNvPr id="22" name="Group 21">
              <a:extLst>
                <a:ext uri="{FF2B5EF4-FFF2-40B4-BE49-F238E27FC236}">
                  <a16:creationId xmlns:a16="http://schemas.microsoft.com/office/drawing/2014/main" id="{4AF06882-6603-4797-9EF4-2235E406B5AF}"/>
                </a:ext>
              </a:extLst>
            </p:cNvPr>
            <p:cNvGrpSpPr/>
            <p:nvPr userDrawn="1"/>
          </p:nvGrpSpPr>
          <p:grpSpPr>
            <a:xfrm>
              <a:off x="5010971" y="2080414"/>
              <a:ext cx="1260000" cy="4036687"/>
              <a:chOff x="532101" y="2078109"/>
              <a:chExt cx="1260000" cy="4036687"/>
            </a:xfrm>
          </p:grpSpPr>
          <p:sp>
            <p:nvSpPr>
              <p:cNvPr id="27" name="Block Arc 26">
                <a:extLst>
                  <a:ext uri="{FF2B5EF4-FFF2-40B4-BE49-F238E27FC236}">
                    <a16:creationId xmlns:a16="http://schemas.microsoft.com/office/drawing/2014/main" id="{D9E0BE78-B7C9-4E00-B5CF-CDB2180E5A85}"/>
                  </a:ext>
                </a:extLst>
              </p:cNvPr>
              <p:cNvSpPr/>
              <p:nvPr userDrawn="1"/>
            </p:nvSpPr>
            <p:spPr>
              <a:xfrm>
                <a:off x="532101" y="4854796"/>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28" name="Block Arc 27">
                <a:extLst>
                  <a:ext uri="{FF2B5EF4-FFF2-40B4-BE49-F238E27FC236}">
                    <a16:creationId xmlns:a16="http://schemas.microsoft.com/office/drawing/2014/main" id="{B43A99E5-0B95-4614-BB97-8EA8B6DDD35F}"/>
                  </a:ext>
                </a:extLst>
              </p:cNvPr>
              <p:cNvSpPr/>
              <p:nvPr userDrawn="1"/>
            </p:nvSpPr>
            <p:spPr>
              <a:xfrm>
                <a:off x="532101" y="3468758"/>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29" name="Block Arc 28">
                <a:extLst>
                  <a:ext uri="{FF2B5EF4-FFF2-40B4-BE49-F238E27FC236}">
                    <a16:creationId xmlns:a16="http://schemas.microsoft.com/office/drawing/2014/main" id="{4FDE45FC-D7D9-4B88-810C-BE25659402E9}"/>
                  </a:ext>
                </a:extLst>
              </p:cNvPr>
              <p:cNvSpPr/>
              <p:nvPr userDrawn="1"/>
            </p:nvSpPr>
            <p:spPr>
              <a:xfrm>
                <a:off x="532101" y="2078109"/>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23" name="Group 22">
              <a:extLst>
                <a:ext uri="{FF2B5EF4-FFF2-40B4-BE49-F238E27FC236}">
                  <a16:creationId xmlns:a16="http://schemas.microsoft.com/office/drawing/2014/main" id="{406668F9-4BD7-4D32-95D7-788811374711}"/>
                </a:ext>
              </a:extLst>
            </p:cNvPr>
            <p:cNvGrpSpPr/>
            <p:nvPr userDrawn="1"/>
          </p:nvGrpSpPr>
          <p:grpSpPr>
            <a:xfrm>
              <a:off x="532101" y="2078109"/>
              <a:ext cx="1260000" cy="4036687"/>
              <a:chOff x="532101" y="2078109"/>
              <a:chExt cx="1260000" cy="4036687"/>
            </a:xfrm>
          </p:grpSpPr>
          <p:sp>
            <p:nvSpPr>
              <p:cNvPr id="24" name="Block Arc 23">
                <a:extLst>
                  <a:ext uri="{FF2B5EF4-FFF2-40B4-BE49-F238E27FC236}">
                    <a16:creationId xmlns:a16="http://schemas.microsoft.com/office/drawing/2014/main" id="{3025CF18-3EC7-4F1C-9CB3-15F734043BE3}"/>
                  </a:ext>
                </a:extLst>
              </p:cNvPr>
              <p:cNvSpPr/>
              <p:nvPr userDrawn="1"/>
            </p:nvSpPr>
            <p:spPr>
              <a:xfrm>
                <a:off x="532101" y="4854796"/>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25" name="Block Arc 24">
                <a:extLst>
                  <a:ext uri="{FF2B5EF4-FFF2-40B4-BE49-F238E27FC236}">
                    <a16:creationId xmlns:a16="http://schemas.microsoft.com/office/drawing/2014/main" id="{EBD8E5C6-38CA-4216-96C0-A6664B1B7E3C}"/>
                  </a:ext>
                </a:extLst>
              </p:cNvPr>
              <p:cNvSpPr/>
              <p:nvPr userDrawn="1"/>
            </p:nvSpPr>
            <p:spPr>
              <a:xfrm>
                <a:off x="532101" y="3468758"/>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26" name="Block Arc 25">
                <a:extLst>
                  <a:ext uri="{FF2B5EF4-FFF2-40B4-BE49-F238E27FC236}">
                    <a16:creationId xmlns:a16="http://schemas.microsoft.com/office/drawing/2014/main" id="{C83B5984-13D1-4476-9EDD-DA4B72C04475}"/>
                  </a:ext>
                </a:extLst>
              </p:cNvPr>
              <p:cNvSpPr/>
              <p:nvPr userDrawn="1"/>
            </p:nvSpPr>
            <p:spPr>
              <a:xfrm>
                <a:off x="532101" y="2078109"/>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cxnSp>
        <p:nvCxnSpPr>
          <p:cNvPr id="30" name="Straight Connector 29">
            <a:extLst>
              <a:ext uri="{FF2B5EF4-FFF2-40B4-BE49-F238E27FC236}">
                <a16:creationId xmlns:a16="http://schemas.microsoft.com/office/drawing/2014/main" id="{614945DC-33C2-437A-B998-462973373205}"/>
              </a:ext>
            </a:extLst>
          </p:cNvPr>
          <p:cNvCxnSpPr/>
          <p:nvPr userDrawn="1"/>
        </p:nvCxnSpPr>
        <p:spPr>
          <a:xfrm>
            <a:off x="734647" y="2704699"/>
            <a:ext cx="1072270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AFBDF36-D285-4B08-A558-3CCA39F4A9C1}"/>
              </a:ext>
            </a:extLst>
          </p:cNvPr>
          <p:cNvCxnSpPr/>
          <p:nvPr userDrawn="1"/>
        </p:nvCxnSpPr>
        <p:spPr>
          <a:xfrm>
            <a:off x="734647" y="4098758"/>
            <a:ext cx="1072270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707C6AA-7068-4C10-BDFE-AF1ECF7F93FC}"/>
              </a:ext>
            </a:extLst>
          </p:cNvPr>
          <p:cNvCxnSpPr/>
          <p:nvPr userDrawn="1"/>
        </p:nvCxnSpPr>
        <p:spPr>
          <a:xfrm>
            <a:off x="734646" y="5484796"/>
            <a:ext cx="10722708"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Text Placeholder 7">
            <a:extLst>
              <a:ext uri="{FF2B5EF4-FFF2-40B4-BE49-F238E27FC236}">
                <a16:creationId xmlns:a16="http://schemas.microsoft.com/office/drawing/2014/main" id="{6A453845-9490-409A-B938-0B8F87F040B4}"/>
              </a:ext>
            </a:extLst>
          </p:cNvPr>
          <p:cNvSpPr>
            <a:spLocks noGrp="1"/>
          </p:cNvSpPr>
          <p:nvPr>
            <p:ph type="body" sz="quarter" idx="13" hasCustomPrompt="1"/>
          </p:nvPr>
        </p:nvSpPr>
        <p:spPr>
          <a:xfrm>
            <a:off x="734646" y="584203"/>
            <a:ext cx="10722708" cy="720725"/>
          </a:xfrm>
          <a:prstGeom prst="rect">
            <a:avLst/>
          </a:prstGeom>
        </p:spPr>
        <p:txBody>
          <a:bodyPr tIns="0" bIns="0" anchor="t"/>
          <a:lstStyle>
            <a:lvl1pPr>
              <a:lnSpc>
                <a:spcPct val="100000"/>
              </a:lnSpc>
              <a:spcBef>
                <a:spcPts val="0"/>
              </a:spcBef>
              <a:spcAft>
                <a:spcPts val="0"/>
              </a:spcAft>
              <a:defRPr sz="2200" b="1"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lvl="0"/>
            <a:r>
              <a:rPr lang="en-GB"/>
              <a:t>Click to edit title </a:t>
            </a:r>
          </a:p>
          <a:p>
            <a:pPr lvl="1"/>
            <a:r>
              <a:rPr lang="en-GB"/>
              <a:t>Second level</a:t>
            </a:r>
          </a:p>
        </p:txBody>
      </p:sp>
      <p:sp>
        <p:nvSpPr>
          <p:cNvPr id="34" name="Picture Placeholder 3">
            <a:extLst>
              <a:ext uri="{FF2B5EF4-FFF2-40B4-BE49-F238E27FC236}">
                <a16:creationId xmlns:a16="http://schemas.microsoft.com/office/drawing/2014/main" id="{570C508E-D717-4BB4-9001-7298193F0D88}"/>
              </a:ext>
            </a:extLst>
          </p:cNvPr>
          <p:cNvSpPr>
            <a:spLocks noGrp="1"/>
          </p:cNvSpPr>
          <p:nvPr>
            <p:ph type="pic" sz="quarter" idx="15"/>
          </p:nvPr>
        </p:nvSpPr>
        <p:spPr>
          <a:xfrm>
            <a:off x="734647" y="2143293"/>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35" name="Picture Placeholder 3">
            <a:extLst>
              <a:ext uri="{FF2B5EF4-FFF2-40B4-BE49-F238E27FC236}">
                <a16:creationId xmlns:a16="http://schemas.microsoft.com/office/drawing/2014/main" id="{BE18D155-822F-4A8A-9ED3-B8A6C8279490}"/>
              </a:ext>
            </a:extLst>
          </p:cNvPr>
          <p:cNvSpPr>
            <a:spLocks noGrp="1"/>
          </p:cNvSpPr>
          <p:nvPr>
            <p:ph type="pic" sz="quarter" idx="18"/>
          </p:nvPr>
        </p:nvSpPr>
        <p:spPr>
          <a:xfrm>
            <a:off x="6248000" y="2143293"/>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36" name="Text Placeholder 2">
            <a:extLst>
              <a:ext uri="{FF2B5EF4-FFF2-40B4-BE49-F238E27FC236}">
                <a16:creationId xmlns:a16="http://schemas.microsoft.com/office/drawing/2014/main" id="{14845D16-5DB0-4ADB-9AB1-651EDF5D6822}"/>
              </a:ext>
            </a:extLst>
          </p:cNvPr>
          <p:cNvSpPr>
            <a:spLocks noGrp="1"/>
          </p:cNvSpPr>
          <p:nvPr>
            <p:ph type="body" sz="quarter" idx="21" hasCustomPrompt="1"/>
          </p:nvPr>
        </p:nvSpPr>
        <p:spPr>
          <a:xfrm>
            <a:off x="2285419" y="2181823"/>
            <a:ext cx="3631627" cy="484316"/>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37" name="Text Placeholder 4">
            <a:extLst>
              <a:ext uri="{FF2B5EF4-FFF2-40B4-BE49-F238E27FC236}">
                <a16:creationId xmlns:a16="http://schemas.microsoft.com/office/drawing/2014/main" id="{86440B5F-58DD-4CF1-8512-5B373E987135}"/>
              </a:ext>
            </a:extLst>
          </p:cNvPr>
          <p:cNvSpPr>
            <a:spLocks noGrp="1"/>
          </p:cNvSpPr>
          <p:nvPr>
            <p:ph type="body" sz="quarter" idx="22" hasCustomPrompt="1"/>
          </p:nvPr>
        </p:nvSpPr>
        <p:spPr>
          <a:xfrm>
            <a:off x="2285455" y="2759245"/>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38" name="Text Placeholder 2">
            <a:extLst>
              <a:ext uri="{FF2B5EF4-FFF2-40B4-BE49-F238E27FC236}">
                <a16:creationId xmlns:a16="http://schemas.microsoft.com/office/drawing/2014/main" id="{0C72D8BD-E17D-40B3-98C7-E712633708FE}"/>
              </a:ext>
            </a:extLst>
          </p:cNvPr>
          <p:cNvSpPr>
            <a:spLocks noGrp="1"/>
          </p:cNvSpPr>
          <p:nvPr>
            <p:ph type="body" sz="quarter" idx="33" hasCustomPrompt="1"/>
          </p:nvPr>
        </p:nvSpPr>
        <p:spPr>
          <a:xfrm>
            <a:off x="7825729" y="2181823"/>
            <a:ext cx="3631627" cy="484316"/>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39" name="Text Placeholder 4">
            <a:extLst>
              <a:ext uri="{FF2B5EF4-FFF2-40B4-BE49-F238E27FC236}">
                <a16:creationId xmlns:a16="http://schemas.microsoft.com/office/drawing/2014/main" id="{35C7A2B5-71EF-4208-B061-ED23F0000BE3}"/>
              </a:ext>
            </a:extLst>
          </p:cNvPr>
          <p:cNvSpPr>
            <a:spLocks noGrp="1"/>
          </p:cNvSpPr>
          <p:nvPr>
            <p:ph type="body" sz="quarter" idx="34" hasCustomPrompt="1"/>
          </p:nvPr>
        </p:nvSpPr>
        <p:spPr>
          <a:xfrm>
            <a:off x="7826564" y="2759245"/>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40" name="Picture Placeholder 3">
            <a:extLst>
              <a:ext uri="{FF2B5EF4-FFF2-40B4-BE49-F238E27FC236}">
                <a16:creationId xmlns:a16="http://schemas.microsoft.com/office/drawing/2014/main" id="{CF657B85-1B12-43B1-8305-E149E4022655}"/>
              </a:ext>
            </a:extLst>
          </p:cNvPr>
          <p:cNvSpPr>
            <a:spLocks noGrp="1"/>
          </p:cNvSpPr>
          <p:nvPr>
            <p:ph type="pic" sz="quarter" idx="35"/>
          </p:nvPr>
        </p:nvSpPr>
        <p:spPr>
          <a:xfrm>
            <a:off x="734647" y="3533940"/>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41" name="Picture Placeholder 3">
            <a:extLst>
              <a:ext uri="{FF2B5EF4-FFF2-40B4-BE49-F238E27FC236}">
                <a16:creationId xmlns:a16="http://schemas.microsoft.com/office/drawing/2014/main" id="{8503BBAC-600F-48D8-8692-461F6D308A8B}"/>
              </a:ext>
            </a:extLst>
          </p:cNvPr>
          <p:cNvSpPr>
            <a:spLocks noGrp="1"/>
          </p:cNvSpPr>
          <p:nvPr>
            <p:ph type="pic" sz="quarter" idx="36"/>
          </p:nvPr>
        </p:nvSpPr>
        <p:spPr>
          <a:xfrm>
            <a:off x="6248000" y="3533940"/>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42" name="Text Placeholder 2">
            <a:extLst>
              <a:ext uri="{FF2B5EF4-FFF2-40B4-BE49-F238E27FC236}">
                <a16:creationId xmlns:a16="http://schemas.microsoft.com/office/drawing/2014/main" id="{5FD4CBD0-DB86-45ED-BEE1-C8B702A1596C}"/>
              </a:ext>
            </a:extLst>
          </p:cNvPr>
          <p:cNvSpPr>
            <a:spLocks noGrp="1"/>
          </p:cNvSpPr>
          <p:nvPr>
            <p:ph type="body" sz="quarter" idx="37" hasCustomPrompt="1"/>
          </p:nvPr>
        </p:nvSpPr>
        <p:spPr>
          <a:xfrm>
            <a:off x="2285419" y="3572473"/>
            <a:ext cx="3631627" cy="484316"/>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43" name="Text Placeholder 4">
            <a:extLst>
              <a:ext uri="{FF2B5EF4-FFF2-40B4-BE49-F238E27FC236}">
                <a16:creationId xmlns:a16="http://schemas.microsoft.com/office/drawing/2014/main" id="{5EEC3B76-0DA0-49DA-8FEA-7004E622141E}"/>
              </a:ext>
            </a:extLst>
          </p:cNvPr>
          <p:cNvSpPr>
            <a:spLocks noGrp="1"/>
          </p:cNvSpPr>
          <p:nvPr>
            <p:ph type="body" sz="quarter" idx="38" hasCustomPrompt="1"/>
          </p:nvPr>
        </p:nvSpPr>
        <p:spPr>
          <a:xfrm>
            <a:off x="2285455" y="4149895"/>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44" name="Text Placeholder 2">
            <a:extLst>
              <a:ext uri="{FF2B5EF4-FFF2-40B4-BE49-F238E27FC236}">
                <a16:creationId xmlns:a16="http://schemas.microsoft.com/office/drawing/2014/main" id="{A2B7D4B8-3D1D-438F-AD20-4EF7ABADEA89}"/>
              </a:ext>
            </a:extLst>
          </p:cNvPr>
          <p:cNvSpPr>
            <a:spLocks noGrp="1"/>
          </p:cNvSpPr>
          <p:nvPr>
            <p:ph type="body" sz="quarter" idx="39" hasCustomPrompt="1"/>
          </p:nvPr>
        </p:nvSpPr>
        <p:spPr>
          <a:xfrm>
            <a:off x="7825729" y="3572473"/>
            <a:ext cx="3631627" cy="484316"/>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 </a:t>
            </a:r>
          </a:p>
        </p:txBody>
      </p:sp>
      <p:sp>
        <p:nvSpPr>
          <p:cNvPr id="45" name="Text Placeholder 4">
            <a:extLst>
              <a:ext uri="{FF2B5EF4-FFF2-40B4-BE49-F238E27FC236}">
                <a16:creationId xmlns:a16="http://schemas.microsoft.com/office/drawing/2014/main" id="{9B9AB757-4DDF-4CDA-AC88-C50A23960DBA}"/>
              </a:ext>
            </a:extLst>
          </p:cNvPr>
          <p:cNvSpPr>
            <a:spLocks noGrp="1"/>
          </p:cNvSpPr>
          <p:nvPr>
            <p:ph type="body" sz="quarter" idx="40" hasCustomPrompt="1"/>
          </p:nvPr>
        </p:nvSpPr>
        <p:spPr>
          <a:xfrm>
            <a:off x="7826564" y="4149895"/>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46" name="Picture Placeholder 3">
            <a:extLst>
              <a:ext uri="{FF2B5EF4-FFF2-40B4-BE49-F238E27FC236}">
                <a16:creationId xmlns:a16="http://schemas.microsoft.com/office/drawing/2014/main" id="{8222754B-3B9A-481F-9184-EF2A64868DAE}"/>
              </a:ext>
            </a:extLst>
          </p:cNvPr>
          <p:cNvSpPr>
            <a:spLocks noGrp="1"/>
          </p:cNvSpPr>
          <p:nvPr>
            <p:ph type="pic" sz="quarter" idx="41"/>
          </p:nvPr>
        </p:nvSpPr>
        <p:spPr>
          <a:xfrm>
            <a:off x="734647" y="4924593"/>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47" name="Picture Placeholder 3">
            <a:extLst>
              <a:ext uri="{FF2B5EF4-FFF2-40B4-BE49-F238E27FC236}">
                <a16:creationId xmlns:a16="http://schemas.microsoft.com/office/drawing/2014/main" id="{1E52AFE7-3AA1-4FFF-8B12-F7A3E299F804}"/>
              </a:ext>
            </a:extLst>
          </p:cNvPr>
          <p:cNvSpPr>
            <a:spLocks noGrp="1"/>
          </p:cNvSpPr>
          <p:nvPr>
            <p:ph type="pic" sz="quarter" idx="42"/>
          </p:nvPr>
        </p:nvSpPr>
        <p:spPr>
          <a:xfrm>
            <a:off x="6248000" y="4924593"/>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48" name="Text Placeholder 2">
            <a:extLst>
              <a:ext uri="{FF2B5EF4-FFF2-40B4-BE49-F238E27FC236}">
                <a16:creationId xmlns:a16="http://schemas.microsoft.com/office/drawing/2014/main" id="{582B9DBC-EB87-4AB3-B4B1-5F8B8FC30199}"/>
              </a:ext>
            </a:extLst>
          </p:cNvPr>
          <p:cNvSpPr>
            <a:spLocks noGrp="1"/>
          </p:cNvSpPr>
          <p:nvPr>
            <p:ph type="body" sz="quarter" idx="43" hasCustomPrompt="1"/>
          </p:nvPr>
        </p:nvSpPr>
        <p:spPr>
          <a:xfrm>
            <a:off x="2285419" y="4963123"/>
            <a:ext cx="3631627" cy="484316"/>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50" name="Text Placeholder 4">
            <a:extLst>
              <a:ext uri="{FF2B5EF4-FFF2-40B4-BE49-F238E27FC236}">
                <a16:creationId xmlns:a16="http://schemas.microsoft.com/office/drawing/2014/main" id="{BD927E66-96D6-4185-A3A4-6E85F61BBF43}"/>
              </a:ext>
            </a:extLst>
          </p:cNvPr>
          <p:cNvSpPr>
            <a:spLocks noGrp="1"/>
          </p:cNvSpPr>
          <p:nvPr>
            <p:ph type="body" sz="quarter" idx="44" hasCustomPrompt="1"/>
          </p:nvPr>
        </p:nvSpPr>
        <p:spPr>
          <a:xfrm>
            <a:off x="2285455" y="5540545"/>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51" name="Text Placeholder 2">
            <a:extLst>
              <a:ext uri="{FF2B5EF4-FFF2-40B4-BE49-F238E27FC236}">
                <a16:creationId xmlns:a16="http://schemas.microsoft.com/office/drawing/2014/main" id="{7C181556-8824-4DEA-871F-C89843E17157}"/>
              </a:ext>
            </a:extLst>
          </p:cNvPr>
          <p:cNvSpPr>
            <a:spLocks noGrp="1"/>
          </p:cNvSpPr>
          <p:nvPr>
            <p:ph type="body" sz="quarter" idx="45" hasCustomPrompt="1"/>
          </p:nvPr>
        </p:nvSpPr>
        <p:spPr>
          <a:xfrm>
            <a:off x="7825729" y="4963123"/>
            <a:ext cx="3631627" cy="484316"/>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52" name="Text Placeholder 4">
            <a:extLst>
              <a:ext uri="{FF2B5EF4-FFF2-40B4-BE49-F238E27FC236}">
                <a16:creationId xmlns:a16="http://schemas.microsoft.com/office/drawing/2014/main" id="{723A6BE0-3DE8-44D1-AB68-22018F5EB3E3}"/>
              </a:ext>
            </a:extLst>
          </p:cNvPr>
          <p:cNvSpPr>
            <a:spLocks noGrp="1"/>
          </p:cNvSpPr>
          <p:nvPr>
            <p:ph type="body" sz="quarter" idx="46" hasCustomPrompt="1"/>
          </p:nvPr>
        </p:nvSpPr>
        <p:spPr>
          <a:xfrm>
            <a:off x="7826564" y="5540545"/>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cxnSp>
        <p:nvCxnSpPr>
          <p:cNvPr id="53" name="Straight Connector 52">
            <a:extLst>
              <a:ext uri="{FF2B5EF4-FFF2-40B4-BE49-F238E27FC236}">
                <a16:creationId xmlns:a16="http://schemas.microsoft.com/office/drawing/2014/main" id="{2371A378-DB8C-4E93-8A14-B588CF12651E}"/>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3668001"/>
      </p:ext>
    </p:extLst>
  </p:cSld>
  <p:clrMapOvr>
    <a:masterClrMapping/>
  </p:clrMapOvr>
  <p:transition>
    <p:fade/>
  </p:transition>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Profiles - Eight Name Profile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CB7DAA1-0FF8-4D7C-8E75-1A861A5931E0}"/>
              </a:ext>
            </a:extLst>
          </p:cNvPr>
          <p:cNvGraphicFramePr>
            <a:graphicFrameLocks noChangeAspect="1"/>
          </p:cNvGraphicFramePr>
          <p:nvPr userDrawn="1">
            <p:custDataLst>
              <p:tags r:id="rId1"/>
            </p:custDataLst>
            <p:extLst>
              <p:ext uri="{D42A27DB-BD31-4B8C-83A1-F6EECF244321}">
                <p14:modId xmlns:p14="http://schemas.microsoft.com/office/powerpoint/2010/main" val="1788296758"/>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3CB7DAA1-0FF8-4D7C-8E75-1A861A5931E0}"/>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cxnSp>
        <p:nvCxnSpPr>
          <p:cNvPr id="26" name="Straight Connector 25">
            <a:extLst>
              <a:ext uri="{FF2B5EF4-FFF2-40B4-BE49-F238E27FC236}">
                <a16:creationId xmlns:a16="http://schemas.microsoft.com/office/drawing/2014/main" id="{0C8064E9-04E9-4A14-A408-94214CFF948E}"/>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C06EE4FA-9207-4DF0-9D94-287D6EC93851}"/>
              </a:ext>
            </a:extLst>
          </p:cNvPr>
          <p:cNvGrpSpPr/>
          <p:nvPr userDrawn="1"/>
        </p:nvGrpSpPr>
        <p:grpSpPr>
          <a:xfrm>
            <a:off x="650596" y="693227"/>
            <a:ext cx="7067522" cy="5423877"/>
            <a:chOff x="528609" y="693224"/>
            <a:chExt cx="5742362" cy="5423877"/>
          </a:xfrm>
        </p:grpSpPr>
        <p:grpSp>
          <p:nvGrpSpPr>
            <p:cNvPr id="28" name="Group 27">
              <a:extLst>
                <a:ext uri="{FF2B5EF4-FFF2-40B4-BE49-F238E27FC236}">
                  <a16:creationId xmlns:a16="http://schemas.microsoft.com/office/drawing/2014/main" id="{1DCD9604-B368-479A-BF8E-DC0E0A268993}"/>
                </a:ext>
              </a:extLst>
            </p:cNvPr>
            <p:cNvGrpSpPr/>
            <p:nvPr userDrawn="1"/>
          </p:nvGrpSpPr>
          <p:grpSpPr>
            <a:xfrm>
              <a:off x="528609" y="693224"/>
              <a:ext cx="5738870" cy="1262305"/>
              <a:chOff x="684501" y="2230509"/>
              <a:chExt cx="5738870" cy="1262305"/>
            </a:xfrm>
          </p:grpSpPr>
          <p:sp>
            <p:nvSpPr>
              <p:cNvPr id="60" name="Block Arc 59">
                <a:extLst>
                  <a:ext uri="{FF2B5EF4-FFF2-40B4-BE49-F238E27FC236}">
                    <a16:creationId xmlns:a16="http://schemas.microsoft.com/office/drawing/2014/main" id="{D4D35C60-3AF8-4796-8262-8ED8D86EAC9F}"/>
                  </a:ext>
                </a:extLst>
              </p:cNvPr>
              <p:cNvSpPr/>
              <p:nvPr userDrawn="1"/>
            </p:nvSpPr>
            <p:spPr>
              <a:xfrm>
                <a:off x="5163371" y="2232814"/>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61" name="Block Arc 60">
                <a:extLst>
                  <a:ext uri="{FF2B5EF4-FFF2-40B4-BE49-F238E27FC236}">
                    <a16:creationId xmlns:a16="http://schemas.microsoft.com/office/drawing/2014/main" id="{4D542144-2810-4223-8D30-3803ED69AAAD}"/>
                  </a:ext>
                </a:extLst>
              </p:cNvPr>
              <p:cNvSpPr/>
              <p:nvPr userDrawn="1"/>
            </p:nvSpPr>
            <p:spPr>
              <a:xfrm>
                <a:off x="684501" y="2230509"/>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29" name="Group 28">
              <a:extLst>
                <a:ext uri="{FF2B5EF4-FFF2-40B4-BE49-F238E27FC236}">
                  <a16:creationId xmlns:a16="http://schemas.microsoft.com/office/drawing/2014/main" id="{19FB4A5E-5DAD-49CC-A6FE-24FAFB29E61B}"/>
                </a:ext>
              </a:extLst>
            </p:cNvPr>
            <p:cNvGrpSpPr/>
            <p:nvPr userDrawn="1"/>
          </p:nvGrpSpPr>
          <p:grpSpPr>
            <a:xfrm>
              <a:off x="532101" y="2078109"/>
              <a:ext cx="5738870" cy="4038992"/>
              <a:chOff x="532101" y="2078109"/>
              <a:chExt cx="5738870" cy="4038992"/>
            </a:xfrm>
          </p:grpSpPr>
          <p:grpSp>
            <p:nvGrpSpPr>
              <p:cNvPr id="48" name="Group 47">
                <a:extLst>
                  <a:ext uri="{FF2B5EF4-FFF2-40B4-BE49-F238E27FC236}">
                    <a16:creationId xmlns:a16="http://schemas.microsoft.com/office/drawing/2014/main" id="{A822737E-7A00-4277-B271-2AE620A05694}"/>
                  </a:ext>
                </a:extLst>
              </p:cNvPr>
              <p:cNvGrpSpPr/>
              <p:nvPr userDrawn="1"/>
            </p:nvGrpSpPr>
            <p:grpSpPr>
              <a:xfrm>
                <a:off x="5010971" y="2080414"/>
                <a:ext cx="1260000" cy="4036687"/>
                <a:chOff x="532101" y="2078109"/>
                <a:chExt cx="1260000" cy="4036687"/>
              </a:xfrm>
            </p:grpSpPr>
            <p:sp>
              <p:nvSpPr>
                <p:cNvPr id="53" name="Block Arc 52">
                  <a:extLst>
                    <a:ext uri="{FF2B5EF4-FFF2-40B4-BE49-F238E27FC236}">
                      <a16:creationId xmlns:a16="http://schemas.microsoft.com/office/drawing/2014/main" id="{5F506802-F123-4DB5-A87B-06556B871B2C}"/>
                    </a:ext>
                  </a:extLst>
                </p:cNvPr>
                <p:cNvSpPr/>
                <p:nvPr userDrawn="1"/>
              </p:nvSpPr>
              <p:spPr>
                <a:xfrm>
                  <a:off x="532101" y="4854796"/>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54" name="Block Arc 53">
                  <a:extLst>
                    <a:ext uri="{FF2B5EF4-FFF2-40B4-BE49-F238E27FC236}">
                      <a16:creationId xmlns:a16="http://schemas.microsoft.com/office/drawing/2014/main" id="{61BBD137-0BBF-48DF-8E37-9C192ED3C4DF}"/>
                    </a:ext>
                  </a:extLst>
                </p:cNvPr>
                <p:cNvSpPr/>
                <p:nvPr userDrawn="1"/>
              </p:nvSpPr>
              <p:spPr>
                <a:xfrm>
                  <a:off x="532101" y="3468758"/>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55" name="Block Arc 54">
                  <a:extLst>
                    <a:ext uri="{FF2B5EF4-FFF2-40B4-BE49-F238E27FC236}">
                      <a16:creationId xmlns:a16="http://schemas.microsoft.com/office/drawing/2014/main" id="{C918820F-D603-493D-9FBE-AA27EF485FD6}"/>
                    </a:ext>
                  </a:extLst>
                </p:cNvPr>
                <p:cNvSpPr/>
                <p:nvPr userDrawn="1"/>
              </p:nvSpPr>
              <p:spPr>
                <a:xfrm>
                  <a:off x="532101" y="2078109"/>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49" name="Group 48">
                <a:extLst>
                  <a:ext uri="{FF2B5EF4-FFF2-40B4-BE49-F238E27FC236}">
                    <a16:creationId xmlns:a16="http://schemas.microsoft.com/office/drawing/2014/main" id="{649734B0-6DA0-4201-B3C2-80E78F5B1F00}"/>
                  </a:ext>
                </a:extLst>
              </p:cNvPr>
              <p:cNvGrpSpPr/>
              <p:nvPr userDrawn="1"/>
            </p:nvGrpSpPr>
            <p:grpSpPr>
              <a:xfrm>
                <a:off x="532101" y="2078109"/>
                <a:ext cx="1260000" cy="4036687"/>
                <a:chOff x="532101" y="2078109"/>
                <a:chExt cx="1260000" cy="4036687"/>
              </a:xfrm>
            </p:grpSpPr>
            <p:sp>
              <p:nvSpPr>
                <p:cNvPr id="50" name="Block Arc 49">
                  <a:extLst>
                    <a:ext uri="{FF2B5EF4-FFF2-40B4-BE49-F238E27FC236}">
                      <a16:creationId xmlns:a16="http://schemas.microsoft.com/office/drawing/2014/main" id="{E50A09BE-80BE-42F0-8C87-E14E344E7785}"/>
                    </a:ext>
                  </a:extLst>
                </p:cNvPr>
                <p:cNvSpPr/>
                <p:nvPr userDrawn="1"/>
              </p:nvSpPr>
              <p:spPr>
                <a:xfrm>
                  <a:off x="532101" y="4854796"/>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51" name="Block Arc 50">
                  <a:extLst>
                    <a:ext uri="{FF2B5EF4-FFF2-40B4-BE49-F238E27FC236}">
                      <a16:creationId xmlns:a16="http://schemas.microsoft.com/office/drawing/2014/main" id="{403376D0-B00E-472C-909B-D823D801BE2E}"/>
                    </a:ext>
                  </a:extLst>
                </p:cNvPr>
                <p:cNvSpPr/>
                <p:nvPr userDrawn="1"/>
              </p:nvSpPr>
              <p:spPr>
                <a:xfrm>
                  <a:off x="532101" y="3468758"/>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52" name="Block Arc 51">
                  <a:extLst>
                    <a:ext uri="{FF2B5EF4-FFF2-40B4-BE49-F238E27FC236}">
                      <a16:creationId xmlns:a16="http://schemas.microsoft.com/office/drawing/2014/main" id="{51546BCB-57D8-48C9-90F3-3161A1D0B19A}"/>
                    </a:ext>
                  </a:extLst>
                </p:cNvPr>
                <p:cNvSpPr/>
                <p:nvPr userDrawn="1"/>
              </p:nvSpPr>
              <p:spPr>
                <a:xfrm>
                  <a:off x="532101" y="2078109"/>
                  <a:ext cx="1260000" cy="126000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grpSp>
      <p:cxnSp>
        <p:nvCxnSpPr>
          <p:cNvPr id="62" name="Straight Connector 61">
            <a:extLst>
              <a:ext uri="{FF2B5EF4-FFF2-40B4-BE49-F238E27FC236}">
                <a16:creationId xmlns:a16="http://schemas.microsoft.com/office/drawing/2014/main" id="{26F9D6A2-9A34-4C13-9B15-225017E6B74E}"/>
              </a:ext>
            </a:extLst>
          </p:cNvPr>
          <p:cNvCxnSpPr/>
          <p:nvPr userDrawn="1"/>
        </p:nvCxnSpPr>
        <p:spPr>
          <a:xfrm>
            <a:off x="734647" y="2704699"/>
            <a:ext cx="1072270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72AD394-8C4E-4AD3-AFBB-D3328BACC543}"/>
              </a:ext>
            </a:extLst>
          </p:cNvPr>
          <p:cNvCxnSpPr/>
          <p:nvPr userDrawn="1"/>
        </p:nvCxnSpPr>
        <p:spPr>
          <a:xfrm>
            <a:off x="734647" y="4098758"/>
            <a:ext cx="1072270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FCDDA98E-7B3C-4BCE-ABB6-4D1DAA4CA607}"/>
              </a:ext>
            </a:extLst>
          </p:cNvPr>
          <p:cNvCxnSpPr/>
          <p:nvPr userDrawn="1"/>
        </p:nvCxnSpPr>
        <p:spPr>
          <a:xfrm>
            <a:off x="734646" y="5484796"/>
            <a:ext cx="10722708" cy="0"/>
          </a:xfrm>
          <a:prstGeom prst="line">
            <a:avLst/>
          </a:prstGeom>
        </p:spPr>
        <p:style>
          <a:lnRef idx="1">
            <a:schemeClr val="accent1"/>
          </a:lnRef>
          <a:fillRef idx="0">
            <a:schemeClr val="accent1"/>
          </a:fillRef>
          <a:effectRef idx="0">
            <a:schemeClr val="accent1"/>
          </a:effectRef>
          <a:fontRef idx="minor">
            <a:schemeClr val="tx1"/>
          </a:fontRef>
        </p:style>
      </p:cxnSp>
      <p:sp>
        <p:nvSpPr>
          <p:cNvPr id="66" name="Picture Placeholder 3">
            <a:extLst>
              <a:ext uri="{FF2B5EF4-FFF2-40B4-BE49-F238E27FC236}">
                <a16:creationId xmlns:a16="http://schemas.microsoft.com/office/drawing/2014/main" id="{6A417F41-C2E4-4690-ACFF-0B3E0EC82B9A}"/>
              </a:ext>
            </a:extLst>
          </p:cNvPr>
          <p:cNvSpPr>
            <a:spLocks noGrp="1"/>
          </p:cNvSpPr>
          <p:nvPr>
            <p:ph type="pic" sz="quarter" idx="15"/>
          </p:nvPr>
        </p:nvSpPr>
        <p:spPr>
          <a:xfrm>
            <a:off x="734647" y="2143297"/>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68" name="Picture Placeholder 3">
            <a:extLst>
              <a:ext uri="{FF2B5EF4-FFF2-40B4-BE49-F238E27FC236}">
                <a16:creationId xmlns:a16="http://schemas.microsoft.com/office/drawing/2014/main" id="{B692CA39-BAD0-4B62-8B55-791EEFC81317}"/>
              </a:ext>
            </a:extLst>
          </p:cNvPr>
          <p:cNvSpPr>
            <a:spLocks noGrp="1"/>
          </p:cNvSpPr>
          <p:nvPr>
            <p:ph type="pic" sz="quarter" idx="18"/>
          </p:nvPr>
        </p:nvSpPr>
        <p:spPr>
          <a:xfrm>
            <a:off x="6248000" y="2143297"/>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69" name="Text Placeholder 2">
            <a:extLst>
              <a:ext uri="{FF2B5EF4-FFF2-40B4-BE49-F238E27FC236}">
                <a16:creationId xmlns:a16="http://schemas.microsoft.com/office/drawing/2014/main" id="{D0257401-159A-4B0D-8891-DFA2ED1B9C00}"/>
              </a:ext>
            </a:extLst>
          </p:cNvPr>
          <p:cNvSpPr>
            <a:spLocks noGrp="1"/>
          </p:cNvSpPr>
          <p:nvPr>
            <p:ph type="body" sz="quarter" idx="21" hasCustomPrompt="1"/>
          </p:nvPr>
        </p:nvSpPr>
        <p:spPr>
          <a:xfrm>
            <a:off x="2285419" y="2181827"/>
            <a:ext cx="3631627" cy="484308"/>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70" name="Text Placeholder 4">
            <a:extLst>
              <a:ext uri="{FF2B5EF4-FFF2-40B4-BE49-F238E27FC236}">
                <a16:creationId xmlns:a16="http://schemas.microsoft.com/office/drawing/2014/main" id="{8718DA85-0647-424C-A1CA-F8C3B4A3F026}"/>
              </a:ext>
            </a:extLst>
          </p:cNvPr>
          <p:cNvSpPr>
            <a:spLocks noGrp="1"/>
          </p:cNvSpPr>
          <p:nvPr>
            <p:ph type="body" sz="quarter" idx="22" hasCustomPrompt="1"/>
          </p:nvPr>
        </p:nvSpPr>
        <p:spPr>
          <a:xfrm>
            <a:off x="2285455" y="2763856"/>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71" name="Text Placeholder 2">
            <a:extLst>
              <a:ext uri="{FF2B5EF4-FFF2-40B4-BE49-F238E27FC236}">
                <a16:creationId xmlns:a16="http://schemas.microsoft.com/office/drawing/2014/main" id="{E2880920-E37A-4677-AAAA-D579A1AD43B3}"/>
              </a:ext>
            </a:extLst>
          </p:cNvPr>
          <p:cNvSpPr>
            <a:spLocks noGrp="1"/>
          </p:cNvSpPr>
          <p:nvPr>
            <p:ph type="body" sz="quarter" idx="39" hasCustomPrompt="1"/>
          </p:nvPr>
        </p:nvSpPr>
        <p:spPr>
          <a:xfrm>
            <a:off x="7825729" y="2181827"/>
            <a:ext cx="3631627" cy="484308"/>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72" name="Text Placeholder 4">
            <a:extLst>
              <a:ext uri="{FF2B5EF4-FFF2-40B4-BE49-F238E27FC236}">
                <a16:creationId xmlns:a16="http://schemas.microsoft.com/office/drawing/2014/main" id="{62860B7D-A8B0-47F3-BBDB-3089C6A95F39}"/>
              </a:ext>
            </a:extLst>
          </p:cNvPr>
          <p:cNvSpPr>
            <a:spLocks noGrp="1"/>
          </p:cNvSpPr>
          <p:nvPr>
            <p:ph type="body" sz="quarter" idx="40" hasCustomPrompt="1"/>
          </p:nvPr>
        </p:nvSpPr>
        <p:spPr>
          <a:xfrm>
            <a:off x="7826564" y="2763856"/>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73" name="Picture Placeholder 3">
            <a:extLst>
              <a:ext uri="{FF2B5EF4-FFF2-40B4-BE49-F238E27FC236}">
                <a16:creationId xmlns:a16="http://schemas.microsoft.com/office/drawing/2014/main" id="{934051D2-3B3A-4EAF-B808-F9E09BCA77E4}"/>
              </a:ext>
            </a:extLst>
          </p:cNvPr>
          <p:cNvSpPr>
            <a:spLocks noGrp="1"/>
          </p:cNvSpPr>
          <p:nvPr>
            <p:ph type="pic" sz="quarter" idx="41"/>
          </p:nvPr>
        </p:nvSpPr>
        <p:spPr>
          <a:xfrm>
            <a:off x="734647" y="3533947"/>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74" name="Picture Placeholder 3">
            <a:extLst>
              <a:ext uri="{FF2B5EF4-FFF2-40B4-BE49-F238E27FC236}">
                <a16:creationId xmlns:a16="http://schemas.microsoft.com/office/drawing/2014/main" id="{33FDE61F-CC8F-489F-8EE9-C7ED46C52B20}"/>
              </a:ext>
            </a:extLst>
          </p:cNvPr>
          <p:cNvSpPr>
            <a:spLocks noGrp="1"/>
          </p:cNvSpPr>
          <p:nvPr>
            <p:ph type="pic" sz="quarter" idx="42"/>
          </p:nvPr>
        </p:nvSpPr>
        <p:spPr>
          <a:xfrm>
            <a:off x="6248000" y="3533947"/>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75" name="Text Placeholder 2">
            <a:extLst>
              <a:ext uri="{FF2B5EF4-FFF2-40B4-BE49-F238E27FC236}">
                <a16:creationId xmlns:a16="http://schemas.microsoft.com/office/drawing/2014/main" id="{20DCAAE6-7CCD-449D-831B-2BDFDB568B2E}"/>
              </a:ext>
            </a:extLst>
          </p:cNvPr>
          <p:cNvSpPr>
            <a:spLocks noGrp="1"/>
          </p:cNvSpPr>
          <p:nvPr>
            <p:ph type="body" sz="quarter" idx="43" hasCustomPrompt="1"/>
          </p:nvPr>
        </p:nvSpPr>
        <p:spPr>
          <a:xfrm>
            <a:off x="2285419" y="3572477"/>
            <a:ext cx="3631627" cy="484308"/>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76" name="Text Placeholder 4">
            <a:extLst>
              <a:ext uri="{FF2B5EF4-FFF2-40B4-BE49-F238E27FC236}">
                <a16:creationId xmlns:a16="http://schemas.microsoft.com/office/drawing/2014/main" id="{9E11A99C-BF94-4B2A-92B9-455106A833AE}"/>
              </a:ext>
            </a:extLst>
          </p:cNvPr>
          <p:cNvSpPr>
            <a:spLocks noGrp="1"/>
          </p:cNvSpPr>
          <p:nvPr>
            <p:ph type="body" sz="quarter" idx="44" hasCustomPrompt="1"/>
          </p:nvPr>
        </p:nvSpPr>
        <p:spPr>
          <a:xfrm>
            <a:off x="2285455" y="4154506"/>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77" name="Text Placeholder 2">
            <a:extLst>
              <a:ext uri="{FF2B5EF4-FFF2-40B4-BE49-F238E27FC236}">
                <a16:creationId xmlns:a16="http://schemas.microsoft.com/office/drawing/2014/main" id="{93B6B686-03F7-4AB1-9B95-B31B32EF0313}"/>
              </a:ext>
            </a:extLst>
          </p:cNvPr>
          <p:cNvSpPr>
            <a:spLocks noGrp="1"/>
          </p:cNvSpPr>
          <p:nvPr>
            <p:ph type="body" sz="quarter" idx="45" hasCustomPrompt="1"/>
          </p:nvPr>
        </p:nvSpPr>
        <p:spPr>
          <a:xfrm>
            <a:off x="7825729" y="3572477"/>
            <a:ext cx="3631627" cy="484308"/>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78" name="Text Placeholder 4">
            <a:extLst>
              <a:ext uri="{FF2B5EF4-FFF2-40B4-BE49-F238E27FC236}">
                <a16:creationId xmlns:a16="http://schemas.microsoft.com/office/drawing/2014/main" id="{65F496BB-5735-493B-ABAF-D354FB97E230}"/>
              </a:ext>
            </a:extLst>
          </p:cNvPr>
          <p:cNvSpPr>
            <a:spLocks noGrp="1"/>
          </p:cNvSpPr>
          <p:nvPr>
            <p:ph type="body" sz="quarter" idx="46" hasCustomPrompt="1"/>
          </p:nvPr>
        </p:nvSpPr>
        <p:spPr>
          <a:xfrm>
            <a:off x="7826564" y="4154506"/>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79" name="Picture Placeholder 3">
            <a:extLst>
              <a:ext uri="{FF2B5EF4-FFF2-40B4-BE49-F238E27FC236}">
                <a16:creationId xmlns:a16="http://schemas.microsoft.com/office/drawing/2014/main" id="{0D984CEE-5D17-422E-9494-9E7F49CE1EB7}"/>
              </a:ext>
            </a:extLst>
          </p:cNvPr>
          <p:cNvSpPr>
            <a:spLocks noGrp="1"/>
          </p:cNvSpPr>
          <p:nvPr>
            <p:ph type="pic" sz="quarter" idx="47"/>
          </p:nvPr>
        </p:nvSpPr>
        <p:spPr>
          <a:xfrm>
            <a:off x="734647" y="4924597"/>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80" name="Picture Placeholder 3">
            <a:extLst>
              <a:ext uri="{FF2B5EF4-FFF2-40B4-BE49-F238E27FC236}">
                <a16:creationId xmlns:a16="http://schemas.microsoft.com/office/drawing/2014/main" id="{CDFC2301-66C5-4CBA-BB27-112313A555CB}"/>
              </a:ext>
            </a:extLst>
          </p:cNvPr>
          <p:cNvSpPr>
            <a:spLocks noGrp="1"/>
          </p:cNvSpPr>
          <p:nvPr>
            <p:ph type="pic" sz="quarter" idx="48"/>
          </p:nvPr>
        </p:nvSpPr>
        <p:spPr>
          <a:xfrm>
            <a:off x="6248000" y="4924597"/>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81" name="Text Placeholder 2">
            <a:extLst>
              <a:ext uri="{FF2B5EF4-FFF2-40B4-BE49-F238E27FC236}">
                <a16:creationId xmlns:a16="http://schemas.microsoft.com/office/drawing/2014/main" id="{DA96F81C-AA1B-402C-8462-6E43672A1889}"/>
              </a:ext>
            </a:extLst>
          </p:cNvPr>
          <p:cNvSpPr>
            <a:spLocks noGrp="1"/>
          </p:cNvSpPr>
          <p:nvPr>
            <p:ph type="body" sz="quarter" idx="49" hasCustomPrompt="1"/>
          </p:nvPr>
        </p:nvSpPr>
        <p:spPr>
          <a:xfrm>
            <a:off x="2285419" y="4963127"/>
            <a:ext cx="3631627" cy="484308"/>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82" name="Text Placeholder 4">
            <a:extLst>
              <a:ext uri="{FF2B5EF4-FFF2-40B4-BE49-F238E27FC236}">
                <a16:creationId xmlns:a16="http://schemas.microsoft.com/office/drawing/2014/main" id="{7C2F0BDA-3654-4583-81BC-94667F4E54CA}"/>
              </a:ext>
            </a:extLst>
          </p:cNvPr>
          <p:cNvSpPr>
            <a:spLocks noGrp="1"/>
          </p:cNvSpPr>
          <p:nvPr>
            <p:ph type="body" sz="quarter" idx="50" hasCustomPrompt="1"/>
          </p:nvPr>
        </p:nvSpPr>
        <p:spPr>
          <a:xfrm>
            <a:off x="2285455" y="5545156"/>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83" name="Text Placeholder 2">
            <a:extLst>
              <a:ext uri="{FF2B5EF4-FFF2-40B4-BE49-F238E27FC236}">
                <a16:creationId xmlns:a16="http://schemas.microsoft.com/office/drawing/2014/main" id="{898FD0DF-F772-4EDE-9C35-6056D140CDA3}"/>
              </a:ext>
            </a:extLst>
          </p:cNvPr>
          <p:cNvSpPr>
            <a:spLocks noGrp="1"/>
          </p:cNvSpPr>
          <p:nvPr>
            <p:ph type="body" sz="quarter" idx="51" hasCustomPrompt="1"/>
          </p:nvPr>
        </p:nvSpPr>
        <p:spPr>
          <a:xfrm>
            <a:off x="7825729" y="4963127"/>
            <a:ext cx="3631627" cy="484308"/>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84" name="Text Placeholder 4">
            <a:extLst>
              <a:ext uri="{FF2B5EF4-FFF2-40B4-BE49-F238E27FC236}">
                <a16:creationId xmlns:a16="http://schemas.microsoft.com/office/drawing/2014/main" id="{F1AEDA8F-1C8D-4CCD-8CB9-8B9AF0E50F68}"/>
              </a:ext>
            </a:extLst>
          </p:cNvPr>
          <p:cNvSpPr>
            <a:spLocks noGrp="1"/>
          </p:cNvSpPr>
          <p:nvPr>
            <p:ph type="body" sz="quarter" idx="52" hasCustomPrompt="1"/>
          </p:nvPr>
        </p:nvSpPr>
        <p:spPr>
          <a:xfrm>
            <a:off x="7826564" y="5545156"/>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85" name="Picture Placeholder 3">
            <a:extLst>
              <a:ext uri="{FF2B5EF4-FFF2-40B4-BE49-F238E27FC236}">
                <a16:creationId xmlns:a16="http://schemas.microsoft.com/office/drawing/2014/main" id="{7C01FFF9-DBEB-41A2-BE1A-B0D81CEBF724}"/>
              </a:ext>
            </a:extLst>
          </p:cNvPr>
          <p:cNvSpPr>
            <a:spLocks noGrp="1"/>
          </p:cNvSpPr>
          <p:nvPr>
            <p:ph type="pic" sz="quarter" idx="53"/>
          </p:nvPr>
        </p:nvSpPr>
        <p:spPr>
          <a:xfrm>
            <a:off x="734647" y="752647"/>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86" name="Picture Placeholder 3">
            <a:extLst>
              <a:ext uri="{FF2B5EF4-FFF2-40B4-BE49-F238E27FC236}">
                <a16:creationId xmlns:a16="http://schemas.microsoft.com/office/drawing/2014/main" id="{AE56D05B-FED5-43C7-B788-D400AF7AF309}"/>
              </a:ext>
            </a:extLst>
          </p:cNvPr>
          <p:cNvSpPr>
            <a:spLocks noGrp="1"/>
          </p:cNvSpPr>
          <p:nvPr>
            <p:ph type="pic" sz="quarter" idx="54"/>
          </p:nvPr>
        </p:nvSpPr>
        <p:spPr>
          <a:xfrm>
            <a:off x="6248000" y="752647"/>
            <a:ext cx="1391262" cy="1131261"/>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87" name="Text Placeholder 2">
            <a:extLst>
              <a:ext uri="{FF2B5EF4-FFF2-40B4-BE49-F238E27FC236}">
                <a16:creationId xmlns:a16="http://schemas.microsoft.com/office/drawing/2014/main" id="{97A92723-F3EC-4F49-ACDC-A2CB27D82165}"/>
              </a:ext>
            </a:extLst>
          </p:cNvPr>
          <p:cNvSpPr>
            <a:spLocks noGrp="1"/>
          </p:cNvSpPr>
          <p:nvPr>
            <p:ph type="body" sz="quarter" idx="55" hasCustomPrompt="1"/>
          </p:nvPr>
        </p:nvSpPr>
        <p:spPr>
          <a:xfrm>
            <a:off x="2285419" y="791177"/>
            <a:ext cx="3631627" cy="484308"/>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88" name="Text Placeholder 4">
            <a:extLst>
              <a:ext uri="{FF2B5EF4-FFF2-40B4-BE49-F238E27FC236}">
                <a16:creationId xmlns:a16="http://schemas.microsoft.com/office/drawing/2014/main" id="{5FFCA29B-0AD3-4562-A50A-523E3985E554}"/>
              </a:ext>
            </a:extLst>
          </p:cNvPr>
          <p:cNvSpPr>
            <a:spLocks noGrp="1"/>
          </p:cNvSpPr>
          <p:nvPr>
            <p:ph type="body" sz="quarter" idx="56" hasCustomPrompt="1"/>
          </p:nvPr>
        </p:nvSpPr>
        <p:spPr>
          <a:xfrm>
            <a:off x="2285455" y="1373206"/>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
        <p:nvSpPr>
          <p:cNvPr id="89" name="Text Placeholder 2">
            <a:extLst>
              <a:ext uri="{FF2B5EF4-FFF2-40B4-BE49-F238E27FC236}">
                <a16:creationId xmlns:a16="http://schemas.microsoft.com/office/drawing/2014/main" id="{6FBD6D97-B32C-4C1C-8FDD-3EC568DBE514}"/>
              </a:ext>
            </a:extLst>
          </p:cNvPr>
          <p:cNvSpPr>
            <a:spLocks noGrp="1"/>
          </p:cNvSpPr>
          <p:nvPr>
            <p:ph type="body" sz="quarter" idx="57" hasCustomPrompt="1"/>
          </p:nvPr>
        </p:nvSpPr>
        <p:spPr>
          <a:xfrm>
            <a:off x="7825729" y="791177"/>
            <a:ext cx="3631627" cy="484308"/>
          </a:xfrm>
        </p:spPr>
        <p:txBody>
          <a:bodyPr anchor="b">
            <a:noAutofit/>
          </a:bodyPr>
          <a:lstStyle>
            <a:lvl1pPr>
              <a:lnSpc>
                <a:spcPct val="90000"/>
              </a:lnSpc>
              <a:spcAft>
                <a:spcPts val="0"/>
              </a:spcAft>
              <a:defRPr sz="1800" cap="none" baseline="0">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pPr lvl="0"/>
            <a:r>
              <a:rPr lang="en-GB"/>
              <a:t>Name</a:t>
            </a:r>
          </a:p>
        </p:txBody>
      </p:sp>
      <p:sp>
        <p:nvSpPr>
          <p:cNvPr id="90" name="Text Placeholder 4">
            <a:extLst>
              <a:ext uri="{FF2B5EF4-FFF2-40B4-BE49-F238E27FC236}">
                <a16:creationId xmlns:a16="http://schemas.microsoft.com/office/drawing/2014/main" id="{644FAB27-0887-4FC6-BC80-9EF6BD339F4F}"/>
              </a:ext>
            </a:extLst>
          </p:cNvPr>
          <p:cNvSpPr>
            <a:spLocks noGrp="1"/>
          </p:cNvSpPr>
          <p:nvPr>
            <p:ph type="body" sz="quarter" idx="58" hasCustomPrompt="1"/>
          </p:nvPr>
        </p:nvSpPr>
        <p:spPr>
          <a:xfrm>
            <a:off x="7826564" y="1373206"/>
            <a:ext cx="3630791" cy="347663"/>
          </a:xfrm>
        </p:spPr>
        <p:txBody>
          <a:bodyPr anchor="t">
            <a:noAutofit/>
          </a:bodyPr>
          <a:lstStyle>
            <a:lvl1pPr>
              <a:defRPr sz="1200" b="0" baseline="0">
                <a:latin typeface="Arial" panose="020B0604020202020204" pitchFamily="34" charset="0"/>
                <a:cs typeface="Arial" panose="020B0604020202020204" pitchFamily="34" charset="0"/>
                <a:sym typeface="Arial" panose="020B0604020202020204" pitchFamily="34" charset="0"/>
              </a:defRPr>
            </a:lvl1pPr>
          </a:lstStyle>
          <a:p>
            <a:pPr lvl="0"/>
            <a:r>
              <a:rPr lang="en-GB"/>
              <a:t>Job title</a:t>
            </a:r>
          </a:p>
        </p:txBody>
      </p:sp>
    </p:spTree>
    <p:extLst>
      <p:ext uri="{BB962C8B-B14F-4D97-AF65-F5344CB8AC3E}">
        <p14:creationId xmlns:p14="http://schemas.microsoft.com/office/powerpoint/2010/main" val="120986372"/>
      </p:ext>
    </p:extLst>
  </p:cSld>
  <p:clrMapOvr>
    <a:masterClrMapping/>
  </p:clrMapOvr>
  <p:transition>
    <p:fade/>
  </p:transition>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Profiles - Three Short Profile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7DCBBEB-41BF-48FF-983B-6918FDC649DA}"/>
              </a:ext>
            </a:extLst>
          </p:cNvPr>
          <p:cNvGraphicFramePr>
            <a:graphicFrameLocks noChangeAspect="1"/>
          </p:cNvGraphicFramePr>
          <p:nvPr userDrawn="1">
            <p:custDataLst>
              <p:tags r:id="rId1"/>
            </p:custDataLst>
            <p:extLst>
              <p:ext uri="{D42A27DB-BD31-4B8C-83A1-F6EECF244321}">
                <p14:modId xmlns:p14="http://schemas.microsoft.com/office/powerpoint/2010/main" val="1928685383"/>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17DCBBEB-41BF-48FF-983B-6918FDC649DA}"/>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0" name="Block Arc 9">
            <a:extLst>
              <a:ext uri="{FF2B5EF4-FFF2-40B4-BE49-F238E27FC236}">
                <a16:creationId xmlns:a16="http://schemas.microsoft.com/office/drawing/2014/main" id="{42A939CC-FFB5-4018-8F21-2B8FF253653C}"/>
              </a:ext>
            </a:extLst>
          </p:cNvPr>
          <p:cNvSpPr/>
          <p:nvPr userDrawn="1"/>
        </p:nvSpPr>
        <p:spPr>
          <a:xfrm>
            <a:off x="600562" y="1411881"/>
            <a:ext cx="3635552" cy="2953886"/>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4" name="Block Arc 13">
            <a:extLst>
              <a:ext uri="{FF2B5EF4-FFF2-40B4-BE49-F238E27FC236}">
                <a16:creationId xmlns:a16="http://schemas.microsoft.com/office/drawing/2014/main" id="{224AFB27-1FA9-453A-9F72-0E07FB01FE79}"/>
              </a:ext>
            </a:extLst>
          </p:cNvPr>
          <p:cNvSpPr/>
          <p:nvPr userDrawn="1"/>
        </p:nvSpPr>
        <p:spPr>
          <a:xfrm>
            <a:off x="7951818" y="1410230"/>
            <a:ext cx="3637585" cy="2955538"/>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5" name="Block Arc 14">
            <a:extLst>
              <a:ext uri="{FF2B5EF4-FFF2-40B4-BE49-F238E27FC236}">
                <a16:creationId xmlns:a16="http://schemas.microsoft.com/office/drawing/2014/main" id="{7E18D6A2-0342-4901-B662-A8F90DA4A0B7}"/>
              </a:ext>
            </a:extLst>
          </p:cNvPr>
          <p:cNvSpPr/>
          <p:nvPr userDrawn="1"/>
        </p:nvSpPr>
        <p:spPr>
          <a:xfrm>
            <a:off x="4275172" y="1410229"/>
            <a:ext cx="3637588" cy="295554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6" name="Picture Placeholder 3">
            <a:extLst>
              <a:ext uri="{FF2B5EF4-FFF2-40B4-BE49-F238E27FC236}">
                <a16:creationId xmlns:a16="http://schemas.microsoft.com/office/drawing/2014/main" id="{C5A77281-C800-4A29-A39B-6100415B034D}"/>
              </a:ext>
            </a:extLst>
          </p:cNvPr>
          <p:cNvSpPr>
            <a:spLocks noGrp="1"/>
          </p:cNvSpPr>
          <p:nvPr>
            <p:ph type="pic" sz="quarter" idx="15"/>
          </p:nvPr>
        </p:nvSpPr>
        <p:spPr>
          <a:xfrm>
            <a:off x="734646" y="1520825"/>
            <a:ext cx="3367385" cy="2736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17" name="Picture Placeholder 3">
            <a:extLst>
              <a:ext uri="{FF2B5EF4-FFF2-40B4-BE49-F238E27FC236}">
                <a16:creationId xmlns:a16="http://schemas.microsoft.com/office/drawing/2014/main" id="{A53B13C5-DF5A-4D09-8DD5-CA6DE3BFEC57}"/>
              </a:ext>
            </a:extLst>
          </p:cNvPr>
          <p:cNvSpPr>
            <a:spLocks noGrp="1"/>
          </p:cNvSpPr>
          <p:nvPr>
            <p:ph type="pic" sz="quarter" idx="20"/>
          </p:nvPr>
        </p:nvSpPr>
        <p:spPr>
          <a:xfrm>
            <a:off x="8087936" y="1520825"/>
            <a:ext cx="3367385" cy="2736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18" name="Picture Placeholder 3">
            <a:extLst>
              <a:ext uri="{FF2B5EF4-FFF2-40B4-BE49-F238E27FC236}">
                <a16:creationId xmlns:a16="http://schemas.microsoft.com/office/drawing/2014/main" id="{A65267A8-C64B-474E-B4B8-FD98A526ADA9}"/>
              </a:ext>
            </a:extLst>
          </p:cNvPr>
          <p:cNvSpPr>
            <a:spLocks noGrp="1"/>
          </p:cNvSpPr>
          <p:nvPr>
            <p:ph type="pic" sz="quarter" idx="21"/>
          </p:nvPr>
        </p:nvSpPr>
        <p:spPr>
          <a:xfrm>
            <a:off x="4411292" y="1520825"/>
            <a:ext cx="3367385" cy="2736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22" name="Text Placeholder 4">
            <a:extLst>
              <a:ext uri="{FF2B5EF4-FFF2-40B4-BE49-F238E27FC236}">
                <a16:creationId xmlns:a16="http://schemas.microsoft.com/office/drawing/2014/main" id="{C173F4D7-899C-4282-AA20-AD73DDCABAAE}"/>
              </a:ext>
            </a:extLst>
          </p:cNvPr>
          <p:cNvSpPr>
            <a:spLocks noGrp="1"/>
          </p:cNvSpPr>
          <p:nvPr>
            <p:ph type="body" sz="quarter" idx="33"/>
          </p:nvPr>
        </p:nvSpPr>
        <p:spPr>
          <a:xfrm>
            <a:off x="734648" y="4472727"/>
            <a:ext cx="3369419" cy="1693125"/>
          </a:xfrm>
        </p:spPr>
        <p:txBody>
          <a:bodyPr>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3" name="Text Placeholder 4">
            <a:extLst>
              <a:ext uri="{FF2B5EF4-FFF2-40B4-BE49-F238E27FC236}">
                <a16:creationId xmlns:a16="http://schemas.microsoft.com/office/drawing/2014/main" id="{3B1F3480-E034-4936-B70F-8115B2081E6A}"/>
              </a:ext>
            </a:extLst>
          </p:cNvPr>
          <p:cNvSpPr>
            <a:spLocks noGrp="1"/>
          </p:cNvSpPr>
          <p:nvPr>
            <p:ph type="body" sz="quarter" idx="34"/>
          </p:nvPr>
        </p:nvSpPr>
        <p:spPr>
          <a:xfrm>
            <a:off x="8087937" y="4472727"/>
            <a:ext cx="3369419" cy="1693125"/>
          </a:xfrm>
        </p:spPr>
        <p:txBody>
          <a:bodyPr>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4" name="Text Placeholder 4">
            <a:extLst>
              <a:ext uri="{FF2B5EF4-FFF2-40B4-BE49-F238E27FC236}">
                <a16:creationId xmlns:a16="http://schemas.microsoft.com/office/drawing/2014/main" id="{E6C1871F-7930-49DA-84D5-A9C1F198F26E}"/>
              </a:ext>
            </a:extLst>
          </p:cNvPr>
          <p:cNvSpPr>
            <a:spLocks noGrp="1"/>
          </p:cNvSpPr>
          <p:nvPr>
            <p:ph type="body" sz="quarter" idx="35"/>
          </p:nvPr>
        </p:nvSpPr>
        <p:spPr>
          <a:xfrm>
            <a:off x="4411293" y="4472727"/>
            <a:ext cx="3369419" cy="1693125"/>
          </a:xfrm>
        </p:spPr>
        <p:txBody>
          <a:bodyPr>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5" name="Text Placeholder 7">
            <a:extLst>
              <a:ext uri="{FF2B5EF4-FFF2-40B4-BE49-F238E27FC236}">
                <a16:creationId xmlns:a16="http://schemas.microsoft.com/office/drawing/2014/main" id="{B35D2F11-0700-4200-907C-B4494D21024E}"/>
              </a:ext>
            </a:extLst>
          </p:cNvPr>
          <p:cNvSpPr>
            <a:spLocks noGrp="1"/>
          </p:cNvSpPr>
          <p:nvPr>
            <p:ph type="body" sz="quarter" idx="13" hasCustomPrompt="1"/>
          </p:nvPr>
        </p:nvSpPr>
        <p:spPr>
          <a:xfrm>
            <a:off x="734646" y="584203"/>
            <a:ext cx="10722708" cy="720725"/>
          </a:xfrm>
          <a:prstGeom prst="rect">
            <a:avLst/>
          </a:prstGeom>
        </p:spPr>
        <p:txBody>
          <a:bodyPr tIns="0" bIns="0" anchor="t"/>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grpSp>
        <p:nvGrpSpPr>
          <p:cNvPr id="26" name="Group 25">
            <a:extLst>
              <a:ext uri="{FF2B5EF4-FFF2-40B4-BE49-F238E27FC236}">
                <a16:creationId xmlns:a16="http://schemas.microsoft.com/office/drawing/2014/main" id="{C20AD024-DFD6-4012-9107-B9B81A94D43C}"/>
              </a:ext>
            </a:extLst>
          </p:cNvPr>
          <p:cNvGrpSpPr/>
          <p:nvPr userDrawn="1"/>
        </p:nvGrpSpPr>
        <p:grpSpPr>
          <a:xfrm>
            <a:off x="4264733" y="4472724"/>
            <a:ext cx="3660562" cy="1693126"/>
            <a:chOff x="2714324" y="3716725"/>
            <a:chExt cx="2238676" cy="2449125"/>
          </a:xfrm>
        </p:grpSpPr>
        <p:cxnSp>
          <p:nvCxnSpPr>
            <p:cNvPr id="27" name="Straight Connector 26">
              <a:extLst>
                <a:ext uri="{FF2B5EF4-FFF2-40B4-BE49-F238E27FC236}">
                  <a16:creationId xmlns:a16="http://schemas.microsoft.com/office/drawing/2014/main" id="{EECE1DB0-ACC2-40B0-8BF5-E616B34D6C79}"/>
                </a:ext>
              </a:extLst>
            </p:cNvPr>
            <p:cNvCxnSpPr/>
            <p:nvPr userDrawn="1"/>
          </p:nvCxnSpPr>
          <p:spPr>
            <a:xfrm>
              <a:off x="2714324" y="3716725"/>
              <a:ext cx="0" cy="244912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8C257B7-A68E-4C1B-9E21-B2A653AC9313}"/>
                </a:ext>
              </a:extLst>
            </p:cNvPr>
            <p:cNvCxnSpPr/>
            <p:nvPr userDrawn="1"/>
          </p:nvCxnSpPr>
          <p:spPr>
            <a:xfrm>
              <a:off x="4953000" y="3716725"/>
              <a:ext cx="0" cy="244912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29" name="Straight Connector 28">
            <a:extLst>
              <a:ext uri="{FF2B5EF4-FFF2-40B4-BE49-F238E27FC236}">
                <a16:creationId xmlns:a16="http://schemas.microsoft.com/office/drawing/2014/main" id="{8E9478A3-A154-4A6B-B03E-7BD1390E24A1}"/>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9194248"/>
      </p:ext>
    </p:extLst>
  </p:cSld>
  <p:clrMapOvr>
    <a:masterClrMapping/>
  </p:clrMapOvr>
  <p:transition>
    <p:fade/>
  </p:transition>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Profiles - Four Short Profile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1CD5B93-3083-437C-BACC-C6176FD3A4C3}"/>
              </a:ext>
            </a:extLst>
          </p:cNvPr>
          <p:cNvGraphicFramePr>
            <a:graphicFrameLocks noChangeAspect="1"/>
          </p:cNvGraphicFramePr>
          <p:nvPr userDrawn="1">
            <p:custDataLst>
              <p:tags r:id="rId1"/>
            </p:custDataLst>
            <p:extLst>
              <p:ext uri="{D42A27DB-BD31-4B8C-83A1-F6EECF244321}">
                <p14:modId xmlns:p14="http://schemas.microsoft.com/office/powerpoint/2010/main" val="661500140"/>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B1CD5B93-3083-437C-BACC-C6176FD3A4C3}"/>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12" name="Block Arc 11">
            <a:extLst>
              <a:ext uri="{FF2B5EF4-FFF2-40B4-BE49-F238E27FC236}">
                <a16:creationId xmlns:a16="http://schemas.microsoft.com/office/drawing/2014/main" id="{C3EE9E03-D44D-468A-84C9-6814C0FCC058}"/>
              </a:ext>
            </a:extLst>
          </p:cNvPr>
          <p:cNvSpPr/>
          <p:nvPr userDrawn="1"/>
        </p:nvSpPr>
        <p:spPr>
          <a:xfrm>
            <a:off x="6157253" y="1437815"/>
            <a:ext cx="2646929" cy="215063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3" name="Block Arc 12">
            <a:extLst>
              <a:ext uri="{FF2B5EF4-FFF2-40B4-BE49-F238E27FC236}">
                <a16:creationId xmlns:a16="http://schemas.microsoft.com/office/drawing/2014/main" id="{9E9401F1-7A7F-4635-8115-58F95D493D99}"/>
              </a:ext>
            </a:extLst>
          </p:cNvPr>
          <p:cNvSpPr/>
          <p:nvPr userDrawn="1"/>
        </p:nvSpPr>
        <p:spPr>
          <a:xfrm>
            <a:off x="632154" y="1435510"/>
            <a:ext cx="2646929" cy="215063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4" name="Block Arc 13">
            <a:extLst>
              <a:ext uri="{FF2B5EF4-FFF2-40B4-BE49-F238E27FC236}">
                <a16:creationId xmlns:a16="http://schemas.microsoft.com/office/drawing/2014/main" id="{444D131C-A064-44B6-894A-D1FD0AF4DE57}"/>
              </a:ext>
            </a:extLst>
          </p:cNvPr>
          <p:cNvSpPr/>
          <p:nvPr userDrawn="1"/>
        </p:nvSpPr>
        <p:spPr>
          <a:xfrm>
            <a:off x="8885418" y="1435510"/>
            <a:ext cx="2646929" cy="215063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5" name="Block Arc 14">
            <a:extLst>
              <a:ext uri="{FF2B5EF4-FFF2-40B4-BE49-F238E27FC236}">
                <a16:creationId xmlns:a16="http://schemas.microsoft.com/office/drawing/2014/main" id="{9076F344-068E-4477-90BA-769BE09A1BA5}"/>
              </a:ext>
            </a:extLst>
          </p:cNvPr>
          <p:cNvSpPr/>
          <p:nvPr userDrawn="1"/>
        </p:nvSpPr>
        <p:spPr>
          <a:xfrm>
            <a:off x="3386320" y="1435510"/>
            <a:ext cx="2646929" cy="215063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6" name="Picture Placeholder 3">
            <a:extLst>
              <a:ext uri="{FF2B5EF4-FFF2-40B4-BE49-F238E27FC236}">
                <a16:creationId xmlns:a16="http://schemas.microsoft.com/office/drawing/2014/main" id="{9CB7F66A-B831-4B73-A0B9-A1034204B550}"/>
              </a:ext>
            </a:extLst>
          </p:cNvPr>
          <p:cNvSpPr>
            <a:spLocks noGrp="1"/>
          </p:cNvSpPr>
          <p:nvPr>
            <p:ph type="pic" sz="quarter" idx="15"/>
          </p:nvPr>
        </p:nvSpPr>
        <p:spPr>
          <a:xfrm>
            <a:off x="734645" y="1520825"/>
            <a:ext cx="2436923" cy="198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17" name="Picture Placeholder 3">
            <a:extLst>
              <a:ext uri="{FF2B5EF4-FFF2-40B4-BE49-F238E27FC236}">
                <a16:creationId xmlns:a16="http://schemas.microsoft.com/office/drawing/2014/main" id="{25F9CDC9-D043-4CCE-8E7D-6A84E454E1F9}"/>
              </a:ext>
            </a:extLst>
          </p:cNvPr>
          <p:cNvSpPr>
            <a:spLocks noGrp="1"/>
          </p:cNvSpPr>
          <p:nvPr>
            <p:ph type="pic" sz="quarter" idx="27"/>
          </p:nvPr>
        </p:nvSpPr>
        <p:spPr>
          <a:xfrm>
            <a:off x="3491323" y="1520825"/>
            <a:ext cx="2436923" cy="198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21" name="Picture Placeholder 3">
            <a:extLst>
              <a:ext uri="{FF2B5EF4-FFF2-40B4-BE49-F238E27FC236}">
                <a16:creationId xmlns:a16="http://schemas.microsoft.com/office/drawing/2014/main" id="{B2047911-F8BC-4B84-96E5-B81385B120E0}"/>
              </a:ext>
            </a:extLst>
          </p:cNvPr>
          <p:cNvSpPr>
            <a:spLocks noGrp="1"/>
          </p:cNvSpPr>
          <p:nvPr>
            <p:ph type="pic" sz="quarter" idx="28"/>
          </p:nvPr>
        </p:nvSpPr>
        <p:spPr>
          <a:xfrm>
            <a:off x="6248000" y="1520825"/>
            <a:ext cx="2436923" cy="198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22" name="Picture Placeholder 3">
            <a:extLst>
              <a:ext uri="{FF2B5EF4-FFF2-40B4-BE49-F238E27FC236}">
                <a16:creationId xmlns:a16="http://schemas.microsoft.com/office/drawing/2014/main" id="{445CB0EA-B000-41D7-B0D4-8292AF2B43E8}"/>
              </a:ext>
            </a:extLst>
          </p:cNvPr>
          <p:cNvSpPr>
            <a:spLocks noGrp="1"/>
          </p:cNvSpPr>
          <p:nvPr>
            <p:ph type="pic" sz="quarter" idx="29"/>
          </p:nvPr>
        </p:nvSpPr>
        <p:spPr>
          <a:xfrm>
            <a:off x="9004677" y="1520825"/>
            <a:ext cx="2436923" cy="198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23" name="Text Placeholder 4">
            <a:extLst>
              <a:ext uri="{FF2B5EF4-FFF2-40B4-BE49-F238E27FC236}">
                <a16:creationId xmlns:a16="http://schemas.microsoft.com/office/drawing/2014/main" id="{59914203-CFDE-4ECD-8BB4-BA0D70C6B91C}"/>
              </a:ext>
            </a:extLst>
          </p:cNvPr>
          <p:cNvSpPr>
            <a:spLocks noGrp="1"/>
          </p:cNvSpPr>
          <p:nvPr>
            <p:ph type="body" sz="quarter" idx="33"/>
          </p:nvPr>
        </p:nvSpPr>
        <p:spPr>
          <a:xfrm>
            <a:off x="734648" y="3716728"/>
            <a:ext cx="2452078" cy="2449125"/>
          </a:xfrm>
        </p:spPr>
        <p:txBody>
          <a:bodyPr>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4" name="Text Placeholder 4">
            <a:extLst>
              <a:ext uri="{FF2B5EF4-FFF2-40B4-BE49-F238E27FC236}">
                <a16:creationId xmlns:a16="http://schemas.microsoft.com/office/drawing/2014/main" id="{67102445-A076-446B-847C-A608EEC38A0C}"/>
              </a:ext>
            </a:extLst>
          </p:cNvPr>
          <p:cNvSpPr>
            <a:spLocks noGrp="1"/>
          </p:cNvSpPr>
          <p:nvPr>
            <p:ph type="body" sz="quarter" idx="34"/>
          </p:nvPr>
        </p:nvSpPr>
        <p:spPr>
          <a:xfrm>
            <a:off x="3491524" y="3716728"/>
            <a:ext cx="2452078" cy="2449125"/>
          </a:xfrm>
        </p:spPr>
        <p:txBody>
          <a:bodyPr>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9" name="Text Placeholder 4">
            <a:extLst>
              <a:ext uri="{FF2B5EF4-FFF2-40B4-BE49-F238E27FC236}">
                <a16:creationId xmlns:a16="http://schemas.microsoft.com/office/drawing/2014/main" id="{BE7CC8B1-15A7-4267-BF86-E0677328A827}"/>
              </a:ext>
            </a:extLst>
          </p:cNvPr>
          <p:cNvSpPr>
            <a:spLocks noGrp="1"/>
          </p:cNvSpPr>
          <p:nvPr>
            <p:ph type="body" sz="quarter" idx="35"/>
          </p:nvPr>
        </p:nvSpPr>
        <p:spPr>
          <a:xfrm>
            <a:off x="9005278" y="3716728"/>
            <a:ext cx="2452078" cy="2449125"/>
          </a:xfrm>
        </p:spPr>
        <p:txBody>
          <a:bodyPr>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0" name="Text Placeholder 4">
            <a:extLst>
              <a:ext uri="{FF2B5EF4-FFF2-40B4-BE49-F238E27FC236}">
                <a16:creationId xmlns:a16="http://schemas.microsoft.com/office/drawing/2014/main" id="{B1BE09A0-F58B-43AD-A505-3B9E0CFF669F}"/>
              </a:ext>
            </a:extLst>
          </p:cNvPr>
          <p:cNvSpPr>
            <a:spLocks noGrp="1"/>
          </p:cNvSpPr>
          <p:nvPr>
            <p:ph type="body" sz="quarter" idx="36"/>
          </p:nvPr>
        </p:nvSpPr>
        <p:spPr>
          <a:xfrm>
            <a:off x="6248399" y="3716728"/>
            <a:ext cx="2452078" cy="2449125"/>
          </a:xfrm>
        </p:spPr>
        <p:txBody>
          <a:bodyPr>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1" name="Text Placeholder 7">
            <a:extLst>
              <a:ext uri="{FF2B5EF4-FFF2-40B4-BE49-F238E27FC236}">
                <a16:creationId xmlns:a16="http://schemas.microsoft.com/office/drawing/2014/main" id="{CAA29CD3-D41F-4C9B-BA18-A491F6A1D510}"/>
              </a:ext>
            </a:extLst>
          </p:cNvPr>
          <p:cNvSpPr>
            <a:spLocks noGrp="1"/>
          </p:cNvSpPr>
          <p:nvPr>
            <p:ph type="body" sz="quarter" idx="13" hasCustomPrompt="1"/>
          </p:nvPr>
        </p:nvSpPr>
        <p:spPr>
          <a:xfrm>
            <a:off x="734646" y="584203"/>
            <a:ext cx="10722708" cy="720725"/>
          </a:xfrm>
          <a:prstGeom prst="rect">
            <a:avLst/>
          </a:prstGeom>
        </p:spPr>
        <p:txBody>
          <a:bodyPr tIns="0" bIns="0" anchor="t"/>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grpSp>
        <p:nvGrpSpPr>
          <p:cNvPr id="32" name="Group 31">
            <a:extLst>
              <a:ext uri="{FF2B5EF4-FFF2-40B4-BE49-F238E27FC236}">
                <a16:creationId xmlns:a16="http://schemas.microsoft.com/office/drawing/2014/main" id="{E3084948-ABB1-4BBF-8BDB-A04AF7708845}"/>
              </a:ext>
            </a:extLst>
          </p:cNvPr>
          <p:cNvGrpSpPr/>
          <p:nvPr userDrawn="1"/>
        </p:nvGrpSpPr>
        <p:grpSpPr>
          <a:xfrm>
            <a:off x="3340708" y="3716728"/>
            <a:ext cx="5518485" cy="2449125"/>
            <a:chOff x="2714324" y="3716725"/>
            <a:chExt cx="4483769" cy="2449125"/>
          </a:xfrm>
        </p:grpSpPr>
        <p:cxnSp>
          <p:nvCxnSpPr>
            <p:cNvPr id="33" name="Straight Connector 32">
              <a:extLst>
                <a:ext uri="{FF2B5EF4-FFF2-40B4-BE49-F238E27FC236}">
                  <a16:creationId xmlns:a16="http://schemas.microsoft.com/office/drawing/2014/main" id="{5D0A616B-9C09-4134-8625-A208734AA3DE}"/>
                </a:ext>
              </a:extLst>
            </p:cNvPr>
            <p:cNvCxnSpPr/>
            <p:nvPr userDrawn="1"/>
          </p:nvCxnSpPr>
          <p:spPr>
            <a:xfrm>
              <a:off x="2714324" y="3716725"/>
              <a:ext cx="0" cy="244912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87B4323-D70C-4C87-83E7-1FDE46CE3C52}"/>
                </a:ext>
              </a:extLst>
            </p:cNvPr>
            <p:cNvCxnSpPr/>
            <p:nvPr userDrawn="1"/>
          </p:nvCxnSpPr>
          <p:spPr>
            <a:xfrm>
              <a:off x="4956209" y="3716725"/>
              <a:ext cx="0" cy="244912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50AE958-D287-4583-8BB1-767A5C372941}"/>
                </a:ext>
              </a:extLst>
            </p:cNvPr>
            <p:cNvCxnSpPr/>
            <p:nvPr userDrawn="1"/>
          </p:nvCxnSpPr>
          <p:spPr>
            <a:xfrm>
              <a:off x="7198093" y="3716725"/>
              <a:ext cx="0" cy="244912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36" name="Straight Connector 35">
            <a:extLst>
              <a:ext uri="{FF2B5EF4-FFF2-40B4-BE49-F238E27FC236}">
                <a16:creationId xmlns:a16="http://schemas.microsoft.com/office/drawing/2014/main" id="{3FCA7AAC-CE74-4D61-ADC5-7C75D6FC95FB}"/>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5478124"/>
      </p:ext>
    </p:extLst>
  </p:cSld>
  <p:clrMapOvr>
    <a:masterClrMapping/>
  </p:clrMapOvr>
  <p:transition>
    <p:fade/>
  </p:transition>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92D30-BE30-4E87-B5A6-BD80CE6325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4BB6196-C16F-40E0-AECE-D1CDCFCED4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D685679-B568-4B74-8746-A972AC932B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FA9DC0-EB97-44FC-9E0B-B97673617C9E}"/>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6" name="Footer Placeholder 5">
            <a:extLst>
              <a:ext uri="{FF2B5EF4-FFF2-40B4-BE49-F238E27FC236}">
                <a16:creationId xmlns:a16="http://schemas.microsoft.com/office/drawing/2014/main" id="{FAA50647-9121-4A2C-BE36-F081F4B7EA39}"/>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7" name="Slide Number Placeholder 6">
            <a:extLst>
              <a:ext uri="{FF2B5EF4-FFF2-40B4-BE49-F238E27FC236}">
                <a16:creationId xmlns:a16="http://schemas.microsoft.com/office/drawing/2014/main" id="{FE876CB7-9BD6-4ECA-9129-7212BFFBDF09}"/>
              </a:ext>
            </a:extLst>
          </p:cNvPr>
          <p:cNvSpPr>
            <a:spLocks noGrp="1"/>
          </p:cNvSpPr>
          <p:nvPr>
            <p:ph type="sldNum" sz="quarter" idx="12"/>
          </p:nvPr>
        </p:nvSpPr>
        <p:spPr/>
        <p:txBody>
          <a:bodyPr/>
          <a:lstStyle/>
          <a:p>
            <a:fld id="{CD8E907E-315C-F745-8CA6-CE49E976B740}" type="slidenum">
              <a:rPr lang="en-US" smtClean="0"/>
              <a:pPr/>
              <a:t>‹#›</a:t>
            </a:fld>
            <a:endParaRPr lang="en-US"/>
          </a:p>
        </p:txBody>
      </p:sp>
      <p:grpSp>
        <p:nvGrpSpPr>
          <p:cNvPr id="8" name="Group 7">
            <a:extLst>
              <a:ext uri="{FF2B5EF4-FFF2-40B4-BE49-F238E27FC236}">
                <a16:creationId xmlns:a16="http://schemas.microsoft.com/office/drawing/2014/main" id="{EB52BA1C-EF01-4FDC-A7F6-517D66C38CCA}"/>
              </a:ext>
            </a:extLst>
          </p:cNvPr>
          <p:cNvGrpSpPr/>
          <p:nvPr userDrawn="1"/>
        </p:nvGrpSpPr>
        <p:grpSpPr>
          <a:xfrm>
            <a:off x="-518" y="0"/>
            <a:ext cx="125999" cy="6858000"/>
            <a:chOff x="123871" y="0"/>
            <a:chExt cx="127000" cy="6847369"/>
          </a:xfrm>
        </p:grpSpPr>
        <p:sp>
          <p:nvSpPr>
            <p:cNvPr id="9" name="Rectangle 8">
              <a:extLst>
                <a:ext uri="{FF2B5EF4-FFF2-40B4-BE49-F238E27FC236}">
                  <a16:creationId xmlns:a16="http://schemas.microsoft.com/office/drawing/2014/main" id="{36D397CA-6695-4FB3-97F0-F21B418372BA}"/>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54AE7AF-D3B1-49E2-9D12-A97AB1A553BA}"/>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5B371E6-A183-4F8A-9590-EB842BF98015}"/>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AC7548A0-278C-4A85-BC80-1D58A8296F12}"/>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63749BF4-AFEB-476B-9409-3241F2043D78}"/>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9EBAFEC-FF5D-4781-A930-4BDAFFE6FC4F}"/>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02A656E0-5812-4DE1-A8C3-81B16F3C1A54}"/>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6" name="Straight Connector 15">
            <a:extLst>
              <a:ext uri="{FF2B5EF4-FFF2-40B4-BE49-F238E27FC236}">
                <a16:creationId xmlns:a16="http://schemas.microsoft.com/office/drawing/2014/main" id="{48BC648C-BA8C-4AFE-9386-7E692DD788C7}"/>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411517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rofiles - Two Column Conten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F9563A4B-7F91-4534-8CC3-C9A5E355A750}"/>
              </a:ext>
            </a:extLst>
          </p:cNvPr>
          <p:cNvGraphicFramePr>
            <a:graphicFrameLocks noChangeAspect="1"/>
          </p:cNvGraphicFramePr>
          <p:nvPr userDrawn="1">
            <p:custDataLst>
              <p:tags r:id="rId1"/>
            </p:custDataLst>
            <p:extLst>
              <p:ext uri="{D42A27DB-BD31-4B8C-83A1-F6EECF244321}">
                <p14:modId xmlns:p14="http://schemas.microsoft.com/office/powerpoint/2010/main" val="3850791646"/>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F9563A4B-7F91-4534-8CC3-C9A5E355A750}"/>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5" name="Content Placeholder 2">
            <a:extLst>
              <a:ext uri="{FF2B5EF4-FFF2-40B4-BE49-F238E27FC236}">
                <a16:creationId xmlns:a16="http://schemas.microsoft.com/office/drawing/2014/main" id="{7D77B544-3D41-47EA-8838-3DFAF441F9AD}"/>
              </a:ext>
            </a:extLst>
          </p:cNvPr>
          <p:cNvSpPr>
            <a:spLocks noGrp="1"/>
          </p:cNvSpPr>
          <p:nvPr>
            <p:ph idx="1"/>
          </p:nvPr>
        </p:nvSpPr>
        <p:spPr>
          <a:xfrm>
            <a:off x="737576" y="1520825"/>
            <a:ext cx="5228308" cy="4645026"/>
          </a:xfrm>
        </p:spPr>
        <p:txBody>
          <a:bodyPr rIns="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3654057-7AAA-4666-A22F-67AC82877061}"/>
              </a:ext>
            </a:extLst>
          </p:cNvPr>
          <p:cNvSpPr>
            <a:spLocks noGrp="1"/>
          </p:cNvSpPr>
          <p:nvPr>
            <p:ph idx="14"/>
          </p:nvPr>
        </p:nvSpPr>
        <p:spPr>
          <a:xfrm>
            <a:off x="6229046" y="1520825"/>
            <a:ext cx="5228308" cy="4645026"/>
          </a:xfrm>
          <a:solidFill>
            <a:schemeClr val="accent6"/>
          </a:solidFill>
        </p:spPr>
        <p:txBody>
          <a:bodyPr lIns="180000" tIns="180000" rIns="180000" bIns="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7">
            <a:extLst>
              <a:ext uri="{FF2B5EF4-FFF2-40B4-BE49-F238E27FC236}">
                <a16:creationId xmlns:a16="http://schemas.microsoft.com/office/drawing/2014/main" id="{9788AFBC-C2CC-4BDE-B33C-C0A52199196A}"/>
              </a:ext>
            </a:extLst>
          </p:cNvPr>
          <p:cNvSpPr>
            <a:spLocks noGrp="1"/>
          </p:cNvSpPr>
          <p:nvPr>
            <p:ph type="body" sz="quarter" idx="13" hasCustomPrompt="1"/>
          </p:nvPr>
        </p:nvSpPr>
        <p:spPr>
          <a:xfrm>
            <a:off x="734646" y="584201"/>
            <a:ext cx="10722708" cy="720724"/>
          </a:xfrm>
          <a:prstGeom prst="rect">
            <a:avLst/>
          </a:prstGeom>
        </p:spPr>
        <p:txBody>
          <a:bodyPr tIns="0" bIns="0" anchor="t"/>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cxnSp>
        <p:nvCxnSpPr>
          <p:cNvPr id="9" name="Straight Connector 8">
            <a:extLst>
              <a:ext uri="{FF2B5EF4-FFF2-40B4-BE49-F238E27FC236}">
                <a16:creationId xmlns:a16="http://schemas.microsoft.com/office/drawing/2014/main" id="{4855F58C-45EE-45A7-8DC9-667CD82C6427}"/>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4267746"/>
      </p:ext>
    </p:extLst>
  </p:cSld>
  <p:clrMapOvr>
    <a:masterClrMapping/>
  </p:clrMapOvr>
  <p:transition>
    <p:fade/>
  </p:transition>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Profiles - Extended Profile Part 1 Two Column">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29C6335-E774-42D8-B517-D25826AF2CA5}"/>
              </a:ext>
            </a:extLst>
          </p:cNvPr>
          <p:cNvGraphicFramePr>
            <a:graphicFrameLocks noChangeAspect="1"/>
          </p:cNvGraphicFramePr>
          <p:nvPr userDrawn="1">
            <p:custDataLst>
              <p:tags r:id="rId1"/>
            </p:custDataLst>
            <p:extLst>
              <p:ext uri="{D42A27DB-BD31-4B8C-83A1-F6EECF244321}">
                <p14:modId xmlns:p14="http://schemas.microsoft.com/office/powerpoint/2010/main" val="3155249526"/>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429C6335-E774-42D8-B517-D25826AF2CA5}"/>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cxnSp>
        <p:nvCxnSpPr>
          <p:cNvPr id="5" name="Straight Connector 4">
            <a:extLst>
              <a:ext uri="{FF2B5EF4-FFF2-40B4-BE49-F238E27FC236}">
                <a16:creationId xmlns:a16="http://schemas.microsoft.com/office/drawing/2014/main" id="{2AA8A166-13D2-4FD8-BE77-F257E1ADA7E3}"/>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Block Arc 5">
            <a:extLst>
              <a:ext uri="{FF2B5EF4-FFF2-40B4-BE49-F238E27FC236}">
                <a16:creationId xmlns:a16="http://schemas.microsoft.com/office/drawing/2014/main" id="{A2C2CEBB-CD89-4C2B-8180-47E04C16C022}"/>
              </a:ext>
            </a:extLst>
          </p:cNvPr>
          <p:cNvSpPr/>
          <p:nvPr userDrawn="1"/>
        </p:nvSpPr>
        <p:spPr>
          <a:xfrm>
            <a:off x="9566257" y="490065"/>
            <a:ext cx="2004025" cy="1628270"/>
          </a:xfrm>
          <a:prstGeom prst="blockArc">
            <a:avLst>
              <a:gd name="adj1" fmla="val 11790109"/>
              <a:gd name="adj2" fmla="val 16169307"/>
              <a:gd name="adj3" fmla="val 154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8" name="Picture Placeholder 14">
            <a:extLst>
              <a:ext uri="{FF2B5EF4-FFF2-40B4-BE49-F238E27FC236}">
                <a16:creationId xmlns:a16="http://schemas.microsoft.com/office/drawing/2014/main" id="{8A8BA2B6-365C-4348-8AEB-9A4F1B0F1EFD}"/>
              </a:ext>
            </a:extLst>
          </p:cNvPr>
          <p:cNvSpPr>
            <a:spLocks noGrp="1"/>
          </p:cNvSpPr>
          <p:nvPr>
            <p:ph type="pic" sz="quarter" idx="18"/>
          </p:nvPr>
        </p:nvSpPr>
        <p:spPr>
          <a:xfrm>
            <a:off x="9685046" y="584925"/>
            <a:ext cx="1772308" cy="1440000"/>
          </a:xfrm>
          <a:prstGeom prst="ellipse">
            <a:avLst/>
          </a:prstGeom>
          <a:solidFill>
            <a:schemeClr val="bg1"/>
          </a:solidFill>
          <a:ln w="19050">
            <a:solidFill>
              <a:schemeClr val="accent5"/>
            </a:solidFill>
          </a:ln>
        </p:spPr>
        <p:txBody>
          <a:bodyPr vert="horz" lIns="36000" tIns="36000" rIns="36000" bIns="36000" rtlCol="0" anchor="ctr">
            <a:normAutofit/>
          </a:bodyPr>
          <a:lstStyle>
            <a:lvl1pPr>
              <a:defRPr lang="en-GB" dirty="0">
                <a:solidFill>
                  <a:schemeClr val="bg1"/>
                </a:solidFill>
                <a:latin typeface="Arial" panose="020B0604020202020204" pitchFamily="34" charset="0"/>
                <a:cs typeface="Arial" panose="020B0604020202020204" pitchFamily="34" charset="0"/>
                <a:sym typeface="Arial" panose="020B0604020202020204" pitchFamily="34" charset="0"/>
              </a:defRPr>
            </a:lvl1pPr>
          </a:lstStyle>
          <a:p>
            <a:pPr lvl="0" algn="ctr"/>
            <a:r>
              <a:rPr lang="en-US">
                <a:latin typeface="Arial" panose="020B0604020202020204" pitchFamily="34" charset="0"/>
              </a:rPr>
              <a:t>Click icon to add picture</a:t>
            </a:r>
            <a:endParaRPr lang="en-GB">
              <a:latin typeface="Arial" panose="020B0604020202020204" pitchFamily="34" charset="0"/>
            </a:endParaRPr>
          </a:p>
        </p:txBody>
      </p:sp>
      <p:sp>
        <p:nvSpPr>
          <p:cNvPr id="9" name="Content Placeholder 2">
            <a:extLst>
              <a:ext uri="{FF2B5EF4-FFF2-40B4-BE49-F238E27FC236}">
                <a16:creationId xmlns:a16="http://schemas.microsoft.com/office/drawing/2014/main" id="{C026C3A7-5DDC-4239-8D7D-1815637BB7A0}"/>
              </a:ext>
            </a:extLst>
          </p:cNvPr>
          <p:cNvSpPr>
            <a:spLocks noGrp="1"/>
          </p:cNvSpPr>
          <p:nvPr>
            <p:ph idx="21"/>
          </p:nvPr>
        </p:nvSpPr>
        <p:spPr>
          <a:xfrm>
            <a:off x="737577" y="1520826"/>
            <a:ext cx="8640000" cy="4645026"/>
          </a:xfrm>
        </p:spPr>
        <p:txBody>
          <a:bodyPr rIns="0" numCol="2"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7">
            <a:extLst>
              <a:ext uri="{FF2B5EF4-FFF2-40B4-BE49-F238E27FC236}">
                <a16:creationId xmlns:a16="http://schemas.microsoft.com/office/drawing/2014/main" id="{BDC32CCE-5AF9-4DA5-A94D-5623BF9C2994}"/>
              </a:ext>
            </a:extLst>
          </p:cNvPr>
          <p:cNvSpPr>
            <a:spLocks noGrp="1"/>
          </p:cNvSpPr>
          <p:nvPr>
            <p:ph type="body" sz="quarter" idx="22" hasCustomPrompt="1"/>
          </p:nvPr>
        </p:nvSpPr>
        <p:spPr>
          <a:xfrm>
            <a:off x="734646" y="584203"/>
            <a:ext cx="8640000" cy="720725"/>
          </a:xfrm>
          <a:prstGeom prst="rect">
            <a:avLst/>
          </a:prstGeom>
        </p:spPr>
        <p:txBody>
          <a:bodyPr tIns="0" bIns="0" anchor="t"/>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spTree>
    <p:extLst>
      <p:ext uri="{BB962C8B-B14F-4D97-AF65-F5344CB8AC3E}">
        <p14:creationId xmlns:p14="http://schemas.microsoft.com/office/powerpoint/2010/main" val="557869695"/>
      </p:ext>
    </p:extLst>
  </p:cSld>
  <p:clrMapOvr>
    <a:masterClrMapping/>
  </p:clrMapOvr>
  <p:transition>
    <p:fade/>
  </p:transition>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Profiles - Extended Profile Part 2 Two Column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A9703D3-C703-4E3D-BF85-4910BF4D7D22}"/>
              </a:ext>
            </a:extLst>
          </p:cNvPr>
          <p:cNvGraphicFramePr>
            <a:graphicFrameLocks noChangeAspect="1"/>
          </p:cNvGraphicFramePr>
          <p:nvPr userDrawn="1">
            <p:custDataLst>
              <p:tags r:id="rId1"/>
            </p:custDataLst>
            <p:extLst>
              <p:ext uri="{D42A27DB-BD31-4B8C-83A1-F6EECF244321}">
                <p14:modId xmlns:p14="http://schemas.microsoft.com/office/powerpoint/2010/main" val="415272056"/>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1A9703D3-C703-4E3D-BF85-4910BF4D7D22}"/>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9" name="Picture Placeholder 14">
            <a:extLst>
              <a:ext uri="{FF2B5EF4-FFF2-40B4-BE49-F238E27FC236}">
                <a16:creationId xmlns:a16="http://schemas.microsoft.com/office/drawing/2014/main" id="{AF97D4E2-30C2-4499-A88B-4F5F99C8ED98}"/>
              </a:ext>
            </a:extLst>
          </p:cNvPr>
          <p:cNvSpPr>
            <a:spLocks noGrp="1"/>
          </p:cNvSpPr>
          <p:nvPr>
            <p:ph type="pic" sz="quarter" idx="18"/>
          </p:nvPr>
        </p:nvSpPr>
        <p:spPr>
          <a:xfrm>
            <a:off x="9640738" y="0"/>
            <a:ext cx="2551262" cy="6858000"/>
          </a:xfrm>
          <a:prstGeom prst="rect">
            <a:avLst/>
          </a:prstGeom>
          <a:solidFill>
            <a:schemeClr val="accent6"/>
          </a:solidFill>
        </p:spPr>
        <p:txBody>
          <a:bodyPr lIns="36000" tIns="36000" rIns="36000" bIns="36000" anchor="ctr">
            <a:normAutofit/>
          </a:bodyPr>
          <a:lstStyle>
            <a:lvl1pPr algn="ctr">
              <a:defRPr sz="1400">
                <a:solidFill>
                  <a:schemeClr val="accent4"/>
                </a:solidFill>
                <a:latin typeface="Arial" panose="020B0604020202020204" pitchFamily="34" charset="0"/>
                <a:cs typeface="Arial" panose="020B0604020202020204" pitchFamily="34" charset="0"/>
                <a:sym typeface="Arial" panose="020B0604020202020204" pitchFamily="34" charset="0"/>
              </a:defRPr>
            </a:lvl1pPr>
          </a:lstStyle>
          <a:p>
            <a:r>
              <a:rPr lang="en-US">
                <a:latin typeface="Arial" panose="020B0604020202020204" pitchFamily="34" charset="0"/>
              </a:rPr>
              <a:t>Click icon to add picture</a:t>
            </a:r>
            <a:endParaRPr lang="en-GB">
              <a:latin typeface="Arial" panose="020B0604020202020204" pitchFamily="34" charset="0"/>
            </a:endParaRPr>
          </a:p>
        </p:txBody>
      </p:sp>
      <p:sp>
        <p:nvSpPr>
          <p:cNvPr id="10" name="Content Placeholder 2">
            <a:extLst>
              <a:ext uri="{FF2B5EF4-FFF2-40B4-BE49-F238E27FC236}">
                <a16:creationId xmlns:a16="http://schemas.microsoft.com/office/drawing/2014/main" id="{F1A79E0B-FD09-4911-A0F4-A8767817686D}"/>
              </a:ext>
            </a:extLst>
          </p:cNvPr>
          <p:cNvSpPr>
            <a:spLocks noGrp="1"/>
          </p:cNvSpPr>
          <p:nvPr>
            <p:ph idx="21"/>
          </p:nvPr>
        </p:nvSpPr>
        <p:spPr>
          <a:xfrm>
            <a:off x="737575" y="1520825"/>
            <a:ext cx="8640000" cy="4645026"/>
          </a:xfrm>
        </p:spPr>
        <p:txBody>
          <a:bodyPr rIns="0" numCol="2"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Text Placeholder 7">
            <a:extLst>
              <a:ext uri="{FF2B5EF4-FFF2-40B4-BE49-F238E27FC236}">
                <a16:creationId xmlns:a16="http://schemas.microsoft.com/office/drawing/2014/main" id="{6DA8DB10-ADF1-4386-AE8D-123E14B55C67}"/>
              </a:ext>
            </a:extLst>
          </p:cNvPr>
          <p:cNvSpPr>
            <a:spLocks noGrp="1"/>
          </p:cNvSpPr>
          <p:nvPr>
            <p:ph type="body" sz="quarter" idx="22" hasCustomPrompt="1"/>
          </p:nvPr>
        </p:nvSpPr>
        <p:spPr>
          <a:xfrm>
            <a:off x="734644" y="584203"/>
            <a:ext cx="8640000" cy="720725"/>
          </a:xfrm>
          <a:prstGeom prst="rect">
            <a:avLst/>
          </a:prstGeom>
        </p:spPr>
        <p:txBody>
          <a:bodyPr tIns="0" bIns="0" anchor="t"/>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cxnSp>
        <p:nvCxnSpPr>
          <p:cNvPr id="15" name="Straight Connector 14">
            <a:extLst>
              <a:ext uri="{FF2B5EF4-FFF2-40B4-BE49-F238E27FC236}">
                <a16:creationId xmlns:a16="http://schemas.microsoft.com/office/drawing/2014/main" id="{9B89E228-AC3F-4113-A780-3B355939E29C}"/>
              </a:ext>
            </a:extLst>
          </p:cNvPr>
          <p:cNvCxnSpPr>
            <a:cxnSpLocks/>
          </p:cNvCxnSpPr>
          <p:nvPr userDrawn="1"/>
        </p:nvCxnSpPr>
        <p:spPr>
          <a:xfrm>
            <a:off x="737576" y="1304925"/>
            <a:ext cx="863706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800224"/>
      </p:ext>
    </p:extLst>
  </p:cSld>
  <p:clrMapOvr>
    <a:masterClrMapping/>
  </p:clrMapOvr>
  <p:transition>
    <p:fade/>
  </p:transition>
  <p:extLst>
    <p:ext uri="{DCECCB84-F9BA-43D5-87BE-67443E8EF086}">
      <p15:sldGuideLst xmlns:p15="http://schemas.microsoft.com/office/powerpoint/2012/main">
        <p15:guide id="1" pos="307">
          <p15:clr>
            <a:srgbClr val="FBAE40"/>
          </p15:clr>
        </p15:guide>
        <p15:guide id="2" pos="4305">
          <p15:clr>
            <a:srgbClr val="FBAE40"/>
          </p15:clr>
        </p15:guide>
        <p15:guide id="3" pos="4154">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Profiles - Extended Profile Part 3 Two Column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11352218-0FB2-4425-94C3-0DE91C57E6AC}"/>
              </a:ext>
            </a:extLst>
          </p:cNvPr>
          <p:cNvGraphicFramePr>
            <a:graphicFrameLocks noChangeAspect="1"/>
          </p:cNvGraphicFramePr>
          <p:nvPr userDrawn="1">
            <p:custDataLst>
              <p:tags r:id="rId1"/>
            </p:custDataLst>
            <p:extLst>
              <p:ext uri="{D42A27DB-BD31-4B8C-83A1-F6EECF244321}">
                <p14:modId xmlns:p14="http://schemas.microsoft.com/office/powerpoint/2010/main" val="9911799"/>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11352218-0FB2-4425-94C3-0DE91C57E6AC}"/>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5" name="Content Placeholder 2">
            <a:extLst>
              <a:ext uri="{FF2B5EF4-FFF2-40B4-BE49-F238E27FC236}">
                <a16:creationId xmlns:a16="http://schemas.microsoft.com/office/drawing/2014/main" id="{9CBECA13-E5C2-4B64-933C-F8AC1C73D24D}"/>
              </a:ext>
            </a:extLst>
          </p:cNvPr>
          <p:cNvSpPr>
            <a:spLocks noGrp="1"/>
          </p:cNvSpPr>
          <p:nvPr>
            <p:ph idx="21"/>
          </p:nvPr>
        </p:nvSpPr>
        <p:spPr>
          <a:xfrm>
            <a:off x="737577" y="1520825"/>
            <a:ext cx="10719778" cy="4645026"/>
          </a:xfrm>
        </p:spPr>
        <p:txBody>
          <a:bodyPr rIns="0" numCol="3"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7">
            <a:extLst>
              <a:ext uri="{FF2B5EF4-FFF2-40B4-BE49-F238E27FC236}">
                <a16:creationId xmlns:a16="http://schemas.microsoft.com/office/drawing/2014/main" id="{49A2871C-AE79-4C6F-ACE7-ABE5379BF82F}"/>
              </a:ext>
            </a:extLst>
          </p:cNvPr>
          <p:cNvSpPr>
            <a:spLocks noGrp="1"/>
          </p:cNvSpPr>
          <p:nvPr>
            <p:ph type="body" sz="quarter" idx="22" hasCustomPrompt="1"/>
          </p:nvPr>
        </p:nvSpPr>
        <p:spPr>
          <a:xfrm>
            <a:off x="734646" y="584201"/>
            <a:ext cx="10722708" cy="720724"/>
          </a:xfrm>
          <a:prstGeom prst="rect">
            <a:avLst/>
          </a:prstGeom>
        </p:spPr>
        <p:txBody>
          <a:bodyPr tIns="0" bIns="0" anchor="t"/>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cxnSp>
        <p:nvCxnSpPr>
          <p:cNvPr id="7" name="Straight Connector 6">
            <a:extLst>
              <a:ext uri="{FF2B5EF4-FFF2-40B4-BE49-F238E27FC236}">
                <a16:creationId xmlns:a16="http://schemas.microsoft.com/office/drawing/2014/main" id="{8506D9E4-D5F4-4904-ADD5-2903D180EF72}"/>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7839327"/>
      </p:ext>
    </p:extLst>
  </p:cSld>
  <p:clrMapOvr>
    <a:masterClrMapping/>
  </p:clrMapOvr>
  <p:transition>
    <p:fade/>
  </p:transition>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Profiles - Extended Profile Part 4 Two Column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5AADE764-1B62-421D-B562-8173F30B1E1D}"/>
              </a:ext>
            </a:extLst>
          </p:cNvPr>
          <p:cNvGraphicFramePr>
            <a:graphicFrameLocks noChangeAspect="1"/>
          </p:cNvGraphicFramePr>
          <p:nvPr userDrawn="1">
            <p:custDataLst>
              <p:tags r:id="rId1"/>
            </p:custDataLst>
            <p:extLst>
              <p:ext uri="{D42A27DB-BD31-4B8C-83A1-F6EECF244321}">
                <p14:modId xmlns:p14="http://schemas.microsoft.com/office/powerpoint/2010/main" val="2715605530"/>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3" imgW="592" imgH="591" progId="TCLayout.ActiveDocument.1">
                  <p:embed/>
                </p:oleObj>
              </mc:Choice>
              <mc:Fallback>
                <p:oleObj name="think-cell Slide" r:id="rId3" imgW="592" imgH="591" progId="TCLayout.ActiveDocument.1">
                  <p:embed/>
                  <p:pic>
                    <p:nvPicPr>
                      <p:cNvPr id="2" name="Object 1" hidden="1">
                        <a:extLst>
                          <a:ext uri="{FF2B5EF4-FFF2-40B4-BE49-F238E27FC236}">
                            <a16:creationId xmlns:a16="http://schemas.microsoft.com/office/drawing/2014/main" id="{5AADE764-1B62-421D-B562-8173F30B1E1D}"/>
                          </a:ext>
                        </a:extLst>
                      </p:cNvPr>
                      <p:cNvPicPr/>
                      <p:nvPr/>
                    </p:nvPicPr>
                    <p:blipFill>
                      <a:blip r:embed="rId4"/>
                      <a:stretch>
                        <a:fillRect/>
                      </a:stretch>
                    </p:blipFill>
                    <p:spPr>
                      <a:xfrm>
                        <a:off x="1955" y="1588"/>
                        <a:ext cx="1954" cy="1588"/>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BA570981-B75B-4471-A483-EE88C32B8548}"/>
              </a:ext>
            </a:extLst>
          </p:cNvPr>
          <p:cNvSpPr>
            <a:spLocks noGrp="1"/>
          </p:cNvSpPr>
          <p:nvPr>
            <p:ph idx="21"/>
          </p:nvPr>
        </p:nvSpPr>
        <p:spPr>
          <a:xfrm>
            <a:off x="737577" y="1520825"/>
            <a:ext cx="10719778" cy="4645026"/>
          </a:xfrm>
        </p:spPr>
        <p:txBody>
          <a:bodyPr rIns="0" numCol="2" spcCol="180000">
            <a:noAutofit/>
          </a:bodyPr>
          <a:lstStyle>
            <a:lvl1pPr>
              <a:defRPr>
                <a:latin typeface="Arial" panose="020B0604020202020204" pitchFamily="34" charset="0"/>
                <a:cs typeface="Arial" panose="020B0604020202020204" pitchFamily="34" charset="0"/>
                <a:sym typeface="Arial" panose="020B0604020202020204" pitchFamily="34" charset="0"/>
              </a:defRPr>
            </a:lvl1pPr>
            <a:lvl2pPr>
              <a:defRPr>
                <a:latin typeface="Arial" panose="020B0604020202020204" pitchFamily="34" charset="0"/>
                <a:cs typeface="Arial" panose="020B0604020202020204" pitchFamily="34" charset="0"/>
                <a:sym typeface="Arial" panose="020B0604020202020204" pitchFamily="34" charset="0"/>
              </a:defRPr>
            </a:lvl2pPr>
            <a:lvl3pPr>
              <a:defRPr>
                <a:latin typeface="Arial" panose="020B0604020202020204" pitchFamily="34" charset="0"/>
                <a:cs typeface="Arial" panose="020B0604020202020204" pitchFamily="34" charset="0"/>
                <a:sym typeface="Arial" panose="020B0604020202020204" pitchFamily="34" charset="0"/>
              </a:defRPr>
            </a:lvl3pPr>
            <a:lvl4pPr>
              <a:defRPr>
                <a:latin typeface="Arial" panose="020B0604020202020204" pitchFamily="34" charset="0"/>
                <a:cs typeface="Arial" panose="020B0604020202020204" pitchFamily="34" charset="0"/>
                <a:sym typeface="Arial" panose="020B0604020202020204" pitchFamily="34" charset="0"/>
              </a:defRPr>
            </a:lvl4pPr>
            <a:lvl5pPr>
              <a:defRPr>
                <a:latin typeface="Arial" panose="020B0604020202020204" pitchFamily="34" charset="0"/>
                <a:cs typeface="Arial" panose="020B0604020202020204" pitchFamily="34" charset="0"/>
                <a:sym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7">
            <a:extLst>
              <a:ext uri="{FF2B5EF4-FFF2-40B4-BE49-F238E27FC236}">
                <a16:creationId xmlns:a16="http://schemas.microsoft.com/office/drawing/2014/main" id="{9BC1C2B7-C149-4FD6-A958-622D7C6FA362}"/>
              </a:ext>
            </a:extLst>
          </p:cNvPr>
          <p:cNvSpPr>
            <a:spLocks noGrp="1"/>
          </p:cNvSpPr>
          <p:nvPr>
            <p:ph type="body" sz="quarter" idx="22" hasCustomPrompt="1"/>
          </p:nvPr>
        </p:nvSpPr>
        <p:spPr>
          <a:xfrm>
            <a:off x="734646" y="584201"/>
            <a:ext cx="10722708" cy="720724"/>
          </a:xfrm>
          <a:prstGeom prst="rect">
            <a:avLst/>
          </a:prstGeom>
        </p:spPr>
        <p:txBody>
          <a:bodyPr tIns="0" bIns="0" anchor="t"/>
          <a:lstStyle>
            <a:lvl1pPr>
              <a:lnSpc>
                <a:spcPct val="90000"/>
              </a:lnSpc>
              <a:spcBef>
                <a:spcPts val="0"/>
              </a:spcBef>
              <a:spcAft>
                <a:spcPts val="0"/>
              </a:spcAft>
              <a:defRPr lang="en-US" sz="2200" b="1" kern="1200" cap="none" spc="0" baseline="0" dirty="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a:lnSpc>
                <a:spcPct val="100000"/>
              </a:lnSpc>
              <a:spcBef>
                <a:spcPts val="0"/>
              </a:spcBef>
              <a:spcAft>
                <a:spcPts val="0"/>
              </a:spcAft>
              <a:defRPr sz="1700" b="0" cap="none" spc="0" baseline="0">
                <a:solidFill>
                  <a:schemeClr val="tx1"/>
                </a:solidFill>
                <a:latin typeface="Arial" panose="020B0604020202020204" pitchFamily="34" charset="0"/>
                <a:cs typeface="Arial" panose="020B0604020202020204" pitchFamily="34" charset="0"/>
                <a:sym typeface="Arial" panose="020B0604020202020204" pitchFamily="34" charset="0"/>
              </a:defRPr>
            </a:lvl2pPr>
          </a:lstStyle>
          <a:p>
            <a:pPr marL="0" lvl="0" indent="0" algn="l" defTabSz="179393" rtl="0" eaLnBrk="1" latinLnBrk="0" hangingPunct="1">
              <a:lnSpc>
                <a:spcPct val="100000"/>
              </a:lnSpc>
              <a:spcBef>
                <a:spcPts val="0"/>
              </a:spcBef>
              <a:spcAft>
                <a:spcPts val="0"/>
              </a:spcAft>
              <a:buFont typeface="Arial" panose="020B0604020202020204" pitchFamily="34" charset="0"/>
              <a:buNone/>
            </a:pPr>
            <a:r>
              <a:rPr lang="en-GB"/>
              <a:t>Click to edit title </a:t>
            </a:r>
          </a:p>
          <a:p>
            <a:pPr lvl="1"/>
            <a:r>
              <a:rPr lang="en-GB"/>
              <a:t>Second level</a:t>
            </a:r>
          </a:p>
        </p:txBody>
      </p:sp>
      <p:cxnSp>
        <p:nvCxnSpPr>
          <p:cNvPr id="8" name="Straight Connector 7">
            <a:extLst>
              <a:ext uri="{FF2B5EF4-FFF2-40B4-BE49-F238E27FC236}">
                <a16:creationId xmlns:a16="http://schemas.microsoft.com/office/drawing/2014/main" id="{491B15AF-3F55-4807-9939-9F6A9A4854F4}"/>
              </a:ext>
            </a:extLst>
          </p:cNvPr>
          <p:cNvCxnSpPr/>
          <p:nvPr userDrawn="1"/>
        </p:nvCxnSpPr>
        <p:spPr>
          <a:xfrm>
            <a:off x="737577" y="1304925"/>
            <a:ext cx="1071977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2722476"/>
      </p:ext>
    </p:extLst>
  </p:cSld>
  <p:clrMapOvr>
    <a:masterClrMapping/>
  </p:clrMapOvr>
  <p:transition>
    <p:fade/>
  </p:transition>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5B450641-E427-4EA4-A429-795DDFE195FC}"/>
              </a:ext>
            </a:extLst>
          </p:cNvPr>
          <p:cNvSpPr>
            <a:spLocks noGrp="1"/>
          </p:cNvSpPr>
          <p:nvPr>
            <p:ph type="body" sz="quarter" idx="13" hasCustomPrompt="1"/>
          </p:nvPr>
        </p:nvSpPr>
        <p:spPr>
          <a:xfrm>
            <a:off x="737575" y="586864"/>
            <a:ext cx="10718031" cy="718063"/>
          </a:xfrm>
        </p:spPr>
        <p:txBody>
          <a:bodyPr tIns="0" rIns="0" bIns="0" anchor="t">
            <a:noAutofit/>
          </a:bodyPr>
          <a:lstStyle>
            <a:lvl1pPr>
              <a:lnSpc>
                <a:spcPct val="100000"/>
              </a:lnSpc>
              <a:spcBef>
                <a:spcPts val="0"/>
              </a:spcBef>
              <a:spcAft>
                <a:spcPts val="0"/>
              </a:spcAft>
              <a:defRPr lang="en-US" sz="1787" b="1" kern="1200" cap="none" spc="0" baseline="0" dirty="0">
                <a:solidFill>
                  <a:schemeClr val="tx1"/>
                </a:solidFill>
                <a:latin typeface="+mn-lt"/>
                <a:ea typeface="+mn-ea"/>
                <a:cs typeface="+mn-cs"/>
              </a:defRPr>
            </a:lvl1pPr>
            <a:lvl2pPr>
              <a:lnSpc>
                <a:spcPct val="100000"/>
              </a:lnSpc>
              <a:spcBef>
                <a:spcPts val="0"/>
              </a:spcBef>
              <a:spcAft>
                <a:spcPts val="0"/>
              </a:spcAft>
              <a:defRPr lang="en-US" sz="1381" b="0" kern="1200" cap="none" spc="0" baseline="0" dirty="0">
                <a:solidFill>
                  <a:schemeClr val="tx1"/>
                </a:solidFill>
                <a:latin typeface="+mn-lt"/>
                <a:ea typeface="+mn-ea"/>
                <a:cs typeface="+mn-cs"/>
              </a:defRPr>
            </a:lvl2pPr>
            <a:lvl3pPr>
              <a:lnSpc>
                <a:spcPct val="100000"/>
              </a:lnSpc>
              <a:spcAft>
                <a:spcPts val="0"/>
              </a:spcAft>
              <a:defRPr sz="1543" spc="0">
                <a:solidFill>
                  <a:srgbClr val="7A91A6"/>
                </a:solidFill>
              </a:defRPr>
            </a:lvl3pPr>
            <a:lvl4pPr marL="0" indent="0">
              <a:spcBef>
                <a:spcPts val="0"/>
              </a:spcBef>
              <a:spcAft>
                <a:spcPts val="0"/>
              </a:spcAft>
              <a:buNone/>
              <a:defRPr sz="1543" spc="0">
                <a:solidFill>
                  <a:srgbClr val="7A91A6"/>
                </a:solidFill>
              </a:defRPr>
            </a:lvl4pPr>
            <a:lvl5pPr marL="0" indent="0">
              <a:spcBef>
                <a:spcPts val="0"/>
              </a:spcBef>
              <a:spcAft>
                <a:spcPts val="0"/>
              </a:spcAft>
              <a:buNone/>
              <a:defRPr sz="1543" spc="0">
                <a:solidFill>
                  <a:srgbClr val="7A91A6"/>
                </a:solidFill>
              </a:defRPr>
            </a:lvl5pPr>
            <a:lvl6pPr marL="0" indent="0">
              <a:lnSpc>
                <a:spcPct val="100000"/>
              </a:lnSpc>
              <a:spcBef>
                <a:spcPts val="0"/>
              </a:spcBef>
              <a:spcAft>
                <a:spcPts val="0"/>
              </a:spcAft>
              <a:buNone/>
              <a:defRPr sz="1543" spc="0">
                <a:solidFill>
                  <a:srgbClr val="7A91A6"/>
                </a:solidFill>
              </a:defRPr>
            </a:lvl6pPr>
            <a:lvl7pPr marL="0" indent="0">
              <a:lnSpc>
                <a:spcPct val="100000"/>
              </a:lnSpc>
              <a:spcBef>
                <a:spcPts val="0"/>
              </a:spcBef>
              <a:spcAft>
                <a:spcPts val="0"/>
              </a:spcAft>
              <a:buNone/>
              <a:defRPr sz="1543" spc="0">
                <a:solidFill>
                  <a:srgbClr val="7A91A6"/>
                </a:solidFill>
              </a:defRPr>
            </a:lvl7pPr>
            <a:lvl8pPr marL="0" indent="0">
              <a:lnSpc>
                <a:spcPct val="100000"/>
              </a:lnSpc>
              <a:spcBef>
                <a:spcPts val="0"/>
              </a:spcBef>
              <a:spcAft>
                <a:spcPts val="0"/>
              </a:spcAft>
              <a:buNone/>
              <a:defRPr sz="1543" spc="0">
                <a:solidFill>
                  <a:srgbClr val="7A91A6"/>
                </a:solidFill>
              </a:defRPr>
            </a:lvl8pPr>
            <a:lvl9pPr marL="0" indent="0">
              <a:lnSpc>
                <a:spcPct val="100000"/>
              </a:lnSpc>
              <a:spcBef>
                <a:spcPts val="0"/>
              </a:spcBef>
              <a:spcAft>
                <a:spcPts val="0"/>
              </a:spcAft>
              <a:buNone/>
              <a:defRPr sz="1543" spc="0">
                <a:solidFill>
                  <a:srgbClr val="7A91A6"/>
                </a:solidFill>
              </a:defRPr>
            </a:lvl9pPr>
          </a:lstStyle>
          <a:p>
            <a:pPr marL="0" lvl="0" indent="0" algn="l" defTabSz="165621" rtl="0" eaLnBrk="1" latinLnBrk="0" hangingPunct="1">
              <a:lnSpc>
                <a:spcPct val="100000"/>
              </a:lnSpc>
              <a:spcBef>
                <a:spcPts val="0"/>
              </a:spcBef>
              <a:spcAft>
                <a:spcPts val="0"/>
              </a:spcAft>
              <a:buFont typeface="Arial" panose="020B0604020202020204" pitchFamily="34" charset="0"/>
              <a:buNone/>
            </a:pPr>
            <a:r>
              <a:rPr lang="en-GB"/>
              <a:t>Click to edit title </a:t>
            </a:r>
          </a:p>
          <a:p>
            <a:pPr marL="0" lvl="1" indent="0" algn="l" defTabSz="165621" rtl="0" eaLnBrk="1" latinLnBrk="0" hangingPunct="1">
              <a:lnSpc>
                <a:spcPct val="100000"/>
              </a:lnSpc>
              <a:spcBef>
                <a:spcPts val="0"/>
              </a:spcBef>
              <a:spcAft>
                <a:spcPts val="0"/>
              </a:spcAft>
              <a:buFont typeface="Arial" panose="020B0604020202020204" pitchFamily="34" charset="0"/>
              <a:buNone/>
            </a:pPr>
            <a:r>
              <a:rPr lang="en-GB"/>
              <a:t>Second level</a:t>
            </a:r>
          </a:p>
        </p:txBody>
      </p:sp>
      <p:cxnSp>
        <p:nvCxnSpPr>
          <p:cNvPr id="4" name="Straight Connector 3">
            <a:extLst>
              <a:ext uri="{FF2B5EF4-FFF2-40B4-BE49-F238E27FC236}">
                <a16:creationId xmlns:a16="http://schemas.microsoft.com/office/drawing/2014/main" id="{A0312A14-C690-4E69-93D3-095E04D19E61}"/>
              </a:ext>
            </a:extLst>
          </p:cNvPr>
          <p:cNvCxnSpPr>
            <a:cxnSpLocks/>
          </p:cNvCxnSpPr>
          <p:nvPr userDrawn="1"/>
        </p:nvCxnSpPr>
        <p:spPr>
          <a:xfrm>
            <a:off x="737576" y="1304623"/>
            <a:ext cx="1072119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8695713"/>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_Two Column Content A">
    <p:spTree>
      <p:nvGrpSpPr>
        <p:cNvPr id="1" name=""/>
        <p:cNvGrpSpPr/>
        <p:nvPr/>
      </p:nvGrpSpPr>
      <p:grpSpPr>
        <a:xfrm>
          <a:off x="0" y="0"/>
          <a:ext cx="0" cy="0"/>
          <a:chOff x="0" y="0"/>
          <a:chExt cx="0" cy="0"/>
        </a:xfrm>
      </p:grpSpPr>
      <p:sp>
        <p:nvSpPr>
          <p:cNvPr id="7" name="Content Placeholder 2"/>
          <p:cNvSpPr>
            <a:spLocks noGrp="1"/>
          </p:cNvSpPr>
          <p:nvPr>
            <p:ph idx="18"/>
          </p:nvPr>
        </p:nvSpPr>
        <p:spPr>
          <a:xfrm>
            <a:off x="737575" y="1520827"/>
            <a:ext cx="5161846" cy="4645025"/>
          </a:xfrm>
        </p:spPr>
        <p:txBody>
          <a:bodyPr numCol="1" spcCol="204588">
            <a:noAutofit/>
          </a:bodyPr>
          <a:lstStyle>
            <a:lvl5pPr>
              <a:defRPr/>
            </a:lvl5pPr>
            <a:lvl6pPr>
              <a:defRPr baseline="0"/>
            </a:lvl6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9" name="Content Placeholder 2"/>
          <p:cNvSpPr>
            <a:spLocks noGrp="1"/>
          </p:cNvSpPr>
          <p:nvPr>
            <p:ph idx="19"/>
          </p:nvPr>
        </p:nvSpPr>
        <p:spPr>
          <a:xfrm>
            <a:off x="6293760" y="1520827"/>
            <a:ext cx="5161846" cy="4645025"/>
          </a:xfrm>
        </p:spPr>
        <p:txBody>
          <a:bodyPr numCol="1" spcCol="204588">
            <a:noAutofit/>
          </a:bodyPr>
          <a:lstStyle>
            <a:lvl5pPr>
              <a:defRPr/>
            </a:lvl5pPr>
            <a:lvl6pPr>
              <a:defRPr baseline="0"/>
            </a:lvl6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cxnSp>
        <p:nvCxnSpPr>
          <p:cNvPr id="6" name="Straight Connector 5">
            <a:extLst>
              <a:ext uri="{FF2B5EF4-FFF2-40B4-BE49-F238E27FC236}">
                <a16:creationId xmlns:a16="http://schemas.microsoft.com/office/drawing/2014/main" id="{CF2BF7D0-F739-4877-B5C6-E0293616AB57}"/>
              </a:ext>
            </a:extLst>
          </p:cNvPr>
          <p:cNvCxnSpPr>
            <a:cxnSpLocks/>
          </p:cNvCxnSpPr>
          <p:nvPr userDrawn="1"/>
        </p:nvCxnSpPr>
        <p:spPr>
          <a:xfrm>
            <a:off x="737576" y="1304623"/>
            <a:ext cx="1072119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325198F-370D-4F2A-99A0-0B7E9652E49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9770804"/>
      </p:ext>
    </p:extLst>
  </p:cSld>
  <p:clrMapOvr>
    <a:masterClrMapping/>
  </p:clrMapOvr>
  <p:transition>
    <p:fade/>
  </p:transition>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_Three Column Content">
    <p:spTree>
      <p:nvGrpSpPr>
        <p:cNvPr id="1" name=""/>
        <p:cNvGrpSpPr/>
        <p:nvPr/>
      </p:nvGrpSpPr>
      <p:grpSpPr>
        <a:xfrm>
          <a:off x="0" y="0"/>
          <a:ext cx="0" cy="0"/>
          <a:chOff x="0" y="0"/>
          <a:chExt cx="0" cy="0"/>
        </a:xfrm>
      </p:grpSpPr>
      <p:sp>
        <p:nvSpPr>
          <p:cNvPr id="27" name="Text Placeholder 5">
            <a:extLst>
              <a:ext uri="{FF2B5EF4-FFF2-40B4-BE49-F238E27FC236}">
                <a16:creationId xmlns:a16="http://schemas.microsoft.com/office/drawing/2014/main" id="{D2CB8000-16ED-4739-830B-B7B102D0E277}"/>
              </a:ext>
            </a:extLst>
          </p:cNvPr>
          <p:cNvSpPr>
            <a:spLocks noGrp="1"/>
          </p:cNvSpPr>
          <p:nvPr>
            <p:ph type="body" sz="quarter" idx="11"/>
          </p:nvPr>
        </p:nvSpPr>
        <p:spPr>
          <a:xfrm>
            <a:off x="737577" y="1520825"/>
            <a:ext cx="3487248" cy="4643598"/>
          </a:xfrm>
        </p:spPr>
        <p:txBody>
          <a:bodyPr/>
          <a:lstStyle>
            <a:lvl1pPr>
              <a:defRPr>
                <a:solidFill>
                  <a:srgbClr val="49BED8"/>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8" name="Text Placeholder 5">
            <a:extLst>
              <a:ext uri="{FF2B5EF4-FFF2-40B4-BE49-F238E27FC236}">
                <a16:creationId xmlns:a16="http://schemas.microsoft.com/office/drawing/2014/main" id="{8E05C1C1-5AE7-4EAD-A079-BE24CA151271}"/>
              </a:ext>
            </a:extLst>
          </p:cNvPr>
          <p:cNvSpPr>
            <a:spLocks noGrp="1"/>
          </p:cNvSpPr>
          <p:nvPr>
            <p:ph type="body" sz="quarter" idx="12"/>
          </p:nvPr>
        </p:nvSpPr>
        <p:spPr>
          <a:xfrm>
            <a:off x="4385122" y="1520825"/>
            <a:ext cx="3487248" cy="4643598"/>
          </a:xfrm>
        </p:spPr>
        <p:txBody>
          <a:bodyPr/>
          <a:lstStyle>
            <a:lvl1pPr>
              <a:defRPr>
                <a:solidFill>
                  <a:srgbClr val="49BED8"/>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9" name="Text Placeholder 5">
            <a:extLst>
              <a:ext uri="{FF2B5EF4-FFF2-40B4-BE49-F238E27FC236}">
                <a16:creationId xmlns:a16="http://schemas.microsoft.com/office/drawing/2014/main" id="{4884E719-52D9-4509-B1CD-42A51058F512}"/>
              </a:ext>
            </a:extLst>
          </p:cNvPr>
          <p:cNvSpPr>
            <a:spLocks noGrp="1"/>
          </p:cNvSpPr>
          <p:nvPr>
            <p:ph type="body" sz="quarter" idx="14"/>
          </p:nvPr>
        </p:nvSpPr>
        <p:spPr>
          <a:xfrm>
            <a:off x="8003679" y="1520825"/>
            <a:ext cx="3487248" cy="4643598"/>
          </a:xfrm>
          <a:noFill/>
        </p:spPr>
        <p:txBody>
          <a:bodyPr lIns="0" tIns="0" rIns="0" bIns="0"/>
          <a:lstStyle>
            <a:lvl1pPr>
              <a:defRPr>
                <a:solidFill>
                  <a:srgbClr val="49BED8"/>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a:extLst>
              <a:ext uri="{FF2B5EF4-FFF2-40B4-BE49-F238E27FC236}">
                <a16:creationId xmlns:a16="http://schemas.microsoft.com/office/drawing/2014/main" id="{D9F7C9E1-461E-456B-A4F1-D5D41DC866DC}"/>
              </a:ext>
            </a:extLst>
          </p:cNvPr>
          <p:cNvSpPr>
            <a:spLocks noGrp="1"/>
          </p:cNvSpPr>
          <p:nvPr>
            <p:ph type="title"/>
          </p:nvPr>
        </p:nvSpPr>
        <p:spPr>
          <a:xfrm>
            <a:off x="737578" y="593914"/>
            <a:ext cx="10716848" cy="711013"/>
          </a:xfrm>
        </p:spPr>
        <p:txBody>
          <a:bodyPr/>
          <a:lstStyle/>
          <a:p>
            <a:r>
              <a:rPr lang="en-US"/>
              <a:t>Click to edit Master title style</a:t>
            </a:r>
            <a:endParaRPr lang="en-GB"/>
          </a:p>
        </p:txBody>
      </p:sp>
      <p:cxnSp>
        <p:nvCxnSpPr>
          <p:cNvPr id="26" name="Straight Connector 25">
            <a:extLst>
              <a:ext uri="{FF2B5EF4-FFF2-40B4-BE49-F238E27FC236}">
                <a16:creationId xmlns:a16="http://schemas.microsoft.com/office/drawing/2014/main" id="{64ABD09B-28B2-4E4B-A285-58252D2B81DE}"/>
              </a:ext>
            </a:extLst>
          </p:cNvPr>
          <p:cNvCxnSpPr>
            <a:cxnSpLocks/>
          </p:cNvCxnSpPr>
          <p:nvPr userDrawn="1"/>
        </p:nvCxnSpPr>
        <p:spPr>
          <a:xfrm>
            <a:off x="737576" y="1304623"/>
            <a:ext cx="1072119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5227F9F-7730-46C7-93F9-13E830D84C94}"/>
              </a:ext>
            </a:extLst>
          </p:cNvPr>
          <p:cNvGrpSpPr/>
          <p:nvPr userDrawn="1"/>
        </p:nvGrpSpPr>
        <p:grpSpPr>
          <a:xfrm>
            <a:off x="-243069" y="0"/>
            <a:ext cx="12070000" cy="6858000"/>
            <a:chOff x="-243133" y="0"/>
            <a:chExt cx="12073143" cy="6859588"/>
          </a:xfrm>
        </p:grpSpPr>
        <p:sp>
          <p:nvSpPr>
            <p:cNvPr id="8" name="Freeform: Shape 7">
              <a:extLst>
                <a:ext uri="{FF2B5EF4-FFF2-40B4-BE49-F238E27FC236}">
                  <a16:creationId xmlns:a16="http://schemas.microsoft.com/office/drawing/2014/main" id="{DCC5D830-D807-4AA8-B8C6-B4D0E5CAB7EB}"/>
                </a:ext>
              </a:extLst>
            </p:cNvPr>
            <p:cNvSpPr/>
            <p:nvPr userDrawn="1"/>
          </p:nvSpPr>
          <p:spPr>
            <a:xfrm>
              <a:off x="0" y="0"/>
              <a:ext cx="11830010" cy="6859588"/>
            </a:xfrm>
            <a:custGeom>
              <a:avLst/>
              <a:gdLst>
                <a:gd name="connsiteX0" fmla="*/ 0 w 10371664"/>
                <a:gd name="connsiteY0" fmla="*/ 4722524 h 6015038"/>
                <a:gd name="connsiteX1" fmla="*/ 51992 w 10371664"/>
                <a:gd name="connsiteY1" fmla="*/ 4772223 h 6015038"/>
                <a:gd name="connsiteX2" fmla="*/ 2129500 w 10371664"/>
                <a:gd name="connsiteY2" fmla="*/ 5964808 h 6015038"/>
                <a:gd name="connsiteX3" fmla="*/ 2306058 w 10371664"/>
                <a:gd name="connsiteY3" fmla="*/ 6015038 h 6015038"/>
                <a:gd name="connsiteX4" fmla="*/ 0 w 10371664"/>
                <a:gd name="connsiteY4" fmla="*/ 6015038 h 6015038"/>
                <a:gd name="connsiteX5" fmla="*/ 9268167 w 10371664"/>
                <a:gd name="connsiteY5" fmla="*/ 0 h 6015038"/>
                <a:gd name="connsiteX6" fmla="*/ 10336759 w 10371664"/>
                <a:gd name="connsiteY6" fmla="*/ 0 h 6015038"/>
                <a:gd name="connsiteX7" fmla="*/ 10337516 w 10371664"/>
                <a:gd name="connsiteY7" fmla="*/ 5943 h 6015038"/>
                <a:gd name="connsiteX8" fmla="*/ 10371664 w 10371664"/>
                <a:gd name="connsiteY8" fmla="*/ 681110 h 6015038"/>
                <a:gd name="connsiteX9" fmla="*/ 8435009 w 10371664"/>
                <a:gd name="connsiteY9" fmla="*/ 5348773 h 6015038"/>
                <a:gd name="connsiteX10" fmla="*/ 7718119 w 10371664"/>
                <a:gd name="connsiteY10" fmla="*/ 5968414 h 6015038"/>
                <a:gd name="connsiteX11" fmla="*/ 7652429 w 10371664"/>
                <a:gd name="connsiteY11" fmla="*/ 6015038 h 6015038"/>
                <a:gd name="connsiteX12" fmla="*/ 5249551 w 10371664"/>
                <a:gd name="connsiteY12" fmla="*/ 6015038 h 6015038"/>
                <a:gd name="connsiteX13" fmla="*/ 5420577 w 10371664"/>
                <a:gd name="connsiteY13" fmla="*/ 5966571 h 6015038"/>
                <a:gd name="connsiteX14" fmla="*/ 7685414 w 10371664"/>
                <a:gd name="connsiteY14" fmla="*/ 4599476 h 6015038"/>
                <a:gd name="connsiteX15" fmla="*/ 9311429 w 10371664"/>
                <a:gd name="connsiteY15" fmla="*/ 681408 h 6015038"/>
                <a:gd name="connsiteX16" fmla="*/ 9282759 w 10371664"/>
                <a:gd name="connsiteY16" fmla="*/ 114628 h 601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71664" h="6015038">
                  <a:moveTo>
                    <a:pt x="0" y="4722524"/>
                  </a:moveTo>
                  <a:lnTo>
                    <a:pt x="51992" y="4772223"/>
                  </a:lnTo>
                  <a:cubicBezTo>
                    <a:pt x="641933" y="5309772"/>
                    <a:pt x="1348581" y="5721463"/>
                    <a:pt x="2129500" y="5964808"/>
                  </a:cubicBezTo>
                  <a:lnTo>
                    <a:pt x="2306058" y="6015038"/>
                  </a:lnTo>
                  <a:lnTo>
                    <a:pt x="0" y="6015038"/>
                  </a:lnTo>
                  <a:close/>
                  <a:moveTo>
                    <a:pt x="9268167" y="0"/>
                  </a:moveTo>
                  <a:lnTo>
                    <a:pt x="10336759" y="0"/>
                  </a:lnTo>
                  <a:lnTo>
                    <a:pt x="10337516" y="5943"/>
                  </a:lnTo>
                  <a:cubicBezTo>
                    <a:pt x="10360096" y="227924"/>
                    <a:pt x="10371664" y="453165"/>
                    <a:pt x="10371664" y="681110"/>
                  </a:cubicBezTo>
                  <a:cubicBezTo>
                    <a:pt x="10371664" y="2504668"/>
                    <a:pt x="9631320" y="4155151"/>
                    <a:pt x="8435009" y="5348773"/>
                  </a:cubicBezTo>
                  <a:cubicBezTo>
                    <a:pt x="8211373" y="5571906"/>
                    <a:pt x="7971791" y="5779072"/>
                    <a:pt x="7718119" y="5968414"/>
                  </a:cubicBezTo>
                  <a:lnTo>
                    <a:pt x="7652429" y="6015038"/>
                  </a:lnTo>
                  <a:lnTo>
                    <a:pt x="5249551" y="6015038"/>
                  </a:lnTo>
                  <a:lnTo>
                    <a:pt x="5420577" y="5966571"/>
                  </a:lnTo>
                  <a:cubicBezTo>
                    <a:pt x="6285590" y="5698076"/>
                    <a:pt x="7059696" y="5223144"/>
                    <a:pt x="7685414" y="4599476"/>
                  </a:cubicBezTo>
                  <a:cubicBezTo>
                    <a:pt x="8689849" y="3597729"/>
                    <a:pt x="9311429" y="2212230"/>
                    <a:pt x="9311429" y="681408"/>
                  </a:cubicBezTo>
                  <a:cubicBezTo>
                    <a:pt x="9311429" y="490055"/>
                    <a:pt x="9301717" y="300973"/>
                    <a:pt x="9282759" y="114628"/>
                  </a:cubicBezTo>
                  <a:close/>
                </a:path>
              </a:pathLst>
            </a:custGeom>
            <a:solidFill>
              <a:schemeClr val="accent5">
                <a:alpha val="20000"/>
              </a:schemeClr>
            </a:solidFill>
            <a:ln w="9525" cap="flat">
              <a:noFill/>
              <a:prstDash val="solid"/>
              <a:miter/>
            </a:ln>
          </p:spPr>
          <p:txBody>
            <a:bodyPr wrap="square" rtlCol="0" anchor="ctr">
              <a:noAutofit/>
            </a:bodyPr>
            <a:lstStyle/>
            <a:p>
              <a:endParaRPr lang="en-US" sz="1815"/>
            </a:p>
          </p:txBody>
        </p:sp>
        <p:sp>
          <p:nvSpPr>
            <p:cNvPr id="9" name="Freeform: Shape 8">
              <a:extLst>
                <a:ext uri="{FF2B5EF4-FFF2-40B4-BE49-F238E27FC236}">
                  <a16:creationId xmlns:a16="http://schemas.microsoft.com/office/drawing/2014/main" id="{E14B2F5D-9E9D-49DC-84CF-905CB3C0CB57}"/>
                </a:ext>
              </a:extLst>
            </p:cNvPr>
            <p:cNvSpPr/>
            <p:nvPr userDrawn="1"/>
          </p:nvSpPr>
          <p:spPr>
            <a:xfrm rot="1986661">
              <a:off x="-243133" y="18529"/>
              <a:ext cx="3064367" cy="3056429"/>
            </a:xfrm>
            <a:custGeom>
              <a:avLst/>
              <a:gdLst>
                <a:gd name="connsiteX0" fmla="*/ 0 w 2686606"/>
                <a:gd name="connsiteY0" fmla="*/ 596865 h 2680122"/>
                <a:gd name="connsiteX1" fmla="*/ 915204 w 2686606"/>
                <a:gd name="connsiteY1" fmla="*/ 0 h 2680122"/>
                <a:gd name="connsiteX2" fmla="*/ 986263 w 2686606"/>
                <a:gd name="connsiteY2" fmla="*/ 208196 h 2680122"/>
                <a:gd name="connsiteX3" fmla="*/ 1205320 w 2686606"/>
                <a:gd name="connsiteY3" fmla="*/ 629478 h 2680122"/>
                <a:gd name="connsiteX4" fmla="*/ 2686606 w 2686606"/>
                <a:gd name="connsiteY4" fmla="*/ 1642566 h 2680122"/>
                <a:gd name="connsiteX5" fmla="*/ 2469965 w 2686606"/>
                <a:gd name="connsiteY5" fmla="*/ 2680122 h 2680122"/>
                <a:gd name="connsiteX6" fmla="*/ 318458 w 2686606"/>
                <a:gd name="connsiteY6" fmla="*/ 1209880 h 2680122"/>
                <a:gd name="connsiteX7" fmla="*/ 447 w 2686606"/>
                <a:gd name="connsiteY7" fmla="*/ 598175 h 268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6606" h="2680122">
                  <a:moveTo>
                    <a:pt x="0" y="596865"/>
                  </a:moveTo>
                  <a:lnTo>
                    <a:pt x="915204" y="0"/>
                  </a:lnTo>
                  <a:lnTo>
                    <a:pt x="986263" y="208196"/>
                  </a:lnTo>
                  <a:cubicBezTo>
                    <a:pt x="1043827" y="352932"/>
                    <a:pt x="1116693" y="494077"/>
                    <a:pt x="1205320" y="629478"/>
                  </a:cubicBezTo>
                  <a:cubicBezTo>
                    <a:pt x="1559829" y="1171086"/>
                    <a:pt x="2099644" y="1518429"/>
                    <a:pt x="2686606" y="1642566"/>
                  </a:cubicBezTo>
                  <a:lnTo>
                    <a:pt x="2469965" y="2680122"/>
                  </a:lnTo>
                  <a:cubicBezTo>
                    <a:pt x="1617421" y="2500186"/>
                    <a:pt x="833210" y="1996176"/>
                    <a:pt x="318458" y="1209880"/>
                  </a:cubicBezTo>
                  <a:cubicBezTo>
                    <a:pt x="189771" y="1013305"/>
                    <a:pt x="83986" y="808356"/>
                    <a:pt x="447" y="598175"/>
                  </a:cubicBezTo>
                  <a:close/>
                </a:path>
              </a:pathLst>
            </a:custGeom>
            <a:solidFill>
              <a:schemeClr val="accent2">
                <a:alpha val="5000"/>
              </a:schemeClr>
            </a:solidFill>
            <a:ln w="9525" cap="flat">
              <a:noFill/>
              <a:prstDash val="solid"/>
              <a:miter/>
            </a:ln>
          </p:spPr>
          <p:txBody>
            <a:bodyPr wrap="square" rtlCol="0" anchor="ctr">
              <a:noAutofit/>
            </a:bodyPr>
            <a:lstStyle/>
            <a:p>
              <a:pPr lvl="0"/>
              <a:endParaRPr lang="en-US" sz="1815"/>
            </a:p>
          </p:txBody>
        </p:sp>
      </p:grpSp>
    </p:spTree>
    <p:extLst>
      <p:ext uri="{BB962C8B-B14F-4D97-AF65-F5344CB8AC3E}">
        <p14:creationId xmlns:p14="http://schemas.microsoft.com/office/powerpoint/2010/main" val="730353129"/>
      </p:ext>
    </p:extLst>
  </p:cSld>
  <p:clrMapOvr>
    <a:masterClrMapping/>
  </p:clrMapOvr>
  <p:transition>
    <p:fade/>
  </p:transition>
  <p:extLst>
    <p:ext uri="{DCECCB84-F9BA-43D5-87BE-67443E8EF086}">
      <p15:sldGuideLst xmlns:p15="http://schemas.microsoft.com/office/powerpoint/2012/main">
        <p15:guide id="3" orient="horz" pos="38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6526E-E4D0-4D2E-A394-A4C2D3D2B4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9788306-D763-49FE-8417-5D184C4B6B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4DB8514-BBB3-48B7-A385-0E246EE517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20912-3900-498A-89A2-A34CBFA40900}"/>
              </a:ext>
            </a:extLst>
          </p:cNvPr>
          <p:cNvSpPr>
            <a:spLocks noGrp="1"/>
          </p:cNvSpPr>
          <p:nvPr>
            <p:ph type="dt" sz="half" idx="10"/>
          </p:nvPr>
        </p:nvSpPr>
        <p:spPr/>
        <p:txBody>
          <a:bodyPr/>
          <a:lstStyle/>
          <a:p>
            <a:fld id="{AC7AC977-ED53-40D6-8135-0A927FB53B71}" type="datetimeFigureOut">
              <a:rPr lang="en-GB" smtClean="0"/>
              <a:t>14/02/2023</a:t>
            </a:fld>
            <a:endParaRPr lang="en-GB"/>
          </a:p>
        </p:txBody>
      </p:sp>
      <p:sp>
        <p:nvSpPr>
          <p:cNvPr id="6" name="Footer Placeholder 5">
            <a:extLst>
              <a:ext uri="{FF2B5EF4-FFF2-40B4-BE49-F238E27FC236}">
                <a16:creationId xmlns:a16="http://schemas.microsoft.com/office/drawing/2014/main" id="{F1FB66BA-CD19-4380-A7A6-579A0460A985}"/>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7" name="Slide Number Placeholder 6">
            <a:extLst>
              <a:ext uri="{FF2B5EF4-FFF2-40B4-BE49-F238E27FC236}">
                <a16:creationId xmlns:a16="http://schemas.microsoft.com/office/drawing/2014/main" id="{6FCCA46A-A8B6-43D6-8EBD-3DA5C73F06CD}"/>
              </a:ext>
            </a:extLst>
          </p:cNvPr>
          <p:cNvSpPr>
            <a:spLocks noGrp="1"/>
          </p:cNvSpPr>
          <p:nvPr>
            <p:ph type="sldNum" sz="quarter" idx="12"/>
          </p:nvPr>
        </p:nvSpPr>
        <p:spPr/>
        <p:txBody>
          <a:bodyPr/>
          <a:lstStyle/>
          <a:p>
            <a:fld id="{CD8E907E-315C-F745-8CA6-CE49E976B740}" type="slidenum">
              <a:rPr lang="en-US" smtClean="0"/>
              <a:pPr/>
              <a:t>‹#›</a:t>
            </a:fld>
            <a:endParaRPr lang="en-US"/>
          </a:p>
        </p:txBody>
      </p:sp>
      <p:grpSp>
        <p:nvGrpSpPr>
          <p:cNvPr id="8" name="Group 7">
            <a:extLst>
              <a:ext uri="{FF2B5EF4-FFF2-40B4-BE49-F238E27FC236}">
                <a16:creationId xmlns:a16="http://schemas.microsoft.com/office/drawing/2014/main" id="{3B1D3927-43D0-4450-B087-8437DCE1487F}"/>
              </a:ext>
            </a:extLst>
          </p:cNvPr>
          <p:cNvGrpSpPr/>
          <p:nvPr userDrawn="1"/>
        </p:nvGrpSpPr>
        <p:grpSpPr>
          <a:xfrm>
            <a:off x="-518" y="0"/>
            <a:ext cx="125999" cy="6858000"/>
            <a:chOff x="123871" y="0"/>
            <a:chExt cx="127000" cy="6847369"/>
          </a:xfrm>
        </p:grpSpPr>
        <p:sp>
          <p:nvSpPr>
            <p:cNvPr id="9" name="Rectangle 8">
              <a:extLst>
                <a:ext uri="{FF2B5EF4-FFF2-40B4-BE49-F238E27FC236}">
                  <a16:creationId xmlns:a16="http://schemas.microsoft.com/office/drawing/2014/main" id="{9FADA014-7CCA-4EDD-960C-BC5CBC94E062}"/>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8AF9F02F-D6C0-40E0-81CA-B76D0892922D}"/>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C662583A-1D2A-431C-BDCD-E702FBAFE5C0}"/>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22610C0A-BFCC-46DC-8661-FF0CB90D232A}"/>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4ABE3F0C-D84E-43AB-A104-61876570992A}"/>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20A334F6-2ADB-4D6F-9CF9-1B359D9F0670}"/>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B496744E-0E5B-469C-B8D5-F03C03D417B6}"/>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6" name="Straight Connector 15">
            <a:extLst>
              <a:ext uri="{FF2B5EF4-FFF2-40B4-BE49-F238E27FC236}">
                <a16:creationId xmlns:a16="http://schemas.microsoft.com/office/drawing/2014/main" id="{8EB8613B-B263-421E-AB7A-713E6E01C7C1}"/>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4057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52.xml"/><Relationship Id="rId21" Type="http://schemas.openxmlformats.org/officeDocument/2006/relationships/slideLayout" Target="../slideLayouts/slideLayout47.xml"/><Relationship Id="rId34" Type="http://schemas.openxmlformats.org/officeDocument/2006/relationships/slideLayout" Target="../slideLayouts/slideLayout60.xml"/><Relationship Id="rId42" Type="http://schemas.openxmlformats.org/officeDocument/2006/relationships/slideLayout" Target="../slideLayouts/slideLayout68.xml"/><Relationship Id="rId47" Type="http://schemas.openxmlformats.org/officeDocument/2006/relationships/slideLayout" Target="../slideLayouts/slideLayout73.xml"/><Relationship Id="rId50" Type="http://schemas.openxmlformats.org/officeDocument/2006/relationships/slideLayout" Target="../slideLayouts/slideLayout76.xml"/><Relationship Id="rId55" Type="http://schemas.openxmlformats.org/officeDocument/2006/relationships/slideLayout" Target="../slideLayouts/slideLayout81.xml"/><Relationship Id="rId63" Type="http://schemas.openxmlformats.org/officeDocument/2006/relationships/tags" Target="../tags/tag1.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9" Type="http://schemas.openxmlformats.org/officeDocument/2006/relationships/slideLayout" Target="../slideLayouts/slideLayout55.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32" Type="http://schemas.openxmlformats.org/officeDocument/2006/relationships/slideLayout" Target="../slideLayouts/slideLayout58.xml"/><Relationship Id="rId37" Type="http://schemas.openxmlformats.org/officeDocument/2006/relationships/slideLayout" Target="../slideLayouts/slideLayout63.xml"/><Relationship Id="rId40" Type="http://schemas.openxmlformats.org/officeDocument/2006/relationships/slideLayout" Target="../slideLayouts/slideLayout66.xml"/><Relationship Id="rId45" Type="http://schemas.openxmlformats.org/officeDocument/2006/relationships/slideLayout" Target="../slideLayouts/slideLayout71.xml"/><Relationship Id="rId53" Type="http://schemas.openxmlformats.org/officeDocument/2006/relationships/slideLayout" Target="../slideLayouts/slideLayout79.xml"/><Relationship Id="rId58" Type="http://schemas.openxmlformats.org/officeDocument/2006/relationships/slideLayout" Target="../slideLayouts/slideLayout84.xml"/><Relationship Id="rId5" Type="http://schemas.openxmlformats.org/officeDocument/2006/relationships/slideLayout" Target="../slideLayouts/slideLayout31.xml"/><Relationship Id="rId61" Type="http://schemas.openxmlformats.org/officeDocument/2006/relationships/slideLayout" Target="../slideLayouts/slideLayout87.xml"/><Relationship Id="rId19" Type="http://schemas.openxmlformats.org/officeDocument/2006/relationships/slideLayout" Target="../slideLayouts/slideLayout4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 Id="rId30" Type="http://schemas.openxmlformats.org/officeDocument/2006/relationships/slideLayout" Target="../slideLayouts/slideLayout56.xml"/><Relationship Id="rId35" Type="http://schemas.openxmlformats.org/officeDocument/2006/relationships/slideLayout" Target="../slideLayouts/slideLayout61.xml"/><Relationship Id="rId43" Type="http://schemas.openxmlformats.org/officeDocument/2006/relationships/slideLayout" Target="../slideLayouts/slideLayout69.xml"/><Relationship Id="rId48" Type="http://schemas.openxmlformats.org/officeDocument/2006/relationships/slideLayout" Target="../slideLayouts/slideLayout74.xml"/><Relationship Id="rId56" Type="http://schemas.openxmlformats.org/officeDocument/2006/relationships/slideLayout" Target="../slideLayouts/slideLayout82.xml"/><Relationship Id="rId64" Type="http://schemas.openxmlformats.org/officeDocument/2006/relationships/oleObject" Target="../embeddings/oleObject1.bin"/><Relationship Id="rId8" Type="http://schemas.openxmlformats.org/officeDocument/2006/relationships/slideLayout" Target="../slideLayouts/slideLayout34.xml"/><Relationship Id="rId51" Type="http://schemas.openxmlformats.org/officeDocument/2006/relationships/slideLayout" Target="../slideLayouts/slideLayout77.xml"/><Relationship Id="rId3" Type="http://schemas.openxmlformats.org/officeDocument/2006/relationships/slideLayout" Target="../slideLayouts/slideLayout29.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33" Type="http://schemas.openxmlformats.org/officeDocument/2006/relationships/slideLayout" Target="../slideLayouts/slideLayout59.xml"/><Relationship Id="rId38" Type="http://schemas.openxmlformats.org/officeDocument/2006/relationships/slideLayout" Target="../slideLayouts/slideLayout64.xml"/><Relationship Id="rId46" Type="http://schemas.openxmlformats.org/officeDocument/2006/relationships/slideLayout" Target="../slideLayouts/slideLayout72.xml"/><Relationship Id="rId59" Type="http://schemas.openxmlformats.org/officeDocument/2006/relationships/slideLayout" Target="../slideLayouts/slideLayout85.xml"/><Relationship Id="rId20" Type="http://schemas.openxmlformats.org/officeDocument/2006/relationships/slideLayout" Target="../slideLayouts/slideLayout46.xml"/><Relationship Id="rId41" Type="http://schemas.openxmlformats.org/officeDocument/2006/relationships/slideLayout" Target="../slideLayouts/slideLayout67.xml"/><Relationship Id="rId54" Type="http://schemas.openxmlformats.org/officeDocument/2006/relationships/slideLayout" Target="../slideLayouts/slideLayout80.xml"/><Relationship Id="rId62" Type="http://schemas.openxmlformats.org/officeDocument/2006/relationships/theme" Target="../theme/theme2.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slideLayout" Target="../slideLayouts/slideLayout54.xml"/><Relationship Id="rId36" Type="http://schemas.openxmlformats.org/officeDocument/2006/relationships/slideLayout" Target="../slideLayouts/slideLayout62.xml"/><Relationship Id="rId49" Type="http://schemas.openxmlformats.org/officeDocument/2006/relationships/slideLayout" Target="../slideLayouts/slideLayout75.xml"/><Relationship Id="rId57" Type="http://schemas.openxmlformats.org/officeDocument/2006/relationships/slideLayout" Target="../slideLayouts/slideLayout83.xml"/><Relationship Id="rId10" Type="http://schemas.openxmlformats.org/officeDocument/2006/relationships/slideLayout" Target="../slideLayouts/slideLayout36.xml"/><Relationship Id="rId31" Type="http://schemas.openxmlformats.org/officeDocument/2006/relationships/slideLayout" Target="../slideLayouts/slideLayout57.xml"/><Relationship Id="rId44" Type="http://schemas.openxmlformats.org/officeDocument/2006/relationships/slideLayout" Target="../slideLayouts/slideLayout70.xml"/><Relationship Id="rId52" Type="http://schemas.openxmlformats.org/officeDocument/2006/relationships/slideLayout" Target="../slideLayouts/slideLayout78.xml"/><Relationship Id="rId60" Type="http://schemas.openxmlformats.org/officeDocument/2006/relationships/slideLayout" Target="../slideLayouts/slideLayout86.xml"/><Relationship Id="rId65" Type="http://schemas.openxmlformats.org/officeDocument/2006/relationships/image" Target="../media/image6.emf"/><Relationship Id="rId4" Type="http://schemas.openxmlformats.org/officeDocument/2006/relationships/slideLayout" Target="../slideLayouts/slideLayout30.xml"/><Relationship Id="rId9" Type="http://schemas.openxmlformats.org/officeDocument/2006/relationships/slideLayout" Target="../slideLayouts/slideLayout35.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DBFB5F-F087-4422-B793-D52D071B38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1E24240-E82B-4739-91A1-80F14D6D42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6D97646-E2CE-4FE7-B1E8-459CD21DFA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7AC977-ED53-40D6-8135-0A927FB53B71}" type="datetimeFigureOut">
              <a:rPr lang="en-GB" smtClean="0"/>
              <a:t>14/02/2023</a:t>
            </a:fld>
            <a:endParaRPr lang="en-GB"/>
          </a:p>
        </p:txBody>
      </p:sp>
      <p:sp>
        <p:nvSpPr>
          <p:cNvPr id="5" name="Footer Placeholder 4">
            <a:extLst>
              <a:ext uri="{FF2B5EF4-FFF2-40B4-BE49-F238E27FC236}">
                <a16:creationId xmlns:a16="http://schemas.microsoft.com/office/drawing/2014/main" id="{0ACF384D-1872-457A-832F-9ED68049C7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41FB33D-FE44-4376-886B-9D3B026CA9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D9EC2F-BFDF-45F1-9F40-4DC62F203071}" type="slidenum">
              <a:rPr lang="en-GB" smtClean="0"/>
              <a:t>‹#›</a:t>
            </a:fld>
            <a:endParaRPr lang="en-GB"/>
          </a:p>
        </p:txBody>
      </p:sp>
    </p:spTree>
    <p:extLst>
      <p:ext uri="{BB962C8B-B14F-4D97-AF65-F5344CB8AC3E}">
        <p14:creationId xmlns:p14="http://schemas.microsoft.com/office/powerpoint/2010/main" val="75458370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62" r:id="rId13"/>
    <p:sldLayoutId id="2147483667"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54" r:id="rId25"/>
    <p:sldLayoutId id="2147483666" r:id="rId2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46704F0-112A-48D3-BA09-0AEAA9832A46}"/>
              </a:ext>
            </a:extLst>
          </p:cNvPr>
          <p:cNvGraphicFramePr>
            <a:graphicFrameLocks noChangeAspect="1"/>
          </p:cNvGraphicFramePr>
          <p:nvPr userDrawn="1">
            <p:custDataLst>
              <p:tags r:id="rId63"/>
            </p:custDataLst>
            <p:extLst>
              <p:ext uri="{D42A27DB-BD31-4B8C-83A1-F6EECF244321}">
                <p14:modId xmlns:p14="http://schemas.microsoft.com/office/powerpoint/2010/main" val="2804624760"/>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64" imgW="351" imgH="351" progId="TCLayout.ActiveDocument.1">
                  <p:embed/>
                </p:oleObj>
              </mc:Choice>
              <mc:Fallback>
                <p:oleObj name="think-cell Slide" r:id="rId64" imgW="351" imgH="351" progId="TCLayout.ActiveDocument.1">
                  <p:embed/>
                  <p:pic>
                    <p:nvPicPr>
                      <p:cNvPr id="6" name="Object 5" hidden="1">
                        <a:extLst>
                          <a:ext uri="{FF2B5EF4-FFF2-40B4-BE49-F238E27FC236}">
                            <a16:creationId xmlns:a16="http://schemas.microsoft.com/office/drawing/2014/main" id="{946704F0-112A-48D3-BA09-0AEAA9832A46}"/>
                          </a:ext>
                        </a:extLst>
                      </p:cNvPr>
                      <p:cNvPicPr/>
                      <p:nvPr/>
                    </p:nvPicPr>
                    <p:blipFill>
                      <a:blip r:embed="rId65"/>
                      <a:stretch>
                        <a:fillRect/>
                      </a:stretch>
                    </p:blipFill>
                    <p:spPr>
                      <a:xfrm>
                        <a:off x="1955" y="1588"/>
                        <a:ext cx="1954" cy="1588"/>
                      </a:xfrm>
                      <a:prstGeom prst="rect">
                        <a:avLst/>
                      </a:prstGeom>
                    </p:spPr>
                  </p:pic>
                </p:oleObj>
              </mc:Fallback>
            </mc:AlternateContent>
          </a:graphicData>
        </a:graphic>
      </p:graphicFrame>
      <p:sp>
        <p:nvSpPr>
          <p:cNvPr id="18" name="shpShadedBackground" hidden="1"/>
          <p:cNvSpPr/>
          <p:nvPr userDrawn="1"/>
        </p:nvSpPr>
        <p:spPr>
          <a:xfrm>
            <a:off x="0" y="0"/>
            <a:ext cx="12192000" cy="64531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Arial" panose="020B0604020202020204" pitchFamily="34" charset="0"/>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737579" y="593915"/>
            <a:ext cx="10719777" cy="711013"/>
          </a:xfrm>
          <a:prstGeom prst="rect">
            <a:avLst/>
          </a:prstGeom>
        </p:spPr>
        <p:txBody>
          <a:bodyPr vert="horz" lIns="0" tIns="0" rIns="91440" bIns="0" rtlCol="0" anchor="t">
            <a:noAutofit/>
          </a:bodyPr>
          <a:lstStyle/>
          <a:p>
            <a:r>
              <a:rPr lang="en-US"/>
              <a:t>Click to edit Master title style</a:t>
            </a:r>
            <a:endParaRPr lang="en-GB"/>
          </a:p>
        </p:txBody>
      </p:sp>
      <p:sp>
        <p:nvSpPr>
          <p:cNvPr id="3" name="Text Placeholder 2"/>
          <p:cNvSpPr>
            <a:spLocks noGrp="1"/>
          </p:cNvSpPr>
          <p:nvPr>
            <p:ph type="body" idx="1"/>
          </p:nvPr>
        </p:nvSpPr>
        <p:spPr>
          <a:xfrm>
            <a:off x="737577" y="1520828"/>
            <a:ext cx="10719777" cy="4645025"/>
          </a:xfrm>
          <a:prstGeom prst="rect">
            <a:avLst/>
          </a:prstGeom>
        </p:spPr>
        <p:txBody>
          <a:bodyPr vert="horz" lIns="0" tIns="0" rIns="0" bIns="0" spcCol="180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xtSecureMarker2" hidden="1"/>
          <p:cNvSpPr txBox="1"/>
          <p:nvPr userDrawn="1"/>
        </p:nvSpPr>
        <p:spPr>
          <a:xfrm>
            <a:off x="3761257" y="6530087"/>
            <a:ext cx="4669488" cy="261610"/>
          </a:xfrm>
          <a:prstGeom prst="rect">
            <a:avLst/>
          </a:prstGeom>
          <a:noFill/>
        </p:spPr>
        <p:txBody>
          <a:bodyPr wrap="square" rtlCol="0">
            <a:sp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1" name="txtSecureMarker1" hidden="1"/>
          <p:cNvSpPr txBox="1"/>
          <p:nvPr userDrawn="1"/>
        </p:nvSpPr>
        <p:spPr>
          <a:xfrm>
            <a:off x="3761257" y="35253"/>
            <a:ext cx="4669488" cy="261610"/>
          </a:xfrm>
          <a:prstGeom prst="rect">
            <a:avLst/>
          </a:prstGeom>
          <a:noFill/>
        </p:spPr>
        <p:txBody>
          <a:bodyPr wrap="square" rtlCol="0">
            <a:spAutoFit/>
          </a:bodyPr>
          <a:lstStyle/>
          <a:p>
            <a:pPr algn="ctr"/>
            <a:r>
              <a:rPr lang="en-GB" sz="1100">
                <a:solidFill>
                  <a:srgbClr val="000000"/>
                </a:solidFill>
                <a:latin typeface="Arial" panose="020B0604020202020204" pitchFamily="34" charset="0"/>
                <a:cs typeface="Arial" panose="020B0604020202020204" pitchFamily="34" charset="0"/>
                <a:sym typeface="Arial" panose="020B0604020202020204" pitchFamily="34" charset="0"/>
              </a:rPr>
              <a:t>SC</a:t>
            </a:r>
            <a:r>
              <a:rPr lang="en-GB" sz="1100" baseline="0">
                <a:solidFill>
                  <a:srgbClr val="000000"/>
                </a:solidFill>
                <a:latin typeface="Arial" panose="020B0604020202020204" pitchFamily="34" charset="0"/>
                <a:cs typeface="Arial" panose="020B0604020202020204" pitchFamily="34" charset="0"/>
                <a:sym typeface="Arial" panose="020B0604020202020204" pitchFamily="34" charset="0"/>
              </a:rPr>
              <a:t> TEXT GOES HERE</a:t>
            </a:r>
            <a:endParaRPr lang="en-GB"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0" name="plcSlideNumber"/>
          <p:cNvSpPr>
            <a:spLocks noGrp="1"/>
          </p:cNvSpPr>
          <p:nvPr userDrawn="1"/>
        </p:nvSpPr>
        <p:spPr>
          <a:xfrm>
            <a:off x="5667224" y="6549340"/>
            <a:ext cx="857554" cy="211454"/>
          </a:xfrm>
          <a:prstGeom prst="rect">
            <a:avLst/>
          </a:prstGeom>
        </p:spPr>
        <p:txBody>
          <a:bodyPr vert="horz"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764D758-178E-4044-96D2-948E9A9D94EB}" type="slidenum">
              <a:rPr lang="en-GB" sz="1100" smtClean="0">
                <a:solidFill>
                  <a:srgbClr val="9AB1C5"/>
                </a:solidFill>
                <a:latin typeface="Arial" panose="020B0604020202020204" pitchFamily="34" charset="0"/>
                <a:cs typeface="Arial" panose="020B0604020202020204" pitchFamily="34" charset="0"/>
                <a:sym typeface="Arial" panose="020B0604020202020204" pitchFamily="34" charset="0"/>
              </a:rPr>
              <a:pPr algn="ctr"/>
              <a:t>‹#›</a:t>
            </a:fld>
            <a:endParaRPr lang="en-GB" sz="1100">
              <a:solidFill>
                <a:srgbClr val="9AB1C5"/>
              </a:solidFill>
              <a:latin typeface="Arial" panose="020B0604020202020204" pitchFamily="34" charset="0"/>
              <a:cs typeface="Arial" panose="020B0604020202020204" pitchFamily="34" charset="0"/>
              <a:sym typeface="Arial" panose="020B0604020202020204" pitchFamily="34" charset="0"/>
            </a:endParaRPr>
          </a:p>
        </p:txBody>
      </p:sp>
      <p:sp>
        <p:nvSpPr>
          <p:cNvPr id="4" name="txtFooter"/>
          <p:cNvSpPr txBox="1"/>
          <p:nvPr userDrawn="1"/>
        </p:nvSpPr>
        <p:spPr>
          <a:xfrm>
            <a:off x="737576" y="6575463"/>
            <a:ext cx="4929647" cy="180425"/>
          </a:xfrm>
          <a:prstGeom prst="rect">
            <a:avLst/>
          </a:prstGeom>
          <a:noFill/>
        </p:spPr>
        <p:txBody>
          <a:bodyPr wrap="square" lIns="0" tIns="36000" rIns="0" bIns="36000" rtlCol="0" anchor="ctr">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GB" sz="700">
                <a:solidFill>
                  <a:srgbClr val="9AB1C5"/>
                </a:solidFill>
                <a:latin typeface="Arial" panose="020B0604020202020204" pitchFamily="34" charset="0"/>
                <a:cs typeface="Arial" panose="020B0604020202020204" pitchFamily="34" charset="0"/>
                <a:sym typeface="Arial" panose="020B0604020202020204" pitchFamily="34" charset="0"/>
              </a:rPr>
              <a:t>© PA Knowledge Limited  |  Confidential between PA and Staffordshire and Stoke-on-Trent ICS </a:t>
            </a:r>
          </a:p>
        </p:txBody>
      </p:sp>
    </p:spTree>
    <p:extLst>
      <p:ext uri="{BB962C8B-B14F-4D97-AF65-F5344CB8AC3E}">
        <p14:creationId xmlns:p14="http://schemas.microsoft.com/office/powerpoint/2010/main" val="4185123445"/>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 id="2147483728" r:id="rId25"/>
    <p:sldLayoutId id="2147483729" r:id="rId26"/>
    <p:sldLayoutId id="2147483730" r:id="rId27"/>
    <p:sldLayoutId id="2147483731" r:id="rId28"/>
    <p:sldLayoutId id="2147483732" r:id="rId29"/>
    <p:sldLayoutId id="2147483733" r:id="rId30"/>
    <p:sldLayoutId id="2147483734" r:id="rId31"/>
    <p:sldLayoutId id="2147483735" r:id="rId32"/>
    <p:sldLayoutId id="2147483736" r:id="rId33"/>
    <p:sldLayoutId id="2147483737" r:id="rId34"/>
    <p:sldLayoutId id="2147483738" r:id="rId35"/>
    <p:sldLayoutId id="2147483739" r:id="rId36"/>
    <p:sldLayoutId id="2147483740" r:id="rId37"/>
    <p:sldLayoutId id="2147483741" r:id="rId38"/>
    <p:sldLayoutId id="2147483742" r:id="rId39"/>
    <p:sldLayoutId id="2147483743" r:id="rId40"/>
    <p:sldLayoutId id="2147483744" r:id="rId41"/>
    <p:sldLayoutId id="2147483745" r:id="rId42"/>
    <p:sldLayoutId id="2147483746" r:id="rId43"/>
    <p:sldLayoutId id="2147483747" r:id="rId44"/>
    <p:sldLayoutId id="2147483748" r:id="rId45"/>
    <p:sldLayoutId id="2147483749" r:id="rId46"/>
    <p:sldLayoutId id="2147483750" r:id="rId47"/>
    <p:sldLayoutId id="2147483751" r:id="rId48"/>
    <p:sldLayoutId id="2147483752" r:id="rId49"/>
    <p:sldLayoutId id="2147483753" r:id="rId50"/>
    <p:sldLayoutId id="2147483754" r:id="rId51"/>
    <p:sldLayoutId id="2147483755" r:id="rId52"/>
    <p:sldLayoutId id="2147483756" r:id="rId53"/>
    <p:sldLayoutId id="2147483757" r:id="rId54"/>
    <p:sldLayoutId id="2147483758" r:id="rId55"/>
    <p:sldLayoutId id="2147483759" r:id="rId56"/>
    <p:sldLayoutId id="2147483760" r:id="rId57"/>
    <p:sldLayoutId id="2147483761" r:id="rId58"/>
    <p:sldLayoutId id="2147483763" r:id="rId59"/>
    <p:sldLayoutId id="2147483764" r:id="rId60"/>
    <p:sldLayoutId id="2147483765" r:id="rId61"/>
  </p:sldLayoutIdLst>
  <p:transition>
    <p:fade/>
  </p:transition>
  <p:hf hdr="0"/>
  <p:txStyles>
    <p:titleStyle>
      <a:lvl1pPr algn="l" defTabSz="914423" rtl="0" eaLnBrk="1" latinLnBrk="0" hangingPunct="1">
        <a:lnSpc>
          <a:spcPct val="100000"/>
        </a:lnSpc>
        <a:spcBef>
          <a:spcPct val="0"/>
        </a:spcBef>
        <a:buNone/>
        <a:defRPr sz="2200" b="1" kern="1200" cap="none" spc="0" baseline="0">
          <a:solidFill>
            <a:schemeClr val="tx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179393" rtl="0" eaLnBrk="1" latinLnBrk="0" hangingPunct="1">
        <a:lnSpc>
          <a:spcPct val="100000"/>
        </a:lnSpc>
        <a:spcBef>
          <a:spcPts val="0"/>
        </a:spcBef>
        <a:spcAft>
          <a:spcPts val="600"/>
        </a:spcAft>
        <a:buFont typeface="Arial" panose="020B0604020202020204" pitchFamily="34" charset="0"/>
        <a:buNone/>
        <a:defRPr sz="1200" b="1" kern="1200" cap="none" baseline="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marL="0" indent="0" algn="l" defTabSz="179393" rtl="0" eaLnBrk="1" latinLnBrk="0" hangingPunct="1">
        <a:lnSpc>
          <a:spcPct val="100000"/>
        </a:lnSpc>
        <a:spcBef>
          <a:spcPts val="0"/>
        </a:spcBef>
        <a:spcAft>
          <a:spcPts val="600"/>
        </a:spcAft>
        <a:buFont typeface="Arial" panose="020B0604020202020204" pitchFamily="34" charset="0"/>
        <a:buNone/>
        <a:defRPr sz="1200" b="0" kern="1200" cap="none" baseline="0">
          <a:solidFill>
            <a:schemeClr val="tx1"/>
          </a:solidFill>
          <a:latin typeface="Arial" panose="020B0604020202020204" pitchFamily="34" charset="0"/>
          <a:ea typeface="+mn-ea"/>
          <a:cs typeface="Arial" panose="020B0604020202020204" pitchFamily="34" charset="0"/>
          <a:sym typeface="Arial" panose="020B0604020202020204" pitchFamily="34" charset="0"/>
        </a:defRPr>
      </a:lvl2pPr>
      <a:lvl3pPr marL="0" indent="0" algn="l" defTabSz="179393"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3pPr>
      <a:lvl4pPr marL="180005" indent="-182568" algn="l" defTabSz="179393" rtl="0" eaLnBrk="1" latinLnBrk="0" hangingPunct="1">
        <a:lnSpc>
          <a:spcPct val="100000"/>
        </a:lnSpc>
        <a:spcBef>
          <a:spcPts val="0"/>
        </a:spcBef>
        <a:spcAft>
          <a:spcPts val="600"/>
        </a:spcAft>
        <a:buClrTx/>
        <a:buFont typeface="Arial" panose="020B0604020202020204" pitchFamily="34" charset="0"/>
        <a:buChar char="•"/>
        <a:defRPr sz="100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4pPr>
      <a:lvl5pPr marL="358784" indent="-183605" algn="l" defTabSz="179393" rtl="0" eaLnBrk="1" latinLnBrk="0" hangingPunct="1">
        <a:lnSpc>
          <a:spcPct val="100000"/>
        </a:lnSpc>
        <a:spcBef>
          <a:spcPts val="0"/>
        </a:spcBef>
        <a:spcAft>
          <a:spcPts val="600"/>
        </a:spcAft>
        <a:buClrTx/>
        <a:buSzPct val="100000"/>
        <a:buFont typeface="Arial" panose="020B0604020202020204" pitchFamily="34" charset="0"/>
        <a:buChar char="-"/>
        <a:defRPr sz="100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5pPr>
      <a:lvl6pPr marL="541352" indent="-182568" algn="l" defTabSz="179393" rtl="0" eaLnBrk="1" latinLnBrk="0" hangingPunct="1">
        <a:lnSpc>
          <a:spcPct val="100000"/>
        </a:lnSpc>
        <a:spcBef>
          <a:spcPts val="0"/>
        </a:spcBef>
        <a:spcAft>
          <a:spcPts val="600"/>
        </a:spcAft>
        <a:buClrTx/>
        <a:buSzPct val="80000"/>
        <a:buFont typeface="Wingdings" panose="05000000000000000000" pitchFamily="2" charset="2"/>
        <a:buChar char="§"/>
        <a:defRPr sz="1000" kern="1200">
          <a:solidFill>
            <a:schemeClr val="tx1"/>
          </a:solidFill>
          <a:latin typeface="+mn-lt"/>
          <a:ea typeface="+mn-ea"/>
          <a:cs typeface="+mn-cs"/>
        </a:defRPr>
      </a:lvl6pPr>
      <a:lvl7pPr marL="720018" indent="-183605" algn="l" defTabSz="179393" rtl="0" eaLnBrk="1" latinLnBrk="0" hangingPunct="1">
        <a:lnSpc>
          <a:spcPct val="100000"/>
        </a:lnSpc>
        <a:spcBef>
          <a:spcPts val="0"/>
        </a:spcBef>
        <a:spcAft>
          <a:spcPts val="600"/>
        </a:spcAft>
        <a:buClrTx/>
        <a:buFont typeface="Arial" panose="020B0604020202020204" pitchFamily="34" charset="0"/>
        <a:buChar char="•"/>
        <a:defRPr sz="1000" kern="1200">
          <a:solidFill>
            <a:schemeClr val="tx1"/>
          </a:solidFill>
          <a:latin typeface="+mn-lt"/>
          <a:ea typeface="+mn-ea"/>
          <a:cs typeface="+mn-cs"/>
        </a:defRPr>
      </a:lvl7pPr>
      <a:lvl8pPr marL="898548" indent="-182568" algn="l" defTabSz="179393" rtl="0" eaLnBrk="1" latinLnBrk="0" hangingPunct="1">
        <a:lnSpc>
          <a:spcPct val="100000"/>
        </a:lnSpc>
        <a:spcBef>
          <a:spcPts val="0"/>
        </a:spcBef>
        <a:spcAft>
          <a:spcPts val="600"/>
        </a:spcAft>
        <a:buClrTx/>
        <a:buFont typeface="Arial" panose="020B0604020202020204" pitchFamily="34" charset="0"/>
        <a:buChar char="-"/>
        <a:defRPr sz="1000" kern="1200">
          <a:solidFill>
            <a:schemeClr val="tx1"/>
          </a:solidFill>
          <a:latin typeface="+mn-lt"/>
          <a:ea typeface="+mn-ea"/>
          <a:cs typeface="+mn-cs"/>
        </a:defRPr>
      </a:lvl8pPr>
      <a:lvl9pPr marL="179393" indent="0" algn="l" defTabSz="179393" rtl="0" eaLnBrk="1" latinLnBrk="0" hangingPunct="1">
        <a:lnSpc>
          <a:spcPct val="100000"/>
        </a:lnSpc>
        <a:spcBef>
          <a:spcPts val="0"/>
        </a:spcBef>
        <a:spcAft>
          <a:spcPts val="600"/>
        </a:spcAft>
        <a:buClr>
          <a:schemeClr val="bg2"/>
        </a:buClr>
        <a:buSzPct val="80000"/>
        <a:buFont typeface="Wingdings" panose="05000000000000000000" pitchFamily="2" charset="2"/>
        <a:buNone/>
        <a:defRPr sz="10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6">
          <p15:clr>
            <a:srgbClr val="F26B43"/>
          </p15:clr>
        </p15:guide>
        <p15:guide id="2" pos="4765">
          <p15:clr>
            <a:srgbClr val="F26B43"/>
          </p15:clr>
        </p15:guide>
        <p15:guide id="3" pos="158">
          <p15:clr>
            <a:srgbClr val="F26B43"/>
          </p15:clr>
        </p15:guide>
        <p15:guide id="4" pos="4912">
          <p15:clr>
            <a:srgbClr val="F26B43"/>
          </p15:clr>
        </p15:guide>
        <p15:guide id="5" orient="horz" pos="187">
          <p15:clr>
            <a:srgbClr val="F26B43"/>
          </p15:clr>
        </p15:guide>
        <p15:guide id="7" orient="horz" pos="368">
          <p15:clr>
            <a:srgbClr val="F26B43"/>
          </p15:clr>
        </p15:guide>
        <p15:guide id="10" orient="horz" pos="3884">
          <p15:clr>
            <a:srgbClr val="F26B43"/>
          </p15:clr>
        </p15:guide>
        <p15:guide id="11" orient="horz" pos="958">
          <p15:clr>
            <a:srgbClr val="F26B43"/>
          </p15:clr>
        </p15:guide>
        <p15:guide id="12" orient="horz" pos="822">
          <p15:clr>
            <a:srgbClr val="F26B43"/>
          </p15:clr>
        </p15:guide>
        <p15:guide id="13" orient="horz" pos="407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8.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protect-eu.mimecast.com/s/J8tgCMj7YFoVlBXikdf1H?domain=england.nhs.uk/" TargetMode="External"/><Relationship Id="rId7" Type="http://schemas.openxmlformats.org/officeDocument/2006/relationships/hyperlink" Target="https://www.gov.uk/government/publications/a-plan-for-digital-health-and-social-care/a-plan-for-digital-health-and-social-care"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hyperlink" Target="https://transform.england.nhs.uk/digitise-connect-transform/what-good-looks-like/what-good-looks-like-publication/" TargetMode="External"/><Relationship Id="rId5" Type="http://schemas.openxmlformats.org/officeDocument/2006/relationships/hyperlink" Target="https://protect-eu.mimecast.com/s/AWzKCP162cDAlzWi6mhw2?domain=england.nhs.uk/" TargetMode="External"/><Relationship Id="rId4" Type="http://schemas.openxmlformats.org/officeDocument/2006/relationships/hyperlink" Target="https://protect-eu.mimecast.com/s/t3P_CO7J1HPrG1nurkeT8?domain=england.nhs.uk/"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www.gov.uk/government/publications/a-plan-for-digital-health-and-social-care/a-plan-for-digital-health-and-social-care" TargetMode="External"/><Relationship Id="rId2" Type="http://schemas.openxmlformats.org/officeDocument/2006/relationships/image" Target="../media/image22.png"/><Relationship Id="rId1" Type="http://schemas.openxmlformats.org/officeDocument/2006/relationships/slideLayout" Target="../slideLayouts/slideLayout4.xml"/><Relationship Id="rId4" Type="http://schemas.openxmlformats.org/officeDocument/2006/relationships/hyperlink" Target="https://transform.england.nhs.uk/digitise-connect-transform/what-good-looks-like/what-good-looks-like-publication/"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chart" Target="../charts/chart1.xml"/><Relationship Id="rId1" Type="http://schemas.openxmlformats.org/officeDocument/2006/relationships/slideLayout" Target="../slideLayouts/slideLayout4.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3AAD4-8BD6-204B-1A4D-EEA43F0E483C}"/>
              </a:ext>
            </a:extLst>
          </p:cNvPr>
          <p:cNvSpPr>
            <a:spLocks noGrp="1"/>
          </p:cNvSpPr>
          <p:nvPr>
            <p:ph type="ctrTitle"/>
          </p:nvPr>
        </p:nvSpPr>
        <p:spPr>
          <a:xfrm>
            <a:off x="867137" y="742071"/>
            <a:ext cx="9301687" cy="2772418"/>
          </a:xfrm>
        </p:spPr>
        <p:txBody>
          <a:bodyPr/>
          <a:lstStyle/>
          <a:p>
            <a:r>
              <a:rPr lang="en-GB" sz="3600" b="1" dirty="0">
                <a:solidFill>
                  <a:schemeClr val="accent1"/>
                </a:solidFill>
                <a:latin typeface="Arial"/>
                <a:cs typeface="Arial"/>
              </a:rPr>
              <a:t>Staffordshire and Stoke-on-Trent ICS</a:t>
            </a:r>
            <a:br>
              <a:rPr lang="en-GB" sz="3600" b="1" dirty="0">
                <a:solidFill>
                  <a:schemeClr val="accent1"/>
                </a:solidFill>
                <a:latin typeface="Arial"/>
                <a:cs typeface="Arial"/>
              </a:rPr>
            </a:br>
            <a:r>
              <a:rPr lang="en-GB" sz="3600" b="1" dirty="0">
                <a:solidFill>
                  <a:schemeClr val="accent1"/>
                </a:solidFill>
                <a:latin typeface="Arial"/>
                <a:cs typeface="Arial"/>
              </a:rPr>
              <a:t>3-Year Digital Roadmap </a:t>
            </a:r>
            <a:endParaRPr lang="en-GB" sz="3600" b="1" dirty="0">
              <a:solidFill>
                <a:schemeClr val="accent1"/>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69866691-0F0B-2B87-979D-F2137BC89987}"/>
              </a:ext>
            </a:extLst>
          </p:cNvPr>
          <p:cNvSpPr>
            <a:spLocks noGrp="1"/>
          </p:cNvSpPr>
          <p:nvPr>
            <p:ph type="subTitle" idx="1"/>
          </p:nvPr>
        </p:nvSpPr>
        <p:spPr>
          <a:xfrm>
            <a:off x="799618" y="4111240"/>
            <a:ext cx="6477000" cy="791947"/>
          </a:xfrm>
        </p:spPr>
        <p:txBody>
          <a:bodyPr vert="horz" lIns="0" tIns="0" rIns="0" bIns="0" rtlCol="0" anchor="t">
            <a:noAutofit/>
          </a:bodyPr>
          <a:lstStyle/>
          <a:p>
            <a:r>
              <a:rPr lang="en-GB" sz="2000" dirty="0">
                <a:latin typeface="Arial"/>
                <a:cs typeface="Arial"/>
              </a:rPr>
              <a:t>[Draft for consultation]</a:t>
            </a:r>
          </a:p>
          <a:p>
            <a:r>
              <a:rPr lang="en-GB" sz="2000" dirty="0">
                <a:latin typeface="Arial"/>
                <a:cs typeface="Arial"/>
              </a:rPr>
              <a:t>Jan</a:t>
            </a:r>
            <a:r>
              <a:rPr lang="en-GB" sz="2000" dirty="0">
                <a:solidFill>
                  <a:schemeClr val="tx1"/>
                </a:solidFill>
                <a:latin typeface="Arial"/>
                <a:cs typeface="Arial"/>
              </a:rPr>
              <a:t> 2023</a:t>
            </a:r>
          </a:p>
          <a:p>
            <a:endParaRPr lang="en-GB" sz="2000" dirty="0">
              <a:solidFill>
                <a:schemeClr val="tx1"/>
              </a:solidFill>
            </a:endParaRPr>
          </a:p>
        </p:txBody>
      </p:sp>
      <p:pic>
        <p:nvPicPr>
          <p:cNvPr id="7" name="Picture Placeholder 6" descr="A picture containing person&#10;&#10;Description automatically generated">
            <a:extLst>
              <a:ext uri="{FF2B5EF4-FFF2-40B4-BE49-F238E27FC236}">
                <a16:creationId xmlns:a16="http://schemas.microsoft.com/office/drawing/2014/main" id="{E9F44D15-9EEE-088A-4D42-C373D42A5FB1}"/>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1950" r="1950"/>
          <a:stretch/>
        </p:blipFill>
        <p:spPr/>
      </p:pic>
      <p:pic>
        <p:nvPicPr>
          <p:cNvPr id="14" name="Picture Placeholder 13" descr="Doctor and patient">
            <a:extLst>
              <a:ext uri="{FF2B5EF4-FFF2-40B4-BE49-F238E27FC236}">
                <a16:creationId xmlns:a16="http://schemas.microsoft.com/office/drawing/2014/main" id="{0BEA9A73-943B-AD5A-EA3D-72A0F641BCCC}"/>
              </a:ext>
            </a:extLst>
          </p:cNvPr>
          <p:cNvPicPr>
            <a:picLocks noGrp="1" noChangeAspect="1"/>
          </p:cNvPicPr>
          <p:nvPr>
            <p:ph type="pic" sz="quarter" idx="11"/>
          </p:nvPr>
        </p:nvPicPr>
        <p:blipFill rotWithShape="1">
          <a:blip r:embed="rId4" cstate="print">
            <a:extLst>
              <a:ext uri="{28A0092B-C50C-407E-A947-70E740481C1C}">
                <a14:useLocalDpi xmlns:a14="http://schemas.microsoft.com/office/drawing/2010/main"/>
              </a:ext>
            </a:extLst>
          </a:blip>
          <a:srcRect/>
          <a:stretch/>
        </p:blipFill>
        <p:spPr/>
      </p:pic>
      <p:pic>
        <p:nvPicPr>
          <p:cNvPr id="12" name="Picture Placeholder 11" descr="Young child">
            <a:extLst>
              <a:ext uri="{FF2B5EF4-FFF2-40B4-BE49-F238E27FC236}">
                <a16:creationId xmlns:a16="http://schemas.microsoft.com/office/drawing/2014/main" id="{33DF9B65-65AE-A322-C9EB-5AA0B4E858B0}"/>
              </a:ext>
            </a:extLst>
          </p:cNvPr>
          <p:cNvPicPr>
            <a:picLocks noGrp="1" noChangeAspect="1"/>
          </p:cNvPicPr>
          <p:nvPr>
            <p:ph type="pic" sz="quarter" idx="12"/>
          </p:nvPr>
        </p:nvPicPr>
        <p:blipFill rotWithShape="1">
          <a:blip r:embed="rId5" cstate="print">
            <a:extLst>
              <a:ext uri="{28A0092B-C50C-407E-A947-70E740481C1C}">
                <a14:useLocalDpi xmlns:a14="http://schemas.microsoft.com/office/drawing/2010/main"/>
              </a:ext>
            </a:extLst>
          </a:blip>
          <a:srcRect l="56" r="56"/>
          <a:stretch/>
        </p:blipFill>
        <p:spPr/>
      </p:pic>
    </p:spTree>
    <p:extLst>
      <p:ext uri="{BB962C8B-B14F-4D97-AF65-F5344CB8AC3E}">
        <p14:creationId xmlns:p14="http://schemas.microsoft.com/office/powerpoint/2010/main" val="1728215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C0068-0322-58D5-6FCC-D154463D5A67}"/>
              </a:ext>
            </a:extLst>
          </p:cNvPr>
          <p:cNvSpPr>
            <a:spLocks noGrp="1"/>
          </p:cNvSpPr>
          <p:nvPr>
            <p:ph type="title"/>
          </p:nvPr>
        </p:nvSpPr>
        <p:spPr/>
        <p:txBody>
          <a:bodyPr/>
          <a:lstStyle/>
          <a:p>
            <a:r>
              <a:rPr lang="en-US" b="1" dirty="0">
                <a:solidFill>
                  <a:schemeClr val="accent1"/>
                </a:solidFill>
                <a:ea typeface="Calibri Light"/>
                <a:cs typeface="Calibri Light"/>
              </a:rPr>
              <a:t>Digital enablement is transforming health and social care services</a:t>
            </a:r>
            <a:endParaRPr lang="en-US" b="1" dirty="0">
              <a:solidFill>
                <a:schemeClr val="accent1"/>
              </a:solidFill>
            </a:endParaRPr>
          </a:p>
        </p:txBody>
      </p:sp>
      <p:sp>
        <p:nvSpPr>
          <p:cNvPr id="3" name="Content Placeholder 2">
            <a:extLst>
              <a:ext uri="{FF2B5EF4-FFF2-40B4-BE49-F238E27FC236}">
                <a16:creationId xmlns:a16="http://schemas.microsoft.com/office/drawing/2014/main" id="{808AA629-D70C-5EE0-1F90-50BE36FB3050}"/>
              </a:ext>
            </a:extLst>
          </p:cNvPr>
          <p:cNvSpPr>
            <a:spLocks noGrp="1"/>
          </p:cNvSpPr>
          <p:nvPr>
            <p:ph idx="1"/>
          </p:nvPr>
        </p:nvSpPr>
        <p:spPr/>
        <p:txBody>
          <a:bodyPr vert="horz" lIns="91440" tIns="45720" rIns="91440" bIns="45720" rtlCol="0" anchor="t">
            <a:normAutofit/>
          </a:bodyPr>
          <a:lstStyle/>
          <a:p>
            <a:r>
              <a:rPr lang="en-US" dirty="0">
                <a:ea typeface="Calibri"/>
                <a:cs typeface="Calibri"/>
              </a:rPr>
              <a:t>Our digital roadmap will enable every member of staff to deliver and provide excellence in service; and </a:t>
            </a:r>
          </a:p>
          <a:p>
            <a:r>
              <a:rPr lang="en-US" dirty="0">
                <a:ea typeface="+mn-lt"/>
                <a:cs typeface="+mn-lt"/>
              </a:rPr>
              <a:t>Every service user to receive the care expected of a world leading health and social care service in Staffordshire &amp; Stoke-on-Trent</a:t>
            </a:r>
          </a:p>
          <a:p>
            <a:r>
              <a:rPr lang="en-US" dirty="0">
                <a:ea typeface="Calibri"/>
                <a:cs typeface="Calibri"/>
              </a:rPr>
              <a:t>We will work with our system Portfolios, Partnership Collaboratives and Place to </a:t>
            </a:r>
            <a:r>
              <a:rPr lang="en-US" dirty="0" err="1">
                <a:ea typeface="Calibri"/>
                <a:cs typeface="Calibri"/>
              </a:rPr>
              <a:t>realise</a:t>
            </a:r>
            <a:r>
              <a:rPr lang="en-US" dirty="0">
                <a:ea typeface="Calibri"/>
                <a:cs typeface="Calibri"/>
              </a:rPr>
              <a:t> the benefits of full digital enablement</a:t>
            </a:r>
          </a:p>
        </p:txBody>
      </p:sp>
      <p:sp>
        <p:nvSpPr>
          <p:cNvPr id="4" name="Footer Placeholder 3">
            <a:extLst>
              <a:ext uri="{FF2B5EF4-FFF2-40B4-BE49-F238E27FC236}">
                <a16:creationId xmlns:a16="http://schemas.microsoft.com/office/drawing/2014/main" id="{B2D80AFD-C47D-AE64-A6E2-8B00386BCBAD}"/>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5" name="Slide Number Placeholder 4">
            <a:extLst>
              <a:ext uri="{FF2B5EF4-FFF2-40B4-BE49-F238E27FC236}">
                <a16:creationId xmlns:a16="http://schemas.microsoft.com/office/drawing/2014/main" id="{1FAE733B-EA5E-327B-3A6B-F93331BF6677}"/>
              </a:ext>
            </a:extLst>
          </p:cNvPr>
          <p:cNvSpPr>
            <a:spLocks noGrp="1"/>
          </p:cNvSpPr>
          <p:nvPr>
            <p:ph type="sldNum" sz="quarter" idx="12"/>
          </p:nvPr>
        </p:nvSpPr>
        <p:spPr/>
        <p:txBody>
          <a:bodyPr/>
          <a:lstStyle/>
          <a:p>
            <a:fld id="{CD8E907E-315C-F745-8CA6-CE49E976B740}" type="slidenum">
              <a:rPr lang="en-US" smtClean="0"/>
              <a:pPr/>
              <a:t>10</a:t>
            </a:fld>
            <a:endParaRPr lang="en-US"/>
          </a:p>
        </p:txBody>
      </p:sp>
    </p:spTree>
    <p:extLst>
      <p:ext uri="{BB962C8B-B14F-4D97-AF65-F5344CB8AC3E}">
        <p14:creationId xmlns:p14="http://schemas.microsoft.com/office/powerpoint/2010/main" val="1522579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93EBDF-D02C-4736-B347-7C80B6F96232}"/>
              </a:ext>
            </a:extLst>
          </p:cNvPr>
          <p:cNvSpPr>
            <a:spLocks noGrp="1"/>
          </p:cNvSpPr>
          <p:nvPr>
            <p:ph sz="half" idx="1"/>
          </p:nvPr>
        </p:nvSpPr>
        <p:spPr>
          <a:xfrm>
            <a:off x="701336" y="1376039"/>
            <a:ext cx="5318464" cy="4570105"/>
          </a:xfrm>
        </p:spPr>
        <p:txBody>
          <a:bodyPr vert="horz" lIns="91440" tIns="45720" rIns="91440" bIns="45720" rtlCol="0" anchor="t">
            <a:normAutofit fontScale="25000" lnSpcReduction="20000"/>
          </a:bodyPr>
          <a:lstStyle/>
          <a:p>
            <a:pPr marL="0" indent="0">
              <a:lnSpc>
                <a:spcPct val="107000"/>
              </a:lnSpc>
              <a:spcAft>
                <a:spcPts val="800"/>
              </a:spcAft>
              <a:buNone/>
            </a:pPr>
            <a:r>
              <a:rPr lang="en-GB" sz="4800" b="1">
                <a:solidFill>
                  <a:schemeClr val="accent1"/>
                </a:solidFill>
                <a:effectLst/>
                <a:latin typeface="Arial"/>
                <a:ea typeface="Calibri" panose="020F0502020204030204" pitchFamily="34" charset="0"/>
                <a:cs typeface="Arial"/>
              </a:rPr>
              <a:t>We have a unique opportunity to set out how and where we prioritise our digital investment across Staffordshire and Stoke-on-Trent Integrated Care System.</a:t>
            </a:r>
          </a:p>
          <a:p>
            <a:pPr marL="171450" indent="-171450">
              <a:lnSpc>
                <a:spcPct val="107000"/>
              </a:lnSpc>
              <a:buFont typeface="Wingdings" pitchFamily="2" charset="2"/>
              <a:buChar char="§"/>
            </a:pPr>
            <a:r>
              <a:rPr lang="en-GB" sz="4800" b="0">
                <a:effectLst/>
                <a:latin typeface="Arial" panose="020B0604020202020204" pitchFamily="34" charset="0"/>
                <a:ea typeface="Calibri" panose="020F0502020204030204" pitchFamily="34" charset="0"/>
                <a:cs typeface="Arial" panose="020B0604020202020204" pitchFamily="34" charset="0"/>
              </a:rPr>
              <a:t>This opportunity will be driven by the digital initiatives detailed throughout this deck, which will be incorporated into the </a:t>
            </a:r>
            <a:r>
              <a:rPr lang="en-GB" sz="4800" b="0">
                <a:effectLst/>
                <a:latin typeface="Arial" panose="020B0604020202020204" pitchFamily="34" charset="0"/>
                <a:ea typeface="Calibri" panose="020F0502020204030204" pitchFamily="34" charset="0"/>
                <a:cs typeface="Arial" panose="020B0604020202020204" pitchFamily="34" charset="0"/>
                <a:hlinkClick r:id="rId3"/>
              </a:rPr>
              <a:t>5yr Joint Forward Plan</a:t>
            </a:r>
            <a:r>
              <a:rPr lang="en-GB" sz="4800" b="0">
                <a:effectLst/>
                <a:latin typeface="Arial" panose="020B0604020202020204" pitchFamily="34" charset="0"/>
                <a:ea typeface="Calibri" panose="020F0502020204030204" pitchFamily="34" charset="0"/>
                <a:cs typeface="Arial" panose="020B0604020202020204" pitchFamily="34" charset="0"/>
              </a:rPr>
              <a:t> and </a:t>
            </a:r>
            <a:r>
              <a:rPr lang="en-GB" sz="4800" b="0">
                <a:effectLst/>
                <a:latin typeface="Arial" panose="020B0604020202020204" pitchFamily="34" charset="0"/>
                <a:ea typeface="Calibri" panose="020F0502020204030204" pitchFamily="34" charset="0"/>
                <a:cs typeface="Arial" panose="020B0604020202020204" pitchFamily="34" charset="0"/>
                <a:hlinkClick r:id="rId4"/>
              </a:rPr>
              <a:t>year 1</a:t>
            </a:r>
            <a:r>
              <a:rPr lang="en-GB" sz="4800" b="0">
                <a:effectLst/>
                <a:latin typeface="Arial" panose="020B0604020202020204" pitchFamily="34" charset="0"/>
                <a:ea typeface="Calibri" panose="020F0502020204030204" pitchFamily="34" charset="0"/>
                <a:cs typeface="Arial" panose="020B0604020202020204" pitchFamily="34" charset="0"/>
              </a:rPr>
              <a:t> &amp; </a:t>
            </a:r>
            <a:r>
              <a:rPr lang="en-GB" sz="4800" b="0">
                <a:effectLst/>
                <a:latin typeface="Arial" panose="020B0604020202020204" pitchFamily="34" charset="0"/>
                <a:ea typeface="Calibri" panose="020F0502020204030204" pitchFamily="34" charset="0"/>
                <a:cs typeface="Arial" panose="020B0604020202020204" pitchFamily="34" charset="0"/>
                <a:hlinkClick r:id="rId5"/>
              </a:rPr>
              <a:t>2</a:t>
            </a:r>
            <a:r>
              <a:rPr lang="en-GB" sz="4800" b="0">
                <a:effectLst/>
                <a:latin typeface="Arial" panose="020B0604020202020204" pitchFamily="34" charset="0"/>
                <a:ea typeface="Calibri" panose="020F0502020204030204" pitchFamily="34" charset="0"/>
                <a:cs typeface="Arial" panose="020B0604020202020204" pitchFamily="34" charset="0"/>
              </a:rPr>
              <a:t> detailed operational planning process for the system. </a:t>
            </a:r>
          </a:p>
          <a:p>
            <a:pPr marL="171450" indent="-171450">
              <a:lnSpc>
                <a:spcPct val="107000"/>
              </a:lnSpc>
              <a:buFont typeface="Wingdings" pitchFamily="2" charset="2"/>
              <a:buChar char="§"/>
            </a:pPr>
            <a:r>
              <a:rPr lang="en-GB" sz="4800" b="0">
                <a:effectLst/>
                <a:latin typeface="Arial" panose="020B0604020202020204" pitchFamily="34" charset="0"/>
                <a:ea typeface="Calibri" panose="020F0502020204030204" pitchFamily="34" charset="0"/>
                <a:cs typeface="Arial" panose="020B0604020202020204" pitchFamily="34" charset="0"/>
              </a:rPr>
              <a:t>Nationally, the NHS is focused on meeting the </a:t>
            </a:r>
            <a:r>
              <a:rPr lang="en-GB" sz="4800" b="0">
                <a:latin typeface="Arial" panose="020B0604020202020204" pitchFamily="34" charset="0"/>
                <a:ea typeface="Calibri" panose="020F0502020204030204" pitchFamily="34" charset="0"/>
                <a:cs typeface="Arial" panose="020B0604020202020204" pitchFamily="34" charset="0"/>
              </a:rPr>
              <a:t>challenges of the future and </a:t>
            </a:r>
            <a:r>
              <a:rPr lang="en-GB" sz="4800" b="0">
                <a:effectLst/>
                <a:latin typeface="Arial" panose="020B0604020202020204" pitchFamily="34" charset="0"/>
                <a:ea typeface="Calibri" panose="020F0502020204030204" pitchFamily="34" charset="0"/>
                <a:cs typeface="Arial" panose="020B0604020202020204" pitchFamily="34" charset="0"/>
              </a:rPr>
              <a:t>is investing £2billion to support Digital Transformation. </a:t>
            </a:r>
          </a:p>
          <a:p>
            <a:pPr marL="171450" indent="-171450">
              <a:lnSpc>
                <a:spcPct val="107000"/>
              </a:lnSpc>
              <a:buFont typeface="Wingdings" pitchFamily="2" charset="2"/>
              <a:buChar char="§"/>
            </a:pPr>
            <a:r>
              <a:rPr lang="en-GB" sz="4800" b="0">
                <a:effectLst/>
                <a:latin typeface="Arial" panose="020B0604020202020204" pitchFamily="34" charset="0"/>
                <a:ea typeface="Calibri" panose="020F0502020204030204" pitchFamily="34" charset="0"/>
                <a:cs typeface="Arial" panose="020B0604020202020204" pitchFamily="34" charset="0"/>
              </a:rPr>
              <a:t>There are national frameworks to support us in our prioritisation of investment such ‘</a:t>
            </a:r>
            <a:r>
              <a:rPr lang="en-GB" sz="4800" b="0" i="1">
                <a:effectLst/>
                <a:latin typeface="Arial" panose="020B0604020202020204" pitchFamily="34" charset="0"/>
                <a:ea typeface="Calibri" panose="020F0502020204030204" pitchFamily="34" charset="0"/>
                <a:cs typeface="Arial" panose="020B0604020202020204" pitchFamily="34" charset="0"/>
                <a:hlinkClick r:id="rId6"/>
              </a:rPr>
              <a:t>What Good Looks Like</a:t>
            </a:r>
            <a:r>
              <a:rPr lang="en-GB" sz="4800" b="0" i="1">
                <a:effectLst/>
                <a:latin typeface="Arial" panose="020B0604020202020204" pitchFamily="34" charset="0"/>
                <a:ea typeface="Calibri" panose="020F0502020204030204" pitchFamily="34" charset="0"/>
                <a:cs typeface="Arial" panose="020B0604020202020204" pitchFamily="34" charset="0"/>
              </a:rPr>
              <a:t>’ </a:t>
            </a:r>
            <a:r>
              <a:rPr lang="en-GB" sz="4800" b="0">
                <a:effectLst/>
                <a:latin typeface="Arial" panose="020B0604020202020204" pitchFamily="34" charset="0"/>
                <a:ea typeface="Calibri" panose="020F0502020204030204" pitchFamily="34" charset="0"/>
                <a:cs typeface="Arial" panose="020B0604020202020204" pitchFamily="34" charset="0"/>
              </a:rPr>
              <a:t>and </a:t>
            </a:r>
            <a:r>
              <a:rPr lang="en-GB" sz="4800" b="0" i="1">
                <a:effectLst/>
                <a:latin typeface="Arial" panose="020B0604020202020204" pitchFamily="34" charset="0"/>
                <a:ea typeface="Calibri" panose="020F0502020204030204" pitchFamily="34" charset="0"/>
                <a:cs typeface="Arial" panose="020B0604020202020204" pitchFamily="34" charset="0"/>
              </a:rPr>
              <a:t>‘</a:t>
            </a:r>
            <a:r>
              <a:rPr lang="en-GB" sz="4800" b="0" i="1">
                <a:effectLst/>
                <a:latin typeface="Arial" panose="020B0604020202020204" pitchFamily="34" charset="0"/>
                <a:ea typeface="Calibri" panose="020F0502020204030204" pitchFamily="34" charset="0"/>
                <a:cs typeface="Arial" panose="020B0604020202020204" pitchFamily="34" charset="0"/>
                <a:hlinkClick r:id="rId7"/>
              </a:rPr>
              <a:t>A Plan For Digital Health and Social Care</a:t>
            </a:r>
            <a:r>
              <a:rPr lang="en-GB" sz="4800" b="0" i="1">
                <a:effectLst/>
                <a:latin typeface="Arial" panose="020B0604020202020204" pitchFamily="34" charset="0"/>
                <a:ea typeface="Calibri" panose="020F0502020204030204" pitchFamily="34" charset="0"/>
                <a:cs typeface="Arial" panose="020B0604020202020204" pitchFamily="34" charset="0"/>
              </a:rPr>
              <a:t>’</a:t>
            </a:r>
            <a:r>
              <a:rPr lang="en-GB" sz="4800" b="0">
                <a:effectLst/>
                <a:latin typeface="Arial" panose="020B0604020202020204" pitchFamily="34" charset="0"/>
                <a:ea typeface="Calibri" panose="020F0502020204030204" pitchFamily="34" charset="0"/>
                <a:cs typeface="Arial" panose="020B0604020202020204" pitchFamily="34" charset="0"/>
              </a:rPr>
              <a:t> policy paper which both explain the need for change and the expected results from any ICS digital transformation.</a:t>
            </a:r>
          </a:p>
          <a:p>
            <a:pPr marL="171450" indent="-171450">
              <a:lnSpc>
                <a:spcPct val="107000"/>
              </a:lnSpc>
              <a:buFont typeface="Wingdings" pitchFamily="2" charset="2"/>
              <a:buChar char="§"/>
            </a:pPr>
            <a:r>
              <a:rPr lang="en-GB" sz="4800" b="0">
                <a:effectLst/>
                <a:latin typeface="Arial" panose="020B0604020202020204" pitchFamily="34" charset="0"/>
                <a:ea typeface="Calibri" panose="020F0502020204030204" pitchFamily="34" charset="0"/>
                <a:cs typeface="Arial" panose="020B0604020202020204" pitchFamily="34" charset="0"/>
              </a:rPr>
              <a:t>Locally, this ICS faces significant challenges when compared to national averages:</a:t>
            </a:r>
          </a:p>
          <a:p>
            <a:pPr marL="351155" lvl="3" indent="-171450">
              <a:lnSpc>
                <a:spcPct val="107000"/>
              </a:lnSpc>
              <a:buFont typeface="Wingdings" pitchFamily="2" charset="2"/>
              <a:buChar char="§"/>
            </a:pPr>
            <a:r>
              <a:rPr lang="en-GB" sz="4800" b="0">
                <a:latin typeface="Arial"/>
                <a:ea typeface="Calibri" panose="020F0502020204030204" pitchFamily="34" charset="0"/>
                <a:cs typeface="Arial"/>
              </a:rPr>
              <a:t>T</a:t>
            </a:r>
            <a:r>
              <a:rPr lang="en-GB" sz="4800" b="0">
                <a:effectLst/>
                <a:latin typeface="Arial"/>
                <a:ea typeface="Calibri" panose="020F0502020204030204" pitchFamily="34" charset="0"/>
                <a:cs typeface="Arial"/>
              </a:rPr>
              <a:t>he region is classified as Deprived with higher-than-average </a:t>
            </a:r>
            <a:r>
              <a:rPr lang="en-GB" sz="4800">
                <a:latin typeface="Arial"/>
                <a:ea typeface="Calibri" panose="020F0502020204030204" pitchFamily="34" charset="0"/>
                <a:cs typeface="Arial"/>
              </a:rPr>
              <a:t>Low-Income</a:t>
            </a:r>
            <a:r>
              <a:rPr lang="en-GB" sz="4800" b="0">
                <a:effectLst/>
                <a:latin typeface="Arial"/>
                <a:ea typeface="Calibri" panose="020F0502020204030204" pitchFamily="34" charset="0"/>
                <a:cs typeface="Arial"/>
              </a:rPr>
              <a:t> Households and Digital </a:t>
            </a:r>
            <a:r>
              <a:rPr lang="en-GB" sz="4800" b="0">
                <a:latin typeface="Arial"/>
                <a:ea typeface="Calibri" panose="020F0502020204030204" pitchFamily="34" charset="0"/>
                <a:cs typeface="Arial"/>
              </a:rPr>
              <a:t>Ex</a:t>
            </a:r>
            <a:r>
              <a:rPr lang="en-GB" sz="4800" b="0">
                <a:effectLst/>
                <a:latin typeface="Arial"/>
                <a:ea typeface="Calibri" panose="020F0502020204030204" pitchFamily="34" charset="0"/>
                <a:cs typeface="Arial"/>
              </a:rPr>
              <a:t>clusion rates</a:t>
            </a:r>
          </a:p>
          <a:p>
            <a:pPr marL="351155" lvl="3" indent="-171450">
              <a:lnSpc>
                <a:spcPct val="107000"/>
              </a:lnSpc>
              <a:buFont typeface="Wingdings" pitchFamily="2" charset="2"/>
              <a:buChar char="§"/>
            </a:pPr>
            <a:r>
              <a:rPr lang="en-GB" sz="4800" b="0">
                <a:latin typeface="Arial"/>
                <a:ea typeface="Calibri" panose="020F0502020204030204" pitchFamily="34" charset="0"/>
                <a:cs typeface="Arial"/>
              </a:rPr>
              <a:t>T</a:t>
            </a:r>
            <a:r>
              <a:rPr lang="en-GB" sz="4800" b="0">
                <a:effectLst/>
                <a:latin typeface="Arial"/>
                <a:ea typeface="Calibri" panose="020F0502020204030204" pitchFamily="34" charset="0"/>
                <a:cs typeface="Arial"/>
              </a:rPr>
              <a:t>he system has a structural deficit </a:t>
            </a:r>
            <a:r>
              <a:rPr lang="en-GB" sz="4800">
                <a:latin typeface="Arial"/>
                <a:ea typeface="Calibri" panose="020F0502020204030204" pitchFamily="34" charset="0"/>
                <a:cs typeface="Arial"/>
              </a:rPr>
              <a:t>that will be challenging to close</a:t>
            </a:r>
            <a:r>
              <a:rPr lang="en-GB" sz="4800" b="0">
                <a:effectLst/>
                <a:latin typeface="Arial"/>
                <a:ea typeface="Calibri" panose="020F0502020204030204" pitchFamily="34" charset="0"/>
                <a:cs typeface="Arial"/>
              </a:rPr>
              <a:t> through traditional cost efficiencies</a:t>
            </a:r>
          </a:p>
          <a:p>
            <a:pPr marL="351155" lvl="3" indent="-171450">
              <a:lnSpc>
                <a:spcPct val="107000"/>
              </a:lnSpc>
              <a:buFont typeface="Wingdings" pitchFamily="2" charset="2"/>
              <a:buChar char="§"/>
            </a:pPr>
            <a:r>
              <a:rPr lang="en-GB" sz="4800" b="0">
                <a:effectLst/>
                <a:latin typeface="Arial" panose="020B0604020202020204" pitchFamily="34" charset="0"/>
                <a:ea typeface="Calibri" panose="020F0502020204030204" pitchFamily="34" charset="0"/>
                <a:cs typeface="Arial" panose="020B0604020202020204" pitchFamily="34" charset="0"/>
              </a:rPr>
              <a:t>We have a workforce that is under increasing strain from a population that is living longer with more complex needs.</a:t>
            </a:r>
          </a:p>
          <a:p>
            <a:pPr marL="171450" indent="-171450">
              <a:lnSpc>
                <a:spcPct val="107000"/>
              </a:lnSpc>
              <a:buFont typeface="Wingdings" pitchFamily="2" charset="2"/>
              <a:buChar char="§"/>
            </a:pPr>
            <a:r>
              <a:rPr lang="en-GB" sz="4800" b="0">
                <a:latin typeface="Arial"/>
                <a:cs typeface="Arial"/>
              </a:rPr>
              <a:t>We have the opportunity to make the right digital investment that meets both our local and national requirements.</a:t>
            </a:r>
          </a:p>
        </p:txBody>
      </p:sp>
      <p:sp>
        <p:nvSpPr>
          <p:cNvPr id="5" name="Footer Placeholder 4">
            <a:extLst>
              <a:ext uri="{FF2B5EF4-FFF2-40B4-BE49-F238E27FC236}">
                <a16:creationId xmlns:a16="http://schemas.microsoft.com/office/drawing/2014/main" id="{32875E2A-B690-46FC-B50B-9D6E9F1E5B80}"/>
              </a:ext>
            </a:extLst>
          </p:cNvPr>
          <p:cNvSpPr>
            <a:spLocks noGrp="1"/>
          </p:cNvSpPr>
          <p:nvPr>
            <p:ph type="ftr" sz="quarter" idx="11"/>
          </p:nvPr>
        </p:nvSpPr>
        <p:spPr>
          <a:xfrm>
            <a:off x="629575" y="6557746"/>
            <a:ext cx="4114800" cy="365125"/>
          </a:xfrm>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4989FD07-F63D-4581-886F-7D6159722CF3}"/>
              </a:ext>
            </a:extLst>
          </p:cNvPr>
          <p:cNvSpPr>
            <a:spLocks noGrp="1"/>
          </p:cNvSpPr>
          <p:nvPr>
            <p:ph type="sldNum" sz="quarter" idx="12"/>
          </p:nvPr>
        </p:nvSpPr>
        <p:spPr/>
        <p:txBody>
          <a:bodyPr/>
          <a:lstStyle/>
          <a:p>
            <a:fld id="{CD8E907E-315C-F745-8CA6-CE49E976B740}" type="slidenum">
              <a:rPr lang="en-US" smtClean="0"/>
              <a:pPr/>
              <a:t>2</a:t>
            </a:fld>
            <a:endParaRPr lang="en-US"/>
          </a:p>
        </p:txBody>
      </p:sp>
      <p:sp>
        <p:nvSpPr>
          <p:cNvPr id="7" name="Title 1">
            <a:extLst>
              <a:ext uri="{FF2B5EF4-FFF2-40B4-BE49-F238E27FC236}">
                <a16:creationId xmlns:a16="http://schemas.microsoft.com/office/drawing/2014/main" id="{FBB1F295-BEE3-4D3F-AAAE-F1B983210B5E}"/>
              </a:ext>
            </a:extLst>
          </p:cNvPr>
          <p:cNvSpPr>
            <a:spLocks noGrp="1"/>
          </p:cNvSpPr>
          <p:nvPr>
            <p:ph type="title"/>
          </p:nvPr>
        </p:nvSpPr>
        <p:spPr>
          <a:xfrm>
            <a:off x="762000" y="186979"/>
            <a:ext cx="10515600" cy="1325563"/>
          </a:xfrm>
        </p:spPr>
        <p:txBody>
          <a:bodyPr/>
          <a:lstStyle/>
          <a:p>
            <a:r>
              <a:rPr lang="en-GB" b="1">
                <a:solidFill>
                  <a:schemeClr val="accent1"/>
                </a:solidFill>
                <a:latin typeface="Arial"/>
                <a:ea typeface="Calibri Light"/>
                <a:cs typeface="Arial"/>
              </a:rPr>
              <a:t>Introduction</a:t>
            </a:r>
            <a:endParaRPr lang="en-US">
              <a:solidFill>
                <a:schemeClr val="accent1"/>
              </a:solidFill>
            </a:endParaRPr>
          </a:p>
        </p:txBody>
      </p:sp>
      <p:pic>
        <p:nvPicPr>
          <p:cNvPr id="8" name="Picture 7" descr="Graphical user interface, text, application&#10;&#10;Description automatically generated">
            <a:extLst>
              <a:ext uri="{FF2B5EF4-FFF2-40B4-BE49-F238E27FC236}">
                <a16:creationId xmlns:a16="http://schemas.microsoft.com/office/drawing/2014/main" id="{771830AD-87B8-42CE-9B8D-D839953E8CCE}"/>
              </a:ext>
            </a:extLst>
          </p:cNvPr>
          <p:cNvPicPr>
            <a:picLocks noChangeAspect="1"/>
          </p:cNvPicPr>
          <p:nvPr/>
        </p:nvPicPr>
        <p:blipFill>
          <a:blip r:embed="rId8"/>
          <a:stretch>
            <a:fillRect/>
          </a:stretch>
        </p:blipFill>
        <p:spPr>
          <a:xfrm>
            <a:off x="6256679" y="1155561"/>
            <a:ext cx="4911429" cy="4690414"/>
          </a:xfrm>
          <a:prstGeom prst="rect">
            <a:avLst/>
          </a:prstGeom>
          <a:noFill/>
          <a:ln w="28575">
            <a:solidFill>
              <a:srgbClr val="49BED8"/>
            </a:solidFill>
          </a:ln>
        </p:spPr>
      </p:pic>
    </p:spTree>
    <p:extLst>
      <p:ext uri="{BB962C8B-B14F-4D97-AF65-F5344CB8AC3E}">
        <p14:creationId xmlns:p14="http://schemas.microsoft.com/office/powerpoint/2010/main" val="3767185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CDC43-C5B8-4382-AFA6-C0F8C7A0089A}"/>
              </a:ext>
            </a:extLst>
          </p:cNvPr>
          <p:cNvSpPr>
            <a:spLocks noGrp="1"/>
          </p:cNvSpPr>
          <p:nvPr>
            <p:ph type="title"/>
          </p:nvPr>
        </p:nvSpPr>
        <p:spPr>
          <a:xfrm>
            <a:off x="625801" y="214491"/>
            <a:ext cx="10515600" cy="1325563"/>
          </a:xfrm>
        </p:spPr>
        <p:txBody>
          <a:bodyPr>
            <a:normAutofit/>
          </a:bodyPr>
          <a:lstStyle/>
          <a:p>
            <a:r>
              <a:rPr lang="en-GB" sz="3600" b="1" i="0">
                <a:solidFill>
                  <a:srgbClr val="3876BE"/>
                </a:solidFill>
                <a:effectLst/>
                <a:latin typeface="Arial" panose="020B0604020202020204" pitchFamily="34" charset="0"/>
              </a:rPr>
              <a:t>Digital will act as an enabler in meeting ICS strategic priorities</a:t>
            </a:r>
            <a:endParaRPr lang="en-GB" sz="3600"/>
          </a:p>
        </p:txBody>
      </p:sp>
      <p:sp>
        <p:nvSpPr>
          <p:cNvPr id="4" name="Content Placeholder 3">
            <a:extLst>
              <a:ext uri="{FF2B5EF4-FFF2-40B4-BE49-F238E27FC236}">
                <a16:creationId xmlns:a16="http://schemas.microsoft.com/office/drawing/2014/main" id="{5215EC7D-724A-4C93-8D9C-B0D08D20D5EB}"/>
              </a:ext>
            </a:extLst>
          </p:cNvPr>
          <p:cNvSpPr>
            <a:spLocks noGrp="1"/>
          </p:cNvSpPr>
          <p:nvPr>
            <p:ph sz="half" idx="2"/>
          </p:nvPr>
        </p:nvSpPr>
        <p:spPr>
          <a:xfrm>
            <a:off x="623540" y="1533403"/>
            <a:ext cx="5192038" cy="2297454"/>
          </a:xfrm>
        </p:spPr>
        <p:txBody>
          <a:bodyPr vert="horz" lIns="91440" tIns="45720" rIns="91440" bIns="45720" rtlCol="0" anchor="t">
            <a:normAutofit/>
          </a:bodyPr>
          <a:lstStyle/>
          <a:p>
            <a:pPr marL="0" indent="0" fontAlgn="base">
              <a:lnSpc>
                <a:spcPct val="107000"/>
              </a:lnSpc>
              <a:spcAft>
                <a:spcPts val="800"/>
              </a:spcAft>
              <a:buNone/>
            </a:pPr>
            <a:r>
              <a:rPr lang="en-GB" sz="1600" b="1" dirty="0">
                <a:solidFill>
                  <a:schemeClr val="accent1"/>
                </a:solidFill>
                <a:latin typeface="Arial"/>
                <a:cs typeface="Arial"/>
              </a:rPr>
              <a:t>Digital will enable Staffordshire &amp; Stoke-on-Trent to meet its Vision of being the healthiest place to live and work.</a:t>
            </a:r>
            <a:r>
              <a:rPr lang="en-US" sz="1600" b="1" dirty="0">
                <a:solidFill>
                  <a:schemeClr val="accent1"/>
                </a:solidFill>
                <a:latin typeface="Arial"/>
                <a:cs typeface="Arial"/>
              </a:rPr>
              <a:t>​</a:t>
            </a:r>
          </a:p>
          <a:p>
            <a:pPr marL="0" indent="0" fontAlgn="base">
              <a:lnSpc>
                <a:spcPct val="107000"/>
              </a:lnSpc>
              <a:spcAft>
                <a:spcPts val="800"/>
              </a:spcAft>
              <a:buNone/>
            </a:pPr>
            <a:r>
              <a:rPr lang="en-GB" sz="1300" dirty="0">
                <a:latin typeface="Arial"/>
                <a:cs typeface="Arial"/>
              </a:rPr>
              <a:t>Our digital roadmap focuses:</a:t>
            </a:r>
            <a:r>
              <a:rPr lang="en-US" sz="1300" dirty="0">
                <a:latin typeface="Arial"/>
                <a:cs typeface="Arial"/>
              </a:rPr>
              <a:t>​</a:t>
            </a:r>
          </a:p>
          <a:p>
            <a:pPr marL="171450" indent="-171450" fontAlgn="base">
              <a:lnSpc>
                <a:spcPct val="107000"/>
              </a:lnSpc>
              <a:spcBef>
                <a:spcPts val="0"/>
              </a:spcBef>
              <a:buFont typeface="Wingdings" pitchFamily="2" charset="2"/>
              <a:buChar char="§"/>
            </a:pPr>
            <a:r>
              <a:rPr lang="en-GB" sz="1300" dirty="0">
                <a:latin typeface="Arial"/>
                <a:cs typeface="Arial"/>
              </a:rPr>
              <a:t>On the initiatives we believe will make the most improvements and deliver most benefit for care recipients and providers aligned to our system strategic priorities as set out in the ICS Joint Forward Plan.</a:t>
            </a:r>
            <a:r>
              <a:rPr lang="en-US" sz="1300" dirty="0">
                <a:latin typeface="Arial"/>
                <a:cs typeface="Arial"/>
              </a:rPr>
              <a:t>​</a:t>
            </a:r>
            <a:endParaRPr lang="en-US" sz="1300">
              <a:latin typeface="Arial"/>
              <a:cs typeface="Arial"/>
            </a:endParaRPr>
          </a:p>
        </p:txBody>
      </p:sp>
      <p:sp>
        <p:nvSpPr>
          <p:cNvPr id="5" name="Footer Placeholder 4">
            <a:extLst>
              <a:ext uri="{FF2B5EF4-FFF2-40B4-BE49-F238E27FC236}">
                <a16:creationId xmlns:a16="http://schemas.microsoft.com/office/drawing/2014/main" id="{83AB8B8A-C359-40A9-B56F-F9D42F33D414}"/>
              </a:ext>
            </a:extLst>
          </p:cNvPr>
          <p:cNvSpPr>
            <a:spLocks noGrp="1"/>
          </p:cNvSpPr>
          <p:nvPr>
            <p:ph type="ftr" sz="quarter" idx="11"/>
          </p:nvPr>
        </p:nvSpPr>
        <p:spPr>
          <a:xfrm>
            <a:off x="434266" y="6557746"/>
            <a:ext cx="4114800" cy="365125"/>
          </a:xfrm>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58A3E06F-56E3-4D0E-9169-D3DC0CEEDEBF}"/>
              </a:ext>
            </a:extLst>
          </p:cNvPr>
          <p:cNvSpPr>
            <a:spLocks noGrp="1"/>
          </p:cNvSpPr>
          <p:nvPr>
            <p:ph type="sldNum" sz="quarter" idx="12"/>
          </p:nvPr>
        </p:nvSpPr>
        <p:spPr/>
        <p:txBody>
          <a:bodyPr/>
          <a:lstStyle/>
          <a:p>
            <a:fld id="{CD8E907E-315C-F745-8CA6-CE49E976B740}" type="slidenum">
              <a:rPr lang="en-US" smtClean="0"/>
              <a:pPr/>
              <a:t>3</a:t>
            </a:fld>
            <a:endParaRPr lang="en-US"/>
          </a:p>
        </p:txBody>
      </p:sp>
      <p:grpSp>
        <p:nvGrpSpPr>
          <p:cNvPr id="12" name="Group 11">
            <a:extLst>
              <a:ext uri="{FF2B5EF4-FFF2-40B4-BE49-F238E27FC236}">
                <a16:creationId xmlns:a16="http://schemas.microsoft.com/office/drawing/2014/main" id="{2A02CCFD-C5C3-4AF9-B12F-E6C546FBE9AB}"/>
              </a:ext>
            </a:extLst>
          </p:cNvPr>
          <p:cNvGrpSpPr/>
          <p:nvPr/>
        </p:nvGrpSpPr>
        <p:grpSpPr>
          <a:xfrm>
            <a:off x="6001985" y="2011944"/>
            <a:ext cx="5556037" cy="2853019"/>
            <a:chOff x="4668520" y="1520825"/>
            <a:chExt cx="6793230" cy="3453285"/>
          </a:xfrm>
        </p:grpSpPr>
        <p:grpSp>
          <p:nvGrpSpPr>
            <p:cNvPr id="13" name="Group 12">
              <a:extLst>
                <a:ext uri="{FF2B5EF4-FFF2-40B4-BE49-F238E27FC236}">
                  <a16:creationId xmlns:a16="http://schemas.microsoft.com/office/drawing/2014/main" id="{E6E5040D-5D14-4986-B5F7-FE48F74EA710}"/>
                </a:ext>
              </a:extLst>
            </p:cNvPr>
            <p:cNvGrpSpPr/>
            <p:nvPr/>
          </p:nvGrpSpPr>
          <p:grpSpPr>
            <a:xfrm>
              <a:off x="4668520" y="1520825"/>
              <a:ext cx="1544316" cy="1544316"/>
              <a:chOff x="4668520" y="1520825"/>
              <a:chExt cx="1544316" cy="1544316"/>
            </a:xfrm>
          </p:grpSpPr>
          <p:sp>
            <p:nvSpPr>
              <p:cNvPr id="35" name="Partial Circle 34">
                <a:extLst>
                  <a:ext uri="{FF2B5EF4-FFF2-40B4-BE49-F238E27FC236}">
                    <a16:creationId xmlns:a16="http://schemas.microsoft.com/office/drawing/2014/main" id="{C6B808B9-5F50-4CE1-82F7-9A3E4846F089}"/>
                  </a:ext>
                </a:extLst>
              </p:cNvPr>
              <p:cNvSpPr/>
              <p:nvPr/>
            </p:nvSpPr>
            <p:spPr>
              <a:xfrm>
                <a:off x="4668520" y="1520825"/>
                <a:ext cx="1544316" cy="1544316"/>
              </a:xfrm>
              <a:prstGeom prst="pie">
                <a:avLst>
                  <a:gd name="adj1" fmla="val 10680058"/>
                  <a:gd name="adj2" fmla="val 162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Oval 35">
                <a:extLst>
                  <a:ext uri="{FF2B5EF4-FFF2-40B4-BE49-F238E27FC236}">
                    <a16:creationId xmlns:a16="http://schemas.microsoft.com/office/drawing/2014/main" id="{18CBE157-CF99-403A-B399-5BE7846748CF}"/>
                  </a:ext>
                </a:extLst>
              </p:cNvPr>
              <p:cNvSpPr/>
              <p:nvPr/>
            </p:nvSpPr>
            <p:spPr>
              <a:xfrm>
                <a:off x="4795516" y="1647821"/>
                <a:ext cx="1290324" cy="129032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900" b="1" dirty="0"/>
                  <a:t>Population health &amp; inequality</a:t>
                </a:r>
              </a:p>
            </p:txBody>
          </p:sp>
        </p:grpSp>
        <p:grpSp>
          <p:nvGrpSpPr>
            <p:cNvPr id="14" name="Group 13">
              <a:extLst>
                <a:ext uri="{FF2B5EF4-FFF2-40B4-BE49-F238E27FC236}">
                  <a16:creationId xmlns:a16="http://schemas.microsoft.com/office/drawing/2014/main" id="{04E23419-ECE4-4CC7-A5FB-00F1F5B86582}"/>
                </a:ext>
              </a:extLst>
            </p:cNvPr>
            <p:cNvGrpSpPr/>
            <p:nvPr/>
          </p:nvGrpSpPr>
          <p:grpSpPr>
            <a:xfrm>
              <a:off x="6416040" y="1520825"/>
              <a:ext cx="1544316" cy="1544316"/>
              <a:chOff x="6416040" y="1520825"/>
              <a:chExt cx="1544316" cy="1544316"/>
            </a:xfrm>
          </p:grpSpPr>
          <p:sp>
            <p:nvSpPr>
              <p:cNvPr id="33" name="Partial Circle 32">
                <a:extLst>
                  <a:ext uri="{FF2B5EF4-FFF2-40B4-BE49-F238E27FC236}">
                    <a16:creationId xmlns:a16="http://schemas.microsoft.com/office/drawing/2014/main" id="{A4EF2CFE-D6B1-4199-BBE5-8D1E287E2702}"/>
                  </a:ext>
                </a:extLst>
              </p:cNvPr>
              <p:cNvSpPr/>
              <p:nvPr/>
            </p:nvSpPr>
            <p:spPr>
              <a:xfrm rot="5400000">
                <a:off x="6416040" y="1520825"/>
                <a:ext cx="1544316" cy="1544316"/>
              </a:xfrm>
              <a:prstGeom prst="pie">
                <a:avLst>
                  <a:gd name="adj1" fmla="val 10680058"/>
                  <a:gd name="adj2" fmla="val 162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4" name="Oval 33">
                <a:extLst>
                  <a:ext uri="{FF2B5EF4-FFF2-40B4-BE49-F238E27FC236}">
                    <a16:creationId xmlns:a16="http://schemas.microsoft.com/office/drawing/2014/main" id="{227FB745-3472-4CFB-B5DB-FDE555A25CCB}"/>
                  </a:ext>
                </a:extLst>
              </p:cNvPr>
              <p:cNvSpPr/>
              <p:nvPr/>
            </p:nvSpPr>
            <p:spPr>
              <a:xfrm>
                <a:off x="6543706" y="1647821"/>
                <a:ext cx="1290324" cy="12903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000" b="1" dirty="0"/>
                  <a:t>Elective Care services</a:t>
                </a:r>
                <a:endParaRPr lang="en-US" sz="1000" b="1">
                  <a:ea typeface="Calibri"/>
                  <a:cs typeface="Calibri"/>
                </a:endParaRPr>
              </a:p>
            </p:txBody>
          </p:sp>
        </p:grpSp>
        <p:grpSp>
          <p:nvGrpSpPr>
            <p:cNvPr id="15" name="Group 14">
              <a:extLst>
                <a:ext uri="{FF2B5EF4-FFF2-40B4-BE49-F238E27FC236}">
                  <a16:creationId xmlns:a16="http://schemas.microsoft.com/office/drawing/2014/main" id="{FA33E66C-23BB-47A6-A79E-92CCEF95025D}"/>
                </a:ext>
              </a:extLst>
            </p:cNvPr>
            <p:cNvGrpSpPr/>
            <p:nvPr/>
          </p:nvGrpSpPr>
          <p:grpSpPr>
            <a:xfrm>
              <a:off x="8163560" y="1520825"/>
              <a:ext cx="1544316" cy="1544316"/>
              <a:chOff x="8163560" y="1520825"/>
              <a:chExt cx="1544316" cy="1544316"/>
            </a:xfrm>
          </p:grpSpPr>
          <p:sp>
            <p:nvSpPr>
              <p:cNvPr id="31" name="Partial Circle 30">
                <a:extLst>
                  <a:ext uri="{FF2B5EF4-FFF2-40B4-BE49-F238E27FC236}">
                    <a16:creationId xmlns:a16="http://schemas.microsoft.com/office/drawing/2014/main" id="{D6CD4935-18F1-4E68-93D6-F4999DA26638}"/>
                  </a:ext>
                </a:extLst>
              </p:cNvPr>
              <p:cNvSpPr/>
              <p:nvPr/>
            </p:nvSpPr>
            <p:spPr>
              <a:xfrm rot="16200000">
                <a:off x="8163560" y="1520825"/>
                <a:ext cx="1544316" cy="1544316"/>
              </a:xfrm>
              <a:prstGeom prst="pie">
                <a:avLst>
                  <a:gd name="adj1" fmla="val 10680058"/>
                  <a:gd name="adj2" fmla="val 162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Oval 31">
                <a:extLst>
                  <a:ext uri="{FF2B5EF4-FFF2-40B4-BE49-F238E27FC236}">
                    <a16:creationId xmlns:a16="http://schemas.microsoft.com/office/drawing/2014/main" id="{3FE71027-D681-42F5-9FA2-C761EB9399A6}"/>
                  </a:ext>
                </a:extLst>
              </p:cNvPr>
              <p:cNvSpPr/>
              <p:nvPr/>
            </p:nvSpPr>
            <p:spPr>
              <a:xfrm>
                <a:off x="8291896" y="1647821"/>
                <a:ext cx="1290324" cy="12903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000" b="1" dirty="0"/>
                  <a:t>Cancer services &amp; care</a:t>
                </a:r>
              </a:p>
            </p:txBody>
          </p:sp>
        </p:grpSp>
        <p:grpSp>
          <p:nvGrpSpPr>
            <p:cNvPr id="16" name="Group 15">
              <a:extLst>
                <a:ext uri="{FF2B5EF4-FFF2-40B4-BE49-F238E27FC236}">
                  <a16:creationId xmlns:a16="http://schemas.microsoft.com/office/drawing/2014/main" id="{8A0C93B2-C9D5-4533-9030-9BFDD09195F6}"/>
                </a:ext>
              </a:extLst>
            </p:cNvPr>
            <p:cNvGrpSpPr/>
            <p:nvPr/>
          </p:nvGrpSpPr>
          <p:grpSpPr>
            <a:xfrm>
              <a:off x="9917434" y="1520825"/>
              <a:ext cx="1544316" cy="1544316"/>
              <a:chOff x="9917434" y="1520825"/>
              <a:chExt cx="1544316" cy="1544316"/>
            </a:xfrm>
          </p:grpSpPr>
          <p:sp>
            <p:nvSpPr>
              <p:cNvPr id="29" name="Partial Circle 28">
                <a:extLst>
                  <a:ext uri="{FF2B5EF4-FFF2-40B4-BE49-F238E27FC236}">
                    <a16:creationId xmlns:a16="http://schemas.microsoft.com/office/drawing/2014/main" id="{AE5462E1-8743-4930-A7F7-727777B780A2}"/>
                  </a:ext>
                </a:extLst>
              </p:cNvPr>
              <p:cNvSpPr/>
              <p:nvPr/>
            </p:nvSpPr>
            <p:spPr>
              <a:xfrm rot="10800000">
                <a:off x="9917434" y="1520825"/>
                <a:ext cx="1544316" cy="1544316"/>
              </a:xfrm>
              <a:prstGeom prst="pie">
                <a:avLst>
                  <a:gd name="adj1" fmla="val 10680058"/>
                  <a:gd name="adj2" fmla="val 162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0" name="Oval 29">
                <a:extLst>
                  <a:ext uri="{FF2B5EF4-FFF2-40B4-BE49-F238E27FC236}">
                    <a16:creationId xmlns:a16="http://schemas.microsoft.com/office/drawing/2014/main" id="{34E60151-E91F-4650-9D2A-4459742BBBA9}"/>
                  </a:ext>
                </a:extLst>
              </p:cNvPr>
              <p:cNvSpPr/>
              <p:nvPr/>
            </p:nvSpPr>
            <p:spPr>
              <a:xfrm>
                <a:off x="10040087" y="1647821"/>
                <a:ext cx="1290324" cy="12903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000" b="1" dirty="0"/>
                  <a:t>CYP services &amp; maternity care</a:t>
                </a:r>
              </a:p>
            </p:txBody>
          </p:sp>
        </p:grpSp>
        <p:grpSp>
          <p:nvGrpSpPr>
            <p:cNvPr id="17" name="Group 16">
              <a:extLst>
                <a:ext uri="{FF2B5EF4-FFF2-40B4-BE49-F238E27FC236}">
                  <a16:creationId xmlns:a16="http://schemas.microsoft.com/office/drawing/2014/main" id="{4C928D50-330D-4DB6-8DA2-FBEC6767FDA9}"/>
                </a:ext>
              </a:extLst>
            </p:cNvPr>
            <p:cNvGrpSpPr/>
            <p:nvPr/>
          </p:nvGrpSpPr>
          <p:grpSpPr>
            <a:xfrm>
              <a:off x="4668520" y="3429794"/>
              <a:ext cx="1544316" cy="1544316"/>
              <a:chOff x="4668520" y="3429794"/>
              <a:chExt cx="1544316" cy="1544316"/>
            </a:xfrm>
          </p:grpSpPr>
          <p:sp>
            <p:nvSpPr>
              <p:cNvPr id="27" name="Partial Circle 26">
                <a:extLst>
                  <a:ext uri="{FF2B5EF4-FFF2-40B4-BE49-F238E27FC236}">
                    <a16:creationId xmlns:a16="http://schemas.microsoft.com/office/drawing/2014/main" id="{80EF1F14-EA1E-4FF3-83E8-92E5F68A9683}"/>
                  </a:ext>
                </a:extLst>
              </p:cNvPr>
              <p:cNvSpPr/>
              <p:nvPr/>
            </p:nvSpPr>
            <p:spPr>
              <a:xfrm rot="5400000">
                <a:off x="4668520" y="3429794"/>
                <a:ext cx="1544316" cy="1544316"/>
              </a:xfrm>
              <a:prstGeom prst="pie">
                <a:avLst>
                  <a:gd name="adj1" fmla="val 10680058"/>
                  <a:gd name="adj2" fmla="val 162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8" name="Oval 27">
                <a:extLst>
                  <a:ext uri="{FF2B5EF4-FFF2-40B4-BE49-F238E27FC236}">
                    <a16:creationId xmlns:a16="http://schemas.microsoft.com/office/drawing/2014/main" id="{C1E3B945-9D05-412C-A6F6-D896509DF5CB}"/>
                  </a:ext>
                </a:extLst>
              </p:cNvPr>
              <p:cNvSpPr/>
              <p:nvPr/>
            </p:nvSpPr>
            <p:spPr>
              <a:xfrm>
                <a:off x="4795516" y="3556790"/>
                <a:ext cx="1290324" cy="129032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000" b="1" dirty="0"/>
                  <a:t>UEC &amp; delivering care at home</a:t>
                </a:r>
              </a:p>
            </p:txBody>
          </p:sp>
        </p:grpSp>
        <p:grpSp>
          <p:nvGrpSpPr>
            <p:cNvPr id="18" name="Group 17">
              <a:extLst>
                <a:ext uri="{FF2B5EF4-FFF2-40B4-BE49-F238E27FC236}">
                  <a16:creationId xmlns:a16="http://schemas.microsoft.com/office/drawing/2014/main" id="{4D96EF5D-F46E-425B-80F5-C88B7496E484}"/>
                </a:ext>
              </a:extLst>
            </p:cNvPr>
            <p:cNvGrpSpPr/>
            <p:nvPr/>
          </p:nvGrpSpPr>
          <p:grpSpPr>
            <a:xfrm>
              <a:off x="6416040" y="3429794"/>
              <a:ext cx="1544316" cy="1544316"/>
              <a:chOff x="6416040" y="3429794"/>
              <a:chExt cx="1544316" cy="1544316"/>
            </a:xfrm>
          </p:grpSpPr>
          <p:sp>
            <p:nvSpPr>
              <p:cNvPr id="25" name="Partial Circle 24">
                <a:extLst>
                  <a:ext uri="{FF2B5EF4-FFF2-40B4-BE49-F238E27FC236}">
                    <a16:creationId xmlns:a16="http://schemas.microsoft.com/office/drawing/2014/main" id="{3A297F13-066B-4028-9B7C-397B66CF805A}"/>
                  </a:ext>
                </a:extLst>
              </p:cNvPr>
              <p:cNvSpPr/>
              <p:nvPr/>
            </p:nvSpPr>
            <p:spPr>
              <a:xfrm rot="16200000">
                <a:off x="6416040" y="3429794"/>
                <a:ext cx="1544316" cy="1544316"/>
              </a:xfrm>
              <a:prstGeom prst="pie">
                <a:avLst>
                  <a:gd name="adj1" fmla="val 10680058"/>
                  <a:gd name="adj2" fmla="val 162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Oval 25">
                <a:extLst>
                  <a:ext uri="{FF2B5EF4-FFF2-40B4-BE49-F238E27FC236}">
                    <a16:creationId xmlns:a16="http://schemas.microsoft.com/office/drawing/2014/main" id="{C7798F7E-942B-4980-8E87-D2DB8C3CFA8B}"/>
                  </a:ext>
                </a:extLst>
              </p:cNvPr>
              <p:cNvSpPr/>
              <p:nvPr/>
            </p:nvSpPr>
            <p:spPr>
              <a:xfrm>
                <a:off x="6543706" y="3556790"/>
                <a:ext cx="1290324" cy="12903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000" b="1" dirty="0"/>
                  <a:t>Healthy ageing &amp; managing frailty</a:t>
                </a:r>
              </a:p>
            </p:txBody>
          </p:sp>
        </p:grpSp>
        <p:grpSp>
          <p:nvGrpSpPr>
            <p:cNvPr id="19" name="Group 18">
              <a:extLst>
                <a:ext uri="{FF2B5EF4-FFF2-40B4-BE49-F238E27FC236}">
                  <a16:creationId xmlns:a16="http://schemas.microsoft.com/office/drawing/2014/main" id="{77E6F182-AE08-4218-9AEE-09536771E1EE}"/>
                </a:ext>
              </a:extLst>
            </p:cNvPr>
            <p:cNvGrpSpPr/>
            <p:nvPr/>
          </p:nvGrpSpPr>
          <p:grpSpPr>
            <a:xfrm>
              <a:off x="8163560" y="3429794"/>
              <a:ext cx="1544316" cy="1544316"/>
              <a:chOff x="8163560" y="3429794"/>
              <a:chExt cx="1544316" cy="1544316"/>
            </a:xfrm>
          </p:grpSpPr>
          <p:sp>
            <p:nvSpPr>
              <p:cNvPr id="23" name="Partial Circle 22">
                <a:extLst>
                  <a:ext uri="{FF2B5EF4-FFF2-40B4-BE49-F238E27FC236}">
                    <a16:creationId xmlns:a16="http://schemas.microsoft.com/office/drawing/2014/main" id="{2DD40A49-96A8-41CD-8B31-1E9E5D262B2B}"/>
                  </a:ext>
                </a:extLst>
              </p:cNvPr>
              <p:cNvSpPr/>
              <p:nvPr/>
            </p:nvSpPr>
            <p:spPr>
              <a:xfrm rot="10800000">
                <a:off x="8163560" y="3429794"/>
                <a:ext cx="1544316" cy="1544316"/>
              </a:xfrm>
              <a:prstGeom prst="pie">
                <a:avLst>
                  <a:gd name="adj1" fmla="val 10680058"/>
                  <a:gd name="adj2" fmla="val 162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4" name="Oval 23">
                <a:extLst>
                  <a:ext uri="{FF2B5EF4-FFF2-40B4-BE49-F238E27FC236}">
                    <a16:creationId xmlns:a16="http://schemas.microsoft.com/office/drawing/2014/main" id="{EEFD066D-B3C8-46A9-A930-8A96410332FF}"/>
                  </a:ext>
                </a:extLst>
              </p:cNvPr>
              <p:cNvSpPr/>
              <p:nvPr/>
            </p:nvSpPr>
            <p:spPr>
              <a:xfrm>
                <a:off x="8291896" y="3556790"/>
                <a:ext cx="1290324" cy="12903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950" b="1" dirty="0"/>
                  <a:t>Primary care services to support system transformation</a:t>
                </a:r>
              </a:p>
            </p:txBody>
          </p:sp>
        </p:grpSp>
        <p:grpSp>
          <p:nvGrpSpPr>
            <p:cNvPr id="20" name="Group 19">
              <a:extLst>
                <a:ext uri="{FF2B5EF4-FFF2-40B4-BE49-F238E27FC236}">
                  <a16:creationId xmlns:a16="http://schemas.microsoft.com/office/drawing/2014/main" id="{02AC4E12-AB99-41FC-86D7-56E41D0D1ADD}"/>
                </a:ext>
              </a:extLst>
            </p:cNvPr>
            <p:cNvGrpSpPr/>
            <p:nvPr/>
          </p:nvGrpSpPr>
          <p:grpSpPr>
            <a:xfrm>
              <a:off x="9917434" y="3429794"/>
              <a:ext cx="1544316" cy="1544316"/>
              <a:chOff x="9917434" y="3429794"/>
              <a:chExt cx="1544316" cy="1544316"/>
            </a:xfrm>
          </p:grpSpPr>
          <p:sp>
            <p:nvSpPr>
              <p:cNvPr id="21" name="Partial Circle 20">
                <a:extLst>
                  <a:ext uri="{FF2B5EF4-FFF2-40B4-BE49-F238E27FC236}">
                    <a16:creationId xmlns:a16="http://schemas.microsoft.com/office/drawing/2014/main" id="{B4000510-85D1-451B-BFB5-EFE111CC5401}"/>
                  </a:ext>
                </a:extLst>
              </p:cNvPr>
              <p:cNvSpPr/>
              <p:nvPr/>
            </p:nvSpPr>
            <p:spPr>
              <a:xfrm>
                <a:off x="9917434" y="3429794"/>
                <a:ext cx="1544316" cy="1544316"/>
              </a:xfrm>
              <a:prstGeom prst="pie">
                <a:avLst>
                  <a:gd name="adj1" fmla="val 10680058"/>
                  <a:gd name="adj2" fmla="val 162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2" name="Oval 21">
                <a:extLst>
                  <a:ext uri="{FF2B5EF4-FFF2-40B4-BE49-F238E27FC236}">
                    <a16:creationId xmlns:a16="http://schemas.microsoft.com/office/drawing/2014/main" id="{FC6DB9F0-5F6E-4382-97DE-592E32C69740}"/>
                  </a:ext>
                </a:extLst>
              </p:cNvPr>
              <p:cNvSpPr/>
              <p:nvPr/>
            </p:nvSpPr>
            <p:spPr>
              <a:xfrm>
                <a:off x="10040087" y="3556790"/>
                <a:ext cx="1290324" cy="12903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100" b="1" dirty="0"/>
                  <a:t>Mental Health services</a:t>
                </a:r>
              </a:p>
            </p:txBody>
          </p:sp>
        </p:grpSp>
      </p:grpSp>
      <p:sp>
        <p:nvSpPr>
          <p:cNvPr id="37" name="TextBox 36">
            <a:extLst>
              <a:ext uri="{FF2B5EF4-FFF2-40B4-BE49-F238E27FC236}">
                <a16:creationId xmlns:a16="http://schemas.microsoft.com/office/drawing/2014/main" id="{EE30713F-D771-4D9C-935F-8C55611A74CB}"/>
              </a:ext>
            </a:extLst>
          </p:cNvPr>
          <p:cNvSpPr txBox="1"/>
          <p:nvPr/>
        </p:nvSpPr>
        <p:spPr>
          <a:xfrm>
            <a:off x="7812836" y="1394904"/>
            <a:ext cx="1934336" cy="276999"/>
          </a:xfrm>
          <a:prstGeom prst="rect">
            <a:avLst/>
          </a:prstGeom>
          <a:noFill/>
        </p:spPr>
        <p:txBody>
          <a:bodyPr wrap="square">
            <a:spAutoFit/>
          </a:bodyPr>
          <a:lstStyle/>
          <a:p>
            <a:pPr algn="ctr"/>
            <a:r>
              <a:rPr lang="en-GB" sz="1200" b="1">
                <a:solidFill>
                  <a:srgbClr val="000000"/>
                </a:solidFill>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ICS strategic priorities</a:t>
            </a:r>
            <a:endParaRPr lang="en-GB"/>
          </a:p>
        </p:txBody>
      </p:sp>
      <p:sp>
        <p:nvSpPr>
          <p:cNvPr id="38" name="TextBox 37">
            <a:extLst>
              <a:ext uri="{FF2B5EF4-FFF2-40B4-BE49-F238E27FC236}">
                <a16:creationId xmlns:a16="http://schemas.microsoft.com/office/drawing/2014/main" id="{BE2466B3-A0F7-4CB7-A562-3C4642993E41}"/>
              </a:ext>
            </a:extLst>
          </p:cNvPr>
          <p:cNvSpPr txBox="1"/>
          <p:nvPr/>
        </p:nvSpPr>
        <p:spPr>
          <a:xfrm>
            <a:off x="6107962" y="5496580"/>
            <a:ext cx="5344084" cy="276999"/>
          </a:xfrm>
          <a:prstGeom prst="rect">
            <a:avLst/>
          </a:prstGeom>
          <a:solidFill>
            <a:srgbClr val="3E77BC"/>
          </a:solidFill>
        </p:spPr>
        <p:txBody>
          <a:bodyPr wrap="square">
            <a:spAutoFit/>
          </a:bodyPr>
          <a:lstStyle/>
          <a:p>
            <a:pPr algn="ctr"/>
            <a:r>
              <a:rPr lang="en-GB" sz="1200" b="1">
                <a:solidFill>
                  <a:schemeClr val="bg1"/>
                </a:solidFill>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Digital as an enabler</a:t>
            </a:r>
            <a:endParaRPr lang="en-GB">
              <a:solidFill>
                <a:schemeClr val="bg1"/>
              </a:solidFill>
            </a:endParaRPr>
          </a:p>
        </p:txBody>
      </p:sp>
      <p:sp>
        <p:nvSpPr>
          <p:cNvPr id="41" name="Arrow: Up 40">
            <a:extLst>
              <a:ext uri="{FF2B5EF4-FFF2-40B4-BE49-F238E27FC236}">
                <a16:creationId xmlns:a16="http://schemas.microsoft.com/office/drawing/2014/main" id="{8BB1304C-FCD8-466E-B5F3-DA4A8FABF265}"/>
              </a:ext>
            </a:extLst>
          </p:cNvPr>
          <p:cNvSpPr/>
          <p:nvPr/>
        </p:nvSpPr>
        <p:spPr>
          <a:xfrm>
            <a:off x="7135703" y="5004820"/>
            <a:ext cx="270064" cy="283923"/>
          </a:xfrm>
          <a:prstGeom prst="upArrow">
            <a:avLst/>
          </a:prstGeom>
          <a:solidFill>
            <a:srgbClr val="3E7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42" name="Arrow: Up 41">
            <a:extLst>
              <a:ext uri="{FF2B5EF4-FFF2-40B4-BE49-F238E27FC236}">
                <a16:creationId xmlns:a16="http://schemas.microsoft.com/office/drawing/2014/main" id="{E10669E0-F8DE-47B0-8F15-051485382CC1}"/>
              </a:ext>
            </a:extLst>
          </p:cNvPr>
          <p:cNvSpPr/>
          <p:nvPr/>
        </p:nvSpPr>
        <p:spPr>
          <a:xfrm>
            <a:off x="8725471" y="5004820"/>
            <a:ext cx="270064" cy="283923"/>
          </a:xfrm>
          <a:prstGeom prst="upArrow">
            <a:avLst/>
          </a:prstGeom>
          <a:solidFill>
            <a:srgbClr val="3E7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43" name="Arrow: Up 42">
            <a:extLst>
              <a:ext uri="{FF2B5EF4-FFF2-40B4-BE49-F238E27FC236}">
                <a16:creationId xmlns:a16="http://schemas.microsoft.com/office/drawing/2014/main" id="{ACA4DF94-70EA-4E6D-BF4B-40D5E2BDBB86}"/>
              </a:ext>
            </a:extLst>
          </p:cNvPr>
          <p:cNvSpPr/>
          <p:nvPr/>
        </p:nvSpPr>
        <p:spPr>
          <a:xfrm>
            <a:off x="10180207" y="5033938"/>
            <a:ext cx="270064" cy="283923"/>
          </a:xfrm>
          <a:prstGeom prst="upArrow">
            <a:avLst/>
          </a:prstGeom>
          <a:solidFill>
            <a:srgbClr val="3E7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44" name="TextBox 43">
            <a:extLst>
              <a:ext uri="{FF2B5EF4-FFF2-40B4-BE49-F238E27FC236}">
                <a16:creationId xmlns:a16="http://schemas.microsoft.com/office/drawing/2014/main" id="{BB509E39-1D4C-44F3-A0B5-F1A6F0CA10A7}"/>
              </a:ext>
            </a:extLst>
          </p:cNvPr>
          <p:cNvSpPr txBox="1"/>
          <p:nvPr/>
        </p:nvSpPr>
        <p:spPr>
          <a:xfrm>
            <a:off x="655020" y="4144007"/>
            <a:ext cx="5253761" cy="1508105"/>
          </a:xfrm>
          <a:prstGeom prst="rect">
            <a:avLst/>
          </a:prstGeom>
          <a:solidFill>
            <a:schemeClr val="accent1">
              <a:lumMod val="40000"/>
              <a:lumOff val="60000"/>
            </a:schemeClr>
          </a:solidFill>
        </p:spPr>
        <p:txBody>
          <a:bodyPr wrap="square" lIns="91440" tIns="45720" rIns="91440" bIns="45720" anchor="t">
            <a:spAutoFit/>
          </a:bodyPr>
          <a:lstStyle/>
          <a:p>
            <a:pPr marL="0" marR="0" lvl="2" indent="0" algn="l" defTabSz="179393"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200" i="1" dirty="0">
                <a:latin typeface="Arial"/>
                <a:cs typeface="Arial"/>
                <a:sym typeface="Arial" panose="020B0604020202020204" pitchFamily="34" charset="0"/>
              </a:rPr>
              <a:t>“From a citizen’s perspective, wherever they are in health and social care, their data will follow them</a:t>
            </a:r>
            <a:r>
              <a:rPr kumimoji="0" lang="en-GB" sz="1200" i="1" u="none" strike="noStrike" kern="1200" cap="none" spc="0" normalizeH="0" baseline="0" noProof="0" dirty="0">
                <a:ln>
                  <a:noFill/>
                </a:ln>
                <a:effectLst/>
                <a:uLnTx/>
                <a:uFillTx/>
                <a:latin typeface="Arial"/>
                <a:cs typeface="Arial"/>
                <a:sym typeface="Arial" panose="020B0604020202020204" pitchFamily="34" charset="0"/>
              </a:rPr>
              <a:t>. They won’t have to repeat information every time they see a new professional”.</a:t>
            </a:r>
          </a:p>
          <a:p>
            <a:pPr marL="0" marR="0" lvl="2" indent="0" algn="l" defTabSz="179393"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200" i="1" dirty="0">
                <a:latin typeface="Arial"/>
                <a:cs typeface="Arial"/>
                <a:sym typeface="Arial" panose="020B0604020202020204" pitchFamily="34" charset="0"/>
              </a:rPr>
              <a:t>“From a professional perspective, they will have access to as much of that patient data as possible to be able to </a:t>
            </a:r>
            <a:r>
              <a:rPr kumimoji="0" lang="en-GB" sz="1200" i="1" u="none" strike="noStrike" kern="1200" cap="none" spc="0" normalizeH="0" baseline="0" noProof="0" dirty="0">
                <a:ln>
                  <a:noFill/>
                </a:ln>
                <a:effectLst/>
                <a:uLnTx/>
                <a:uFillTx/>
                <a:latin typeface="Arial"/>
                <a:cs typeface="Arial"/>
                <a:sym typeface="Arial" panose="020B0604020202020204" pitchFamily="34" charset="0"/>
              </a:rPr>
              <a:t>make safer and better decisions about people’s care”</a:t>
            </a:r>
            <a:endParaRPr lang="en-GB" sz="1200" i="1" u="none" strike="noStrike" kern="1200" cap="none" spc="0" normalizeH="0" baseline="0" noProof="0" dirty="0">
              <a:ln>
                <a:noFill/>
              </a:ln>
              <a:effectLst/>
              <a:uLnTx/>
              <a:uFillTx/>
              <a:latin typeface="Arial"/>
              <a:cs typeface="Arial"/>
            </a:endParaRPr>
          </a:p>
          <a:p>
            <a:pPr marL="0" lvl="2" defTabSz="179393">
              <a:spcAft>
                <a:spcPts val="600"/>
              </a:spcAft>
              <a:defRPr/>
            </a:pPr>
            <a:r>
              <a:rPr lang="en-GB" sz="1000" dirty="0">
                <a:latin typeface="Arial"/>
                <a:cs typeface="Arial"/>
                <a:sym typeface="Arial" panose="020B0604020202020204" pitchFamily="34" charset="0"/>
              </a:rPr>
              <a:t>Chris </a:t>
            </a:r>
            <a:r>
              <a:rPr lang="en-GB" sz="1000" dirty="0" err="1">
                <a:latin typeface="Arial"/>
                <a:cs typeface="Arial"/>
                <a:sym typeface="Arial" panose="020B0604020202020204" pitchFamily="34" charset="0"/>
              </a:rPr>
              <a:t>Ibell</a:t>
            </a:r>
            <a:r>
              <a:rPr lang="en-GB" sz="1000" dirty="0">
                <a:latin typeface="Arial"/>
                <a:cs typeface="Arial"/>
                <a:sym typeface="Arial" panose="020B0604020202020204" pitchFamily="34" charset="0"/>
              </a:rPr>
              <a:t>, Staffordshire &amp; Stoke-on-Trent  ICB CDIO</a:t>
            </a:r>
            <a:endParaRPr lang="en-GB" sz="1000" dirty="0">
              <a:latin typeface="Arial"/>
              <a:cs typeface="Arial"/>
            </a:endParaRPr>
          </a:p>
        </p:txBody>
      </p:sp>
    </p:spTree>
    <p:extLst>
      <p:ext uri="{BB962C8B-B14F-4D97-AF65-F5344CB8AC3E}">
        <p14:creationId xmlns:p14="http://schemas.microsoft.com/office/powerpoint/2010/main" val="2507127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9E4DCEC-D2BE-47FA-9989-38A73CE4F699}"/>
              </a:ext>
            </a:extLst>
          </p:cNvPr>
          <p:cNvSpPr>
            <a:spLocks noGrp="1"/>
          </p:cNvSpPr>
          <p:nvPr>
            <p:ph type="ftr" sz="quarter" idx="11"/>
          </p:nvPr>
        </p:nvSpPr>
        <p:spPr>
          <a:xfrm>
            <a:off x="599282" y="6539991"/>
            <a:ext cx="4114800" cy="365125"/>
          </a:xfrm>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BB3776DB-862F-46DB-9472-D5E8A4507E3F}"/>
              </a:ext>
            </a:extLst>
          </p:cNvPr>
          <p:cNvSpPr>
            <a:spLocks noGrp="1"/>
          </p:cNvSpPr>
          <p:nvPr>
            <p:ph type="sldNum" sz="quarter" idx="12"/>
          </p:nvPr>
        </p:nvSpPr>
        <p:spPr/>
        <p:txBody>
          <a:bodyPr/>
          <a:lstStyle/>
          <a:p>
            <a:fld id="{CD8E907E-315C-F745-8CA6-CE49E976B740}" type="slidenum">
              <a:rPr lang="en-US" smtClean="0"/>
              <a:pPr/>
              <a:t>4</a:t>
            </a:fld>
            <a:endParaRPr lang="en-US"/>
          </a:p>
        </p:txBody>
      </p:sp>
      <p:sp>
        <p:nvSpPr>
          <p:cNvPr id="7" name="Text Placeholder 1">
            <a:extLst>
              <a:ext uri="{FF2B5EF4-FFF2-40B4-BE49-F238E27FC236}">
                <a16:creationId xmlns:a16="http://schemas.microsoft.com/office/drawing/2014/main" id="{F1DD5806-C035-49C0-BAD8-4CE259B46496}"/>
              </a:ext>
            </a:extLst>
          </p:cNvPr>
          <p:cNvSpPr txBox="1">
            <a:spLocks/>
          </p:cNvSpPr>
          <p:nvPr/>
        </p:nvSpPr>
        <p:spPr>
          <a:xfrm>
            <a:off x="653703" y="1542593"/>
            <a:ext cx="7096503" cy="81118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7000"/>
              </a:lnSpc>
              <a:spcBef>
                <a:spcPts val="1000"/>
              </a:spcBef>
              <a:spcAft>
                <a:spcPts val="800"/>
              </a:spcAft>
            </a:pPr>
            <a:r>
              <a:rPr lang="en-GB" sz="1400" b="1" dirty="0">
                <a:solidFill>
                  <a:schemeClr val="tx1"/>
                </a:solidFill>
                <a:latin typeface="Arial"/>
                <a:cs typeface="Arial"/>
              </a:rPr>
              <a:t>To support the ICS' eight strategic priorities, we have created a Vision Statement and commit to four digital aims that we will focus on over the next three years.</a:t>
            </a:r>
          </a:p>
        </p:txBody>
      </p:sp>
      <p:sp>
        <p:nvSpPr>
          <p:cNvPr id="8" name="Title 2">
            <a:extLst>
              <a:ext uri="{FF2B5EF4-FFF2-40B4-BE49-F238E27FC236}">
                <a16:creationId xmlns:a16="http://schemas.microsoft.com/office/drawing/2014/main" id="{9320543C-4192-42AC-8D78-3507059E638E}"/>
              </a:ext>
            </a:extLst>
          </p:cNvPr>
          <p:cNvSpPr>
            <a:spLocks noGrp="1"/>
          </p:cNvSpPr>
          <p:nvPr>
            <p:ph type="title"/>
          </p:nvPr>
        </p:nvSpPr>
        <p:spPr>
          <a:xfrm>
            <a:off x="599282" y="593913"/>
            <a:ext cx="11374931" cy="711013"/>
          </a:xfrm>
        </p:spPr>
        <p:txBody>
          <a:bodyPr>
            <a:noAutofit/>
          </a:bodyPr>
          <a:lstStyle/>
          <a:p>
            <a:r>
              <a:rPr lang="en-GB" sz="3300" b="1" dirty="0">
                <a:solidFill>
                  <a:srgbClr val="3876BE"/>
                </a:solidFill>
                <a:latin typeface="Arial"/>
                <a:cs typeface="Arial"/>
              </a:rPr>
              <a:t>Our digital vision &amp; aims have been developed in partnership with the system to enable our ICS priorities</a:t>
            </a:r>
          </a:p>
        </p:txBody>
      </p:sp>
      <p:sp>
        <p:nvSpPr>
          <p:cNvPr id="9" name="Straight Connector 8">
            <a:extLst>
              <a:ext uri="{FF2B5EF4-FFF2-40B4-BE49-F238E27FC236}">
                <a16:creationId xmlns:a16="http://schemas.microsoft.com/office/drawing/2014/main" id="{09F4530D-CDFD-499C-B345-F0BF4FA7A033}"/>
              </a:ext>
            </a:extLst>
          </p:cNvPr>
          <p:cNvSpPr/>
          <p:nvPr/>
        </p:nvSpPr>
        <p:spPr>
          <a:xfrm>
            <a:off x="3206884" y="5611062"/>
            <a:ext cx="2645403" cy="0"/>
          </a:xfrm>
          <a:prstGeom prst="line">
            <a:avLst/>
          </a:prstGeom>
          <a:ln w="6350">
            <a:solidFill>
              <a:schemeClr val="accent4"/>
            </a:solidFill>
          </a:ln>
        </p:spPr>
        <p:style>
          <a:lnRef idx="2">
            <a:scrgbClr r="0" g="0" b="0"/>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0" name="Straight Connector 9">
            <a:extLst>
              <a:ext uri="{FF2B5EF4-FFF2-40B4-BE49-F238E27FC236}">
                <a16:creationId xmlns:a16="http://schemas.microsoft.com/office/drawing/2014/main" id="{F586ACD6-9864-4796-A9CD-914D553B7738}"/>
              </a:ext>
            </a:extLst>
          </p:cNvPr>
          <p:cNvSpPr/>
          <p:nvPr/>
        </p:nvSpPr>
        <p:spPr>
          <a:xfrm>
            <a:off x="3206884" y="4775524"/>
            <a:ext cx="3109674" cy="0"/>
          </a:xfrm>
          <a:prstGeom prst="line">
            <a:avLst/>
          </a:prstGeom>
          <a:ln w="6350">
            <a:solidFill>
              <a:schemeClr val="accent4"/>
            </a:solidFill>
          </a:ln>
        </p:spPr>
        <p:style>
          <a:lnRef idx="2">
            <a:scrgbClr r="0" g="0" b="0"/>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1" name="Straight Connector 10">
            <a:extLst>
              <a:ext uri="{FF2B5EF4-FFF2-40B4-BE49-F238E27FC236}">
                <a16:creationId xmlns:a16="http://schemas.microsoft.com/office/drawing/2014/main" id="{1FA4CA66-3B89-497C-A167-8AF4D52F6E1A}"/>
              </a:ext>
            </a:extLst>
          </p:cNvPr>
          <p:cNvSpPr/>
          <p:nvPr/>
        </p:nvSpPr>
        <p:spPr>
          <a:xfrm>
            <a:off x="3206884" y="3769430"/>
            <a:ext cx="3109674" cy="0"/>
          </a:xfrm>
          <a:prstGeom prst="line">
            <a:avLst/>
          </a:prstGeom>
          <a:ln w="6350">
            <a:solidFill>
              <a:schemeClr val="accent4"/>
            </a:solidFill>
          </a:ln>
        </p:spPr>
        <p:style>
          <a:lnRef idx="2">
            <a:scrgbClr r="0" g="0" b="0"/>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2" name="Straight Connector 11">
            <a:extLst>
              <a:ext uri="{FF2B5EF4-FFF2-40B4-BE49-F238E27FC236}">
                <a16:creationId xmlns:a16="http://schemas.microsoft.com/office/drawing/2014/main" id="{1D0E595D-9063-46BC-9641-D6A89157991B}"/>
              </a:ext>
            </a:extLst>
          </p:cNvPr>
          <p:cNvSpPr/>
          <p:nvPr/>
        </p:nvSpPr>
        <p:spPr>
          <a:xfrm>
            <a:off x="3542054" y="2830867"/>
            <a:ext cx="2439337" cy="0"/>
          </a:xfrm>
          <a:prstGeom prst="line">
            <a:avLst/>
          </a:prstGeom>
          <a:ln w="6350">
            <a:solidFill>
              <a:schemeClr val="accent4"/>
            </a:solidFill>
          </a:ln>
        </p:spPr>
        <p:style>
          <a:lnRef idx="2">
            <a:scrgbClr r="0" g="0" b="0"/>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3" name="Oval 12">
            <a:extLst>
              <a:ext uri="{FF2B5EF4-FFF2-40B4-BE49-F238E27FC236}">
                <a16:creationId xmlns:a16="http://schemas.microsoft.com/office/drawing/2014/main" id="{97E0121F-87B5-4F24-9589-8DBCD3BC8E28}"/>
              </a:ext>
            </a:extLst>
          </p:cNvPr>
          <p:cNvSpPr/>
          <p:nvPr/>
        </p:nvSpPr>
        <p:spPr>
          <a:xfrm>
            <a:off x="5848907" y="2533451"/>
            <a:ext cx="668076" cy="668076"/>
          </a:xfrm>
          <a:prstGeom prst="ellipse">
            <a:avLst/>
          </a:prstGeom>
          <a:solidFill>
            <a:srgbClr val="49BED8"/>
          </a:soli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4" name="Freeform: Shape 13">
            <a:extLst>
              <a:ext uri="{FF2B5EF4-FFF2-40B4-BE49-F238E27FC236}">
                <a16:creationId xmlns:a16="http://schemas.microsoft.com/office/drawing/2014/main" id="{FFAABE84-5200-48F2-A394-E09FBDE3D721}"/>
              </a:ext>
            </a:extLst>
          </p:cNvPr>
          <p:cNvSpPr/>
          <p:nvPr/>
        </p:nvSpPr>
        <p:spPr>
          <a:xfrm>
            <a:off x="8610600" y="2301452"/>
            <a:ext cx="2458429" cy="1117532"/>
          </a:xfrm>
          <a:custGeom>
            <a:avLst/>
            <a:gdLst>
              <a:gd name="connsiteX0" fmla="*/ 0 w 2990851"/>
              <a:gd name="connsiteY0" fmla="*/ 0 h 1027101"/>
              <a:gd name="connsiteX1" fmla="*/ 2990851 w 2990851"/>
              <a:gd name="connsiteY1" fmla="*/ 0 h 1027101"/>
              <a:gd name="connsiteX2" fmla="*/ 2990851 w 2990851"/>
              <a:gd name="connsiteY2" fmla="*/ 1027101 h 1027101"/>
              <a:gd name="connsiteX3" fmla="*/ 0 w 2990851"/>
              <a:gd name="connsiteY3" fmla="*/ 1027101 h 1027101"/>
              <a:gd name="connsiteX4" fmla="*/ 0 w 2990851"/>
              <a:gd name="connsiteY4" fmla="*/ 0 h 1027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1" h="1027101">
                <a:moveTo>
                  <a:pt x="0" y="0"/>
                </a:moveTo>
                <a:lnTo>
                  <a:pt x="2990851" y="0"/>
                </a:lnTo>
                <a:lnTo>
                  <a:pt x="2990851" y="1027101"/>
                </a:lnTo>
                <a:lnTo>
                  <a:pt x="0" y="1027101"/>
                </a:lnTo>
                <a:lnTo>
                  <a:pt x="0" y="0"/>
                </a:lnTo>
                <a:close/>
              </a:path>
            </a:pathLst>
          </a:custGeom>
          <a:ln>
            <a:solidFill>
              <a:srgbClr val="49BED8"/>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3327" tIns="0" rIns="43327" bIns="0" numCol="1" spcCol="1270" anchor="ctr" anchorCtr="0">
            <a:noAutofit/>
          </a:bodyPr>
          <a:lstStyle/>
          <a:p>
            <a:pPr defTabSz="505494">
              <a:lnSpc>
                <a:spcPct val="90000"/>
              </a:lnSpc>
              <a:spcBef>
                <a:spcPct val="0"/>
              </a:spcBef>
              <a:spcAft>
                <a:spcPct val="35000"/>
              </a:spcAft>
            </a:pPr>
            <a:r>
              <a:rPr lang="en-GB" sz="1200" b="1" dirty="0">
                <a:solidFill>
                  <a:schemeClr val="accent1"/>
                </a:solidFill>
              </a:rPr>
              <a:t>We will work to ensure health and care information is available to health and care professionals as and when they need it, regardless of their location and organisation</a:t>
            </a:r>
          </a:p>
        </p:txBody>
      </p:sp>
      <p:sp>
        <p:nvSpPr>
          <p:cNvPr id="15" name="Oval 14">
            <a:extLst>
              <a:ext uri="{FF2B5EF4-FFF2-40B4-BE49-F238E27FC236}">
                <a16:creationId xmlns:a16="http://schemas.microsoft.com/office/drawing/2014/main" id="{9EECECF5-E815-4F77-A3BA-58A4A6387942}"/>
              </a:ext>
            </a:extLst>
          </p:cNvPr>
          <p:cNvSpPr/>
          <p:nvPr/>
        </p:nvSpPr>
        <p:spPr>
          <a:xfrm>
            <a:off x="5866567" y="3454463"/>
            <a:ext cx="668076" cy="668076"/>
          </a:xfrm>
          <a:prstGeom prst="ellipse">
            <a:avLst/>
          </a:prstGeom>
          <a:solidFill>
            <a:srgbClr val="A5BD35"/>
          </a:soli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Oval 15">
            <a:extLst>
              <a:ext uri="{FF2B5EF4-FFF2-40B4-BE49-F238E27FC236}">
                <a16:creationId xmlns:a16="http://schemas.microsoft.com/office/drawing/2014/main" id="{F3C41CFF-44A6-4400-B386-596037651429}"/>
              </a:ext>
            </a:extLst>
          </p:cNvPr>
          <p:cNvSpPr/>
          <p:nvPr/>
        </p:nvSpPr>
        <p:spPr>
          <a:xfrm>
            <a:off x="5866567" y="4458518"/>
            <a:ext cx="668076" cy="668076"/>
          </a:xfrm>
          <a:prstGeom prst="ellipse">
            <a:avLst/>
          </a:prstGeom>
          <a:solidFill>
            <a:srgbClr val="F9B655"/>
          </a:soli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7" name="Freeform: Shape 16">
            <a:extLst>
              <a:ext uri="{FF2B5EF4-FFF2-40B4-BE49-F238E27FC236}">
                <a16:creationId xmlns:a16="http://schemas.microsoft.com/office/drawing/2014/main" id="{BED5F701-4FB3-45DE-BEB7-009DF02BF458}"/>
              </a:ext>
            </a:extLst>
          </p:cNvPr>
          <p:cNvSpPr/>
          <p:nvPr/>
        </p:nvSpPr>
        <p:spPr>
          <a:xfrm>
            <a:off x="8610600" y="3475511"/>
            <a:ext cx="2468508" cy="834302"/>
          </a:xfrm>
          <a:custGeom>
            <a:avLst/>
            <a:gdLst>
              <a:gd name="connsiteX0" fmla="*/ 0 w 3502561"/>
              <a:gd name="connsiteY0" fmla="*/ 0 h 1027101"/>
              <a:gd name="connsiteX1" fmla="*/ 3502561 w 3502561"/>
              <a:gd name="connsiteY1" fmla="*/ 0 h 1027101"/>
              <a:gd name="connsiteX2" fmla="*/ 3502561 w 3502561"/>
              <a:gd name="connsiteY2" fmla="*/ 1027101 h 1027101"/>
              <a:gd name="connsiteX3" fmla="*/ 0 w 3502561"/>
              <a:gd name="connsiteY3" fmla="*/ 1027101 h 1027101"/>
              <a:gd name="connsiteX4" fmla="*/ 0 w 3502561"/>
              <a:gd name="connsiteY4" fmla="*/ 0 h 1027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2561" h="1027101">
                <a:moveTo>
                  <a:pt x="0" y="0"/>
                </a:moveTo>
                <a:lnTo>
                  <a:pt x="3502561" y="0"/>
                </a:lnTo>
                <a:lnTo>
                  <a:pt x="3502561" y="1027101"/>
                </a:lnTo>
                <a:lnTo>
                  <a:pt x="0" y="1027101"/>
                </a:lnTo>
                <a:lnTo>
                  <a:pt x="0" y="0"/>
                </a:lnTo>
                <a:close/>
              </a:path>
            </a:pathLst>
          </a:custGeom>
          <a:ln>
            <a:solidFill>
              <a:srgbClr val="A5BD35"/>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3327" tIns="0" rIns="43327" bIns="0" numCol="1" spcCol="1270" anchor="ctr" anchorCtr="0">
            <a:noAutofit/>
          </a:bodyPr>
          <a:lstStyle/>
          <a:p>
            <a:pPr defTabSz="505494">
              <a:lnSpc>
                <a:spcPct val="90000"/>
              </a:lnSpc>
              <a:spcBef>
                <a:spcPct val="0"/>
              </a:spcBef>
              <a:spcAft>
                <a:spcPct val="35000"/>
              </a:spcAft>
            </a:pPr>
            <a:r>
              <a:rPr lang="en-GB" sz="1200" b="1" dirty="0">
                <a:solidFill>
                  <a:schemeClr val="accent1"/>
                </a:solidFill>
              </a:rPr>
              <a:t>We want to fully utilise digital technologies so you can manage your own care, including your families, friends and carers in this when you choose</a:t>
            </a:r>
          </a:p>
        </p:txBody>
      </p:sp>
      <p:sp>
        <p:nvSpPr>
          <p:cNvPr id="18" name="Oval 17">
            <a:extLst>
              <a:ext uri="{FF2B5EF4-FFF2-40B4-BE49-F238E27FC236}">
                <a16:creationId xmlns:a16="http://schemas.microsoft.com/office/drawing/2014/main" id="{BAC94843-8BF5-4BA5-BF4B-E53723942371}"/>
              </a:ext>
            </a:extLst>
          </p:cNvPr>
          <p:cNvSpPr/>
          <p:nvPr/>
        </p:nvSpPr>
        <p:spPr>
          <a:xfrm>
            <a:off x="5859624" y="5277839"/>
            <a:ext cx="668385" cy="671956"/>
          </a:xfrm>
          <a:prstGeom prst="ellipse">
            <a:avLst/>
          </a:prstGeom>
          <a:solidFill>
            <a:srgbClr val="F3A8CA"/>
          </a:soli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19" name="Picture 18">
            <a:extLst>
              <a:ext uri="{FF2B5EF4-FFF2-40B4-BE49-F238E27FC236}">
                <a16:creationId xmlns:a16="http://schemas.microsoft.com/office/drawing/2014/main" id="{E3201057-732A-4E59-8AFE-E67C69607CC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05099" y="2711090"/>
            <a:ext cx="355691" cy="370027"/>
          </a:xfrm>
          <a:prstGeom prst="rect">
            <a:avLst/>
          </a:prstGeom>
        </p:spPr>
      </p:pic>
      <p:pic>
        <p:nvPicPr>
          <p:cNvPr id="20" name="Picture 19">
            <a:extLst>
              <a:ext uri="{FF2B5EF4-FFF2-40B4-BE49-F238E27FC236}">
                <a16:creationId xmlns:a16="http://schemas.microsoft.com/office/drawing/2014/main" id="{D72158B3-CD09-45D8-B789-43B5688E028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22759" y="3610569"/>
            <a:ext cx="355691" cy="370027"/>
          </a:xfrm>
          <a:prstGeom prst="rect">
            <a:avLst/>
          </a:prstGeom>
        </p:spPr>
      </p:pic>
      <p:pic>
        <p:nvPicPr>
          <p:cNvPr id="21" name="Picture 20">
            <a:extLst>
              <a:ext uri="{FF2B5EF4-FFF2-40B4-BE49-F238E27FC236}">
                <a16:creationId xmlns:a16="http://schemas.microsoft.com/office/drawing/2014/main" id="{93B95160-C250-4D87-AA9B-DD75ABFBD53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37625" y="4605986"/>
            <a:ext cx="355691" cy="370027"/>
          </a:xfrm>
          <a:prstGeom prst="rect">
            <a:avLst/>
          </a:prstGeom>
        </p:spPr>
      </p:pic>
      <p:pic>
        <p:nvPicPr>
          <p:cNvPr id="22" name="Picture 21">
            <a:extLst>
              <a:ext uri="{FF2B5EF4-FFF2-40B4-BE49-F238E27FC236}">
                <a16:creationId xmlns:a16="http://schemas.microsoft.com/office/drawing/2014/main" id="{0C6F1638-ADFD-48F7-9CEA-70D188D6777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15970" y="5405877"/>
            <a:ext cx="355691" cy="370027"/>
          </a:xfrm>
          <a:prstGeom prst="rect">
            <a:avLst/>
          </a:prstGeom>
        </p:spPr>
      </p:pic>
      <p:sp>
        <p:nvSpPr>
          <p:cNvPr id="23" name="Freeform: Shape 22">
            <a:extLst>
              <a:ext uri="{FF2B5EF4-FFF2-40B4-BE49-F238E27FC236}">
                <a16:creationId xmlns:a16="http://schemas.microsoft.com/office/drawing/2014/main" id="{8495F200-BBEA-4D9E-B151-0C74B2376DDF}"/>
              </a:ext>
            </a:extLst>
          </p:cNvPr>
          <p:cNvSpPr/>
          <p:nvPr/>
        </p:nvSpPr>
        <p:spPr>
          <a:xfrm>
            <a:off x="1993353" y="4585610"/>
            <a:ext cx="2427063" cy="1251454"/>
          </a:xfrm>
          <a:custGeom>
            <a:avLst/>
            <a:gdLst>
              <a:gd name="connsiteX0" fmla="*/ 0 w 2987932"/>
              <a:gd name="connsiteY0" fmla="*/ 0 h 1540652"/>
              <a:gd name="connsiteX1" fmla="*/ 2987932 w 2987932"/>
              <a:gd name="connsiteY1" fmla="*/ 0 h 1540652"/>
              <a:gd name="connsiteX2" fmla="*/ 2987932 w 2987932"/>
              <a:gd name="connsiteY2" fmla="*/ 1540652 h 1540652"/>
              <a:gd name="connsiteX3" fmla="*/ 0 w 2987932"/>
              <a:gd name="connsiteY3" fmla="*/ 1540652 h 1540652"/>
              <a:gd name="connsiteX4" fmla="*/ 0 w 2987932"/>
              <a:gd name="connsiteY4" fmla="*/ 0 h 1540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7932" h="1540652">
                <a:moveTo>
                  <a:pt x="0" y="0"/>
                </a:moveTo>
                <a:lnTo>
                  <a:pt x="2987932" y="0"/>
                </a:lnTo>
                <a:lnTo>
                  <a:pt x="2987932" y="1540652"/>
                </a:lnTo>
                <a:lnTo>
                  <a:pt x="0" y="1540652"/>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b" anchorCtr="0">
            <a:noAutofit/>
          </a:bodyPr>
          <a:lstStyle/>
          <a:p>
            <a:pPr algn="ctr" defTabSz="2346938">
              <a:lnSpc>
                <a:spcPct val="90000"/>
              </a:lnSpc>
              <a:spcBef>
                <a:spcPct val="0"/>
              </a:spcBef>
              <a:spcAft>
                <a:spcPct val="35000"/>
              </a:spcAft>
            </a:pPr>
            <a:endParaRPr lang="en-GB" sz="5280"/>
          </a:p>
        </p:txBody>
      </p:sp>
      <p:sp>
        <p:nvSpPr>
          <p:cNvPr id="24" name="Oval 23">
            <a:extLst>
              <a:ext uri="{FF2B5EF4-FFF2-40B4-BE49-F238E27FC236}">
                <a16:creationId xmlns:a16="http://schemas.microsoft.com/office/drawing/2014/main" id="{2CA61067-EB03-4B15-B969-A2FCAE9A7D2D}"/>
              </a:ext>
            </a:extLst>
          </p:cNvPr>
          <p:cNvSpPr/>
          <p:nvPr/>
        </p:nvSpPr>
        <p:spPr>
          <a:xfrm>
            <a:off x="1879042" y="2516913"/>
            <a:ext cx="3404718" cy="33751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a:extLst>
              <a:ext uri="{FF2B5EF4-FFF2-40B4-BE49-F238E27FC236}">
                <a16:creationId xmlns:a16="http://schemas.microsoft.com/office/drawing/2014/main" id="{1CF826D5-746D-41FF-82F4-ED2668989BB3}"/>
              </a:ext>
            </a:extLst>
          </p:cNvPr>
          <p:cNvSpPr/>
          <p:nvPr/>
        </p:nvSpPr>
        <p:spPr>
          <a:xfrm>
            <a:off x="2380181" y="2997983"/>
            <a:ext cx="2511558" cy="2455126"/>
          </a:xfrm>
          <a:prstGeom prst="rect">
            <a:avLst/>
          </a:prstGeom>
        </p:spPr>
        <p:txBody>
          <a:bodyPr wrap="square" lIns="0" tIns="42211" rIns="0" bIns="42211" anchor="b">
            <a:spAutoFit/>
          </a:bodyPr>
          <a:lstStyle/>
          <a:p>
            <a:pPr algn="ctr">
              <a:defRPr/>
            </a:pPr>
            <a:r>
              <a:rPr lang="en-GB" sz="1400" b="1" dirty="0">
                <a:solidFill>
                  <a:schemeClr val="bg1"/>
                </a:solidFill>
              </a:rPr>
              <a:t>”We’re utilising our digital investments to deliver improved models of health and care across Staffordshire and Stoke-on-Trent. By supporting in the transformation of local health and care services, digital has the power to help people to live healthier lives, manage their own health and wellbeing and reduce the demand on local services”</a:t>
            </a:r>
          </a:p>
        </p:txBody>
      </p:sp>
      <p:sp>
        <p:nvSpPr>
          <p:cNvPr id="26" name="Freeform: Shape 25">
            <a:extLst>
              <a:ext uri="{FF2B5EF4-FFF2-40B4-BE49-F238E27FC236}">
                <a16:creationId xmlns:a16="http://schemas.microsoft.com/office/drawing/2014/main" id="{580D1FCF-745B-4B4D-9B29-28A633179883}"/>
              </a:ext>
            </a:extLst>
          </p:cNvPr>
          <p:cNvSpPr/>
          <p:nvPr/>
        </p:nvSpPr>
        <p:spPr>
          <a:xfrm>
            <a:off x="8600521" y="4388770"/>
            <a:ext cx="2468508" cy="834302"/>
          </a:xfrm>
          <a:custGeom>
            <a:avLst/>
            <a:gdLst>
              <a:gd name="connsiteX0" fmla="*/ 0 w 3502561"/>
              <a:gd name="connsiteY0" fmla="*/ 0 h 1027101"/>
              <a:gd name="connsiteX1" fmla="*/ 3502561 w 3502561"/>
              <a:gd name="connsiteY1" fmla="*/ 0 h 1027101"/>
              <a:gd name="connsiteX2" fmla="*/ 3502561 w 3502561"/>
              <a:gd name="connsiteY2" fmla="*/ 1027101 h 1027101"/>
              <a:gd name="connsiteX3" fmla="*/ 0 w 3502561"/>
              <a:gd name="connsiteY3" fmla="*/ 1027101 h 1027101"/>
              <a:gd name="connsiteX4" fmla="*/ 0 w 3502561"/>
              <a:gd name="connsiteY4" fmla="*/ 0 h 1027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2561" h="1027101">
                <a:moveTo>
                  <a:pt x="0" y="0"/>
                </a:moveTo>
                <a:lnTo>
                  <a:pt x="3502561" y="0"/>
                </a:lnTo>
                <a:lnTo>
                  <a:pt x="3502561" y="1027101"/>
                </a:lnTo>
                <a:lnTo>
                  <a:pt x="0" y="1027101"/>
                </a:lnTo>
                <a:lnTo>
                  <a:pt x="0" y="0"/>
                </a:lnTo>
                <a:close/>
              </a:path>
            </a:pathLst>
          </a:custGeom>
          <a:ln>
            <a:solidFill>
              <a:srgbClr val="F9B655"/>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3327" tIns="0" rIns="43327" bIns="0" numCol="1" spcCol="1270" anchor="ctr" anchorCtr="0">
            <a:noAutofit/>
          </a:bodyPr>
          <a:lstStyle/>
          <a:p>
            <a:pPr defTabSz="505494">
              <a:lnSpc>
                <a:spcPct val="90000"/>
              </a:lnSpc>
              <a:spcBef>
                <a:spcPct val="0"/>
              </a:spcBef>
              <a:spcAft>
                <a:spcPct val="35000"/>
              </a:spcAft>
            </a:pPr>
            <a:r>
              <a:rPr lang="en-GB" sz="1200" b="1" dirty="0">
                <a:solidFill>
                  <a:schemeClr val="accent1"/>
                </a:solidFill>
              </a:rPr>
              <a:t>We will enable the best use of digital technology to improve efficiency and care coordination</a:t>
            </a:r>
          </a:p>
        </p:txBody>
      </p:sp>
      <p:sp>
        <p:nvSpPr>
          <p:cNvPr id="27" name="Freeform: Shape 26">
            <a:extLst>
              <a:ext uri="{FF2B5EF4-FFF2-40B4-BE49-F238E27FC236}">
                <a16:creationId xmlns:a16="http://schemas.microsoft.com/office/drawing/2014/main" id="{B1B00537-A161-48A8-B0B9-6E152F4316C6}"/>
              </a:ext>
            </a:extLst>
          </p:cNvPr>
          <p:cNvSpPr/>
          <p:nvPr/>
        </p:nvSpPr>
        <p:spPr>
          <a:xfrm>
            <a:off x="8610600" y="5279599"/>
            <a:ext cx="2468508" cy="834302"/>
          </a:xfrm>
          <a:custGeom>
            <a:avLst/>
            <a:gdLst>
              <a:gd name="connsiteX0" fmla="*/ 0 w 3502561"/>
              <a:gd name="connsiteY0" fmla="*/ 0 h 1027101"/>
              <a:gd name="connsiteX1" fmla="*/ 3502561 w 3502561"/>
              <a:gd name="connsiteY1" fmla="*/ 0 h 1027101"/>
              <a:gd name="connsiteX2" fmla="*/ 3502561 w 3502561"/>
              <a:gd name="connsiteY2" fmla="*/ 1027101 h 1027101"/>
              <a:gd name="connsiteX3" fmla="*/ 0 w 3502561"/>
              <a:gd name="connsiteY3" fmla="*/ 1027101 h 1027101"/>
              <a:gd name="connsiteX4" fmla="*/ 0 w 3502561"/>
              <a:gd name="connsiteY4" fmla="*/ 0 h 1027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2561" h="1027101">
                <a:moveTo>
                  <a:pt x="0" y="0"/>
                </a:moveTo>
                <a:lnTo>
                  <a:pt x="3502561" y="0"/>
                </a:lnTo>
                <a:lnTo>
                  <a:pt x="3502561" y="1027101"/>
                </a:lnTo>
                <a:lnTo>
                  <a:pt x="0" y="1027101"/>
                </a:lnTo>
                <a:lnTo>
                  <a:pt x="0" y="0"/>
                </a:lnTo>
                <a:close/>
              </a:path>
            </a:pathLst>
          </a:custGeom>
          <a:ln>
            <a:solidFill>
              <a:srgbClr val="F3A8CA"/>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3327" tIns="0" rIns="43327" bIns="0" numCol="1" spcCol="1270" anchor="ctr" anchorCtr="0">
            <a:noAutofit/>
          </a:bodyPr>
          <a:lstStyle/>
          <a:p>
            <a:r>
              <a:rPr lang="en-GB" sz="1200" b="1" dirty="0">
                <a:solidFill>
                  <a:schemeClr val="accent1"/>
                </a:solidFill>
              </a:rPr>
              <a:t>A health &amp; social care system which increases equality, provides a good start in life, healthy living &amp; ageing</a:t>
            </a:r>
          </a:p>
        </p:txBody>
      </p:sp>
      <p:sp>
        <p:nvSpPr>
          <p:cNvPr id="28" name="TextBox 27">
            <a:extLst>
              <a:ext uri="{FF2B5EF4-FFF2-40B4-BE49-F238E27FC236}">
                <a16:creationId xmlns:a16="http://schemas.microsoft.com/office/drawing/2014/main" id="{71553FB7-835B-474A-A385-F92868AA28D1}"/>
              </a:ext>
            </a:extLst>
          </p:cNvPr>
          <p:cNvSpPr txBox="1"/>
          <p:nvPr/>
        </p:nvSpPr>
        <p:spPr>
          <a:xfrm>
            <a:off x="8804289" y="1841473"/>
            <a:ext cx="1934336" cy="276999"/>
          </a:xfrm>
          <a:prstGeom prst="rect">
            <a:avLst/>
          </a:prstGeom>
          <a:noFill/>
        </p:spPr>
        <p:txBody>
          <a:bodyPr wrap="square">
            <a:spAutoFit/>
          </a:bodyPr>
          <a:lstStyle/>
          <a:p>
            <a:pPr algn="ctr"/>
            <a:r>
              <a:rPr kumimoji="0" lang="en-GB" sz="1200" b="1" i="0" u="none" strike="noStrike" kern="12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panose="020B0604020202020204" pitchFamily="34" charset="0"/>
              </a:rPr>
              <a:t>Digital aims</a:t>
            </a:r>
            <a:endParaRPr lang="en-GB"/>
          </a:p>
        </p:txBody>
      </p:sp>
      <p:sp>
        <p:nvSpPr>
          <p:cNvPr id="29" name="TextBox 28">
            <a:extLst>
              <a:ext uri="{FF2B5EF4-FFF2-40B4-BE49-F238E27FC236}">
                <a16:creationId xmlns:a16="http://schemas.microsoft.com/office/drawing/2014/main" id="{045AE6B1-B703-4D23-A20C-7B5DD3694F14}"/>
              </a:ext>
            </a:extLst>
          </p:cNvPr>
          <p:cNvSpPr txBox="1"/>
          <p:nvPr/>
        </p:nvSpPr>
        <p:spPr>
          <a:xfrm>
            <a:off x="653703" y="5920668"/>
            <a:ext cx="3296494" cy="276999"/>
          </a:xfrm>
          <a:prstGeom prst="rect">
            <a:avLst/>
          </a:prstGeom>
          <a:noFill/>
        </p:spPr>
        <p:txBody>
          <a:bodyPr wrap="square">
            <a:spAutoFit/>
          </a:bodyPr>
          <a:lstStyle/>
          <a:p>
            <a:pPr marL="0" marR="0" lvl="2" indent="0" algn="l" defTabSz="179393"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200" i="1">
                <a:latin typeface="Arial" panose="020B0604020202020204" pitchFamily="34" charset="0"/>
                <a:cs typeface="Arial" panose="020B0604020202020204" pitchFamily="34" charset="0"/>
                <a:sym typeface="Arial" panose="020B0604020202020204" pitchFamily="34" charset="0"/>
              </a:rPr>
              <a:t>https://</a:t>
            </a:r>
            <a:r>
              <a:rPr lang="en-GB" sz="1200" i="1" err="1">
                <a:latin typeface="Arial" panose="020B0604020202020204" pitchFamily="34" charset="0"/>
                <a:cs typeface="Arial" panose="020B0604020202020204" pitchFamily="34" charset="0"/>
                <a:sym typeface="Arial" panose="020B0604020202020204" pitchFamily="34" charset="0"/>
              </a:rPr>
              <a:t>staffsstoke.icb.nhs.uk</a:t>
            </a:r>
            <a:r>
              <a:rPr lang="en-GB" sz="1200" i="1">
                <a:latin typeface="Arial" panose="020B0604020202020204" pitchFamily="34" charset="0"/>
                <a:cs typeface="Arial" panose="020B0604020202020204" pitchFamily="34" charset="0"/>
                <a:sym typeface="Arial" panose="020B0604020202020204" pitchFamily="34" charset="0"/>
              </a:rPr>
              <a:t>/our-work/digital/</a:t>
            </a:r>
            <a:endParaRPr lang="en-GB" sz="1000">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138966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82B09-EE5C-4258-94B6-9771F42B8BB8}"/>
              </a:ext>
            </a:extLst>
          </p:cNvPr>
          <p:cNvSpPr>
            <a:spLocks noGrp="1"/>
          </p:cNvSpPr>
          <p:nvPr>
            <p:ph type="title"/>
          </p:nvPr>
        </p:nvSpPr>
        <p:spPr>
          <a:xfrm>
            <a:off x="722790" y="365125"/>
            <a:ext cx="6530266" cy="1325563"/>
          </a:xfrm>
          <a:solidFill>
            <a:schemeClr val="bg1"/>
          </a:solidFill>
        </p:spPr>
        <p:txBody>
          <a:bodyPr>
            <a:normAutofit fontScale="90000"/>
          </a:bodyPr>
          <a:lstStyle/>
          <a:p>
            <a:r>
              <a:rPr lang="en-GB" sz="3600" b="1">
                <a:solidFill>
                  <a:srgbClr val="3876BE"/>
                </a:solidFill>
                <a:latin typeface="Arial" panose="020B0604020202020204" pitchFamily="34" charset="0"/>
              </a:rPr>
              <a:t>National requirements drive our prioritisation for investment</a:t>
            </a:r>
          </a:p>
        </p:txBody>
      </p:sp>
      <p:sp>
        <p:nvSpPr>
          <p:cNvPr id="5" name="Footer Placeholder 4">
            <a:extLst>
              <a:ext uri="{FF2B5EF4-FFF2-40B4-BE49-F238E27FC236}">
                <a16:creationId xmlns:a16="http://schemas.microsoft.com/office/drawing/2014/main" id="{FA53BF16-CB97-4F32-856A-71D6147B838A}"/>
              </a:ext>
            </a:extLst>
          </p:cNvPr>
          <p:cNvSpPr>
            <a:spLocks noGrp="1"/>
          </p:cNvSpPr>
          <p:nvPr>
            <p:ph type="ftr" sz="quarter" idx="11"/>
          </p:nvPr>
        </p:nvSpPr>
        <p:spPr>
          <a:xfrm>
            <a:off x="540798" y="6538912"/>
            <a:ext cx="4114800" cy="365125"/>
          </a:xfrm>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E2495FB9-84BC-4B96-9420-01B158C11E9E}"/>
              </a:ext>
            </a:extLst>
          </p:cNvPr>
          <p:cNvSpPr>
            <a:spLocks noGrp="1"/>
          </p:cNvSpPr>
          <p:nvPr>
            <p:ph type="sldNum" sz="quarter" idx="12"/>
          </p:nvPr>
        </p:nvSpPr>
        <p:spPr/>
        <p:txBody>
          <a:bodyPr/>
          <a:lstStyle/>
          <a:p>
            <a:fld id="{CD8E907E-315C-F745-8CA6-CE49E976B740}" type="slidenum">
              <a:rPr lang="en-US" smtClean="0"/>
              <a:pPr/>
              <a:t>5</a:t>
            </a:fld>
            <a:endParaRPr lang="en-US"/>
          </a:p>
        </p:txBody>
      </p:sp>
      <p:pic>
        <p:nvPicPr>
          <p:cNvPr id="8" name="Picture 7">
            <a:extLst>
              <a:ext uri="{FF2B5EF4-FFF2-40B4-BE49-F238E27FC236}">
                <a16:creationId xmlns:a16="http://schemas.microsoft.com/office/drawing/2014/main" id="{CB2DA23F-A2B8-4044-874B-80ADF68A47D5}"/>
              </a:ext>
            </a:extLst>
          </p:cNvPr>
          <p:cNvPicPr>
            <a:picLocks noChangeAspect="1"/>
          </p:cNvPicPr>
          <p:nvPr/>
        </p:nvPicPr>
        <p:blipFill>
          <a:blip r:embed="rId2"/>
          <a:stretch>
            <a:fillRect/>
          </a:stretch>
        </p:blipFill>
        <p:spPr>
          <a:xfrm>
            <a:off x="6937744" y="0"/>
            <a:ext cx="5254256" cy="6858000"/>
          </a:xfrm>
          <a:prstGeom prst="rect">
            <a:avLst/>
          </a:prstGeom>
        </p:spPr>
      </p:pic>
      <p:sp>
        <p:nvSpPr>
          <p:cNvPr id="9" name="TextBox 8">
            <a:extLst>
              <a:ext uri="{FF2B5EF4-FFF2-40B4-BE49-F238E27FC236}">
                <a16:creationId xmlns:a16="http://schemas.microsoft.com/office/drawing/2014/main" id="{548F68A0-14CC-45AB-B37F-508D0493CBA4}"/>
              </a:ext>
            </a:extLst>
          </p:cNvPr>
          <p:cNvSpPr txBox="1"/>
          <p:nvPr/>
        </p:nvSpPr>
        <p:spPr>
          <a:xfrm>
            <a:off x="722790" y="1594148"/>
            <a:ext cx="6001012" cy="461665"/>
          </a:xfrm>
          <a:prstGeom prst="rect">
            <a:avLst/>
          </a:prstGeom>
          <a:noFill/>
        </p:spPr>
        <p:txBody>
          <a:bodyPr wrap="square">
            <a:spAutoFit/>
          </a:bodyPr>
          <a:lstStyle/>
          <a:p>
            <a:pPr marL="0" marR="0" lvl="0" indent="0" algn="l" defTabSz="179388"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1200" b="1" i="0" u="none" strike="noStrike" kern="1200" cap="none" spc="0" normalizeH="0" baseline="0" noProof="0">
                <a:ln>
                  <a:noFill/>
                </a:ln>
                <a:effectLst/>
                <a:uLnTx/>
                <a:uFillTx/>
                <a:latin typeface="Arial" panose="020B0604020202020204"/>
                <a:ea typeface="+mn-ea"/>
                <a:cs typeface="+mn-cs"/>
              </a:rPr>
              <a:t>The focus for digital over the next three years will be meeting our strategic priorities and the requirements set by NHS England. </a:t>
            </a:r>
          </a:p>
        </p:txBody>
      </p:sp>
      <p:sp>
        <p:nvSpPr>
          <p:cNvPr id="11" name="TextBox 10">
            <a:extLst>
              <a:ext uri="{FF2B5EF4-FFF2-40B4-BE49-F238E27FC236}">
                <a16:creationId xmlns:a16="http://schemas.microsoft.com/office/drawing/2014/main" id="{D97C7931-8076-4408-B3B7-ADF0030FD88F}"/>
              </a:ext>
            </a:extLst>
          </p:cNvPr>
          <p:cNvSpPr txBox="1"/>
          <p:nvPr/>
        </p:nvSpPr>
        <p:spPr>
          <a:xfrm>
            <a:off x="825622" y="2130640"/>
            <a:ext cx="2823099" cy="3447098"/>
          </a:xfrm>
          <a:prstGeom prst="rect">
            <a:avLst/>
          </a:prstGeom>
          <a:noFill/>
        </p:spPr>
        <p:txBody>
          <a:bodyPr wrap="square" rtlCol="0">
            <a:spAutoFit/>
          </a:bodyPr>
          <a:lstStyle/>
          <a:p>
            <a:r>
              <a:rPr lang="en-GB" sz="1200" b="0">
                <a:solidFill>
                  <a:schemeClr val="tx1"/>
                </a:solidFill>
                <a:latin typeface="Arial" panose="020B0604020202020204" pitchFamily="34" charset="0"/>
                <a:cs typeface="Arial" panose="020B0604020202020204" pitchFamily="34" charset="0"/>
              </a:rPr>
              <a:t>The Secretary of State for Health and Social Care set out in the recent </a:t>
            </a:r>
            <a:r>
              <a:rPr lang="en-GB" sz="1200" b="0" i="1">
                <a:solidFill>
                  <a:schemeClr val="tx1"/>
                </a:solidFill>
                <a:latin typeface="Arial" panose="020B0604020202020204" pitchFamily="34" charset="0"/>
                <a:cs typeface="Arial" panose="020B0604020202020204" pitchFamily="34" charset="0"/>
                <a:hlinkClick r:id="rId3"/>
              </a:rPr>
              <a:t>Plan for digital health and social care</a:t>
            </a:r>
            <a:r>
              <a:rPr lang="en-GB" sz="1200" b="0" i="1">
                <a:solidFill>
                  <a:schemeClr val="tx1"/>
                </a:solidFill>
                <a:latin typeface="Arial" panose="020B0604020202020204" pitchFamily="34" charset="0"/>
                <a:cs typeface="Arial" panose="020B0604020202020204" pitchFamily="34" charset="0"/>
              </a:rPr>
              <a:t> (June 2022) </a:t>
            </a:r>
            <a:r>
              <a:rPr lang="en-GB" sz="1200" b="0">
                <a:solidFill>
                  <a:schemeClr val="tx1"/>
                </a:solidFill>
                <a:latin typeface="Arial" panose="020B0604020202020204" pitchFamily="34" charset="0"/>
                <a:cs typeface="Arial" panose="020B0604020202020204" pitchFamily="34" charset="0"/>
              </a:rPr>
              <a:t>the minimum digital foundations expected of all providers of health and social care in England. </a:t>
            </a:r>
          </a:p>
          <a:p>
            <a:endParaRPr lang="en-GB" sz="1200">
              <a:latin typeface="Arial" panose="020B0604020202020204" pitchFamily="34" charset="0"/>
              <a:cs typeface="Arial" panose="020B0604020202020204" pitchFamily="34" charset="0"/>
            </a:endParaRPr>
          </a:p>
          <a:p>
            <a:r>
              <a:rPr lang="en-GB" sz="1200" b="0">
                <a:solidFill>
                  <a:schemeClr val="tx1"/>
                </a:solidFill>
                <a:latin typeface="Arial" panose="020B0604020202020204" pitchFamily="34" charset="0"/>
                <a:cs typeface="Arial" panose="020B0604020202020204" pitchFamily="34" charset="0"/>
              </a:rPr>
              <a:t>Putting in place these core foundations will help the NHS achieve the following goals:</a:t>
            </a:r>
          </a:p>
          <a:p>
            <a:pPr marL="171450" indent="-171450">
              <a:buFont typeface="Arial" panose="020B0604020202020204" pitchFamily="34" charset="0"/>
              <a:buChar char="•"/>
            </a:pPr>
            <a:r>
              <a:rPr lang="en-GB" sz="1200" b="0">
                <a:solidFill>
                  <a:schemeClr val="tx1"/>
                </a:solidFill>
                <a:latin typeface="Arial" panose="020B0604020202020204" pitchFamily="34" charset="0"/>
                <a:cs typeface="Arial" panose="020B0604020202020204" pitchFamily="34" charset="0"/>
              </a:rPr>
              <a:t>prevent people’s health and social care needs from escalating</a:t>
            </a:r>
          </a:p>
          <a:p>
            <a:pPr marL="171450" indent="-171450">
              <a:buFont typeface="Arial" panose="020B0604020202020204" pitchFamily="34" charset="0"/>
              <a:buChar char="•"/>
            </a:pPr>
            <a:r>
              <a:rPr lang="en-GB" sz="1200" b="0">
                <a:solidFill>
                  <a:schemeClr val="tx1"/>
                </a:solidFill>
                <a:latin typeface="Arial" panose="020B0604020202020204" pitchFamily="34" charset="0"/>
                <a:cs typeface="Arial" panose="020B0604020202020204" pitchFamily="34" charset="0"/>
              </a:rPr>
              <a:t>personalise health and social care and reduce health disparities</a:t>
            </a:r>
          </a:p>
          <a:p>
            <a:pPr marL="171450" indent="-171450">
              <a:buFont typeface="Arial" panose="020B0604020202020204" pitchFamily="34" charset="0"/>
              <a:buChar char="•"/>
            </a:pPr>
            <a:r>
              <a:rPr lang="en-GB" sz="1200" b="0">
                <a:solidFill>
                  <a:schemeClr val="tx1"/>
                </a:solidFill>
                <a:latin typeface="Arial" panose="020B0604020202020204" pitchFamily="34" charset="0"/>
                <a:cs typeface="Arial" panose="020B0604020202020204" pitchFamily="34" charset="0"/>
              </a:rPr>
              <a:t>improve the experience and impact of people providing services</a:t>
            </a:r>
          </a:p>
          <a:p>
            <a:pPr marL="171450" indent="-171450">
              <a:buFont typeface="Arial" panose="020B0604020202020204" pitchFamily="34" charset="0"/>
              <a:buChar char="•"/>
            </a:pPr>
            <a:r>
              <a:rPr lang="en-GB" sz="1200" b="0">
                <a:solidFill>
                  <a:schemeClr val="tx1"/>
                </a:solidFill>
                <a:latin typeface="Arial" panose="020B0604020202020204" pitchFamily="34" charset="0"/>
                <a:cs typeface="Arial" panose="020B0604020202020204" pitchFamily="34" charset="0"/>
              </a:rPr>
              <a:t>transform performance</a:t>
            </a:r>
          </a:p>
          <a:p>
            <a:endParaRPr lang="en-GB" sz="1400"/>
          </a:p>
        </p:txBody>
      </p:sp>
      <p:sp>
        <p:nvSpPr>
          <p:cNvPr id="12" name="TextBox 11">
            <a:extLst>
              <a:ext uri="{FF2B5EF4-FFF2-40B4-BE49-F238E27FC236}">
                <a16:creationId xmlns:a16="http://schemas.microsoft.com/office/drawing/2014/main" id="{710F67D3-98B7-4FEA-9362-A5CBE24ADDBE}"/>
              </a:ext>
            </a:extLst>
          </p:cNvPr>
          <p:cNvSpPr txBox="1"/>
          <p:nvPr/>
        </p:nvSpPr>
        <p:spPr>
          <a:xfrm>
            <a:off x="3900703" y="2128642"/>
            <a:ext cx="2823099" cy="3785652"/>
          </a:xfrm>
          <a:prstGeom prst="rect">
            <a:avLst/>
          </a:prstGeom>
          <a:noFill/>
        </p:spPr>
        <p:txBody>
          <a:bodyPr wrap="square" lIns="91440" tIns="45720" rIns="91440" bIns="45720" rtlCol="0" anchor="t">
            <a:spAutoFit/>
          </a:bodyPr>
          <a:lstStyle/>
          <a:p>
            <a:r>
              <a:rPr lang="en-GB" sz="1200" b="0">
                <a:solidFill>
                  <a:schemeClr val="tx1"/>
                </a:solidFill>
                <a:latin typeface="Arial" panose="020B0604020202020204" pitchFamily="34" charset="0"/>
                <a:cs typeface="Arial" panose="020B0604020202020204" pitchFamily="34" charset="0"/>
              </a:rPr>
              <a:t>We will work with NHS England &amp; Improvement to ensure that our programme of digital transformation in this region meets the needs of national funding priorities and the standards expected of us. </a:t>
            </a:r>
          </a:p>
          <a:p>
            <a:r>
              <a:rPr lang="en-GB" sz="1200" b="0">
                <a:latin typeface="Arial"/>
                <a:cs typeface="Arial"/>
              </a:rPr>
              <a:t>This means organisations within our Integrated Care System working together to align to the core capabilities set out </a:t>
            </a:r>
            <a:r>
              <a:rPr lang="en-GB" sz="1200">
                <a:latin typeface="Arial"/>
                <a:cs typeface="Arial"/>
              </a:rPr>
              <a:t>as part of the</a:t>
            </a:r>
            <a:r>
              <a:rPr lang="en-GB" sz="1200" b="0">
                <a:latin typeface="Arial"/>
                <a:cs typeface="Arial"/>
              </a:rPr>
              <a:t> Frontline Digitisation Minimum Digital Foundations (MDF</a:t>
            </a:r>
            <a:r>
              <a:rPr lang="en-GB" sz="1200">
                <a:latin typeface="Arial"/>
                <a:cs typeface="Arial"/>
              </a:rPr>
              <a:t>) requirements,</a:t>
            </a:r>
            <a:r>
              <a:rPr lang="en-GB" sz="1200" b="0">
                <a:latin typeface="Arial"/>
                <a:cs typeface="Arial"/>
              </a:rPr>
              <a:t> </a:t>
            </a:r>
            <a:r>
              <a:rPr lang="en-GB" sz="1200">
                <a:latin typeface="Arial"/>
                <a:cs typeface="Arial"/>
              </a:rPr>
              <a:t>aligning with the principles</a:t>
            </a:r>
            <a:r>
              <a:rPr lang="en-GB" sz="1200" b="0">
                <a:latin typeface="Arial"/>
                <a:cs typeface="Arial"/>
              </a:rPr>
              <a:t> defined in </a:t>
            </a:r>
            <a:r>
              <a:rPr lang="en-GB" sz="1200" b="0" i="1">
                <a:latin typeface="Arial"/>
                <a:cs typeface="Arial"/>
                <a:hlinkClick r:id="rId4">
                  <a:extLst>
                    <a:ext uri="{A12FA001-AC4F-418D-AE19-62706E023703}">
                      <ahyp:hlinkClr xmlns:ahyp="http://schemas.microsoft.com/office/drawing/2018/hyperlinkcolor" val="tx"/>
                    </a:ext>
                  </a:extLst>
                </a:hlinkClick>
              </a:rPr>
              <a:t>What Good Looks Like (WGLL</a:t>
            </a:r>
            <a:r>
              <a:rPr lang="en-GB" sz="1200" i="1">
                <a:latin typeface="Arial"/>
                <a:cs typeface="Arial"/>
                <a:hlinkClick r:id="rId4">
                  <a:extLst>
                    <a:ext uri="{A12FA001-AC4F-418D-AE19-62706E023703}">
                      <ahyp:hlinkClr xmlns:ahyp="http://schemas.microsoft.com/office/drawing/2018/hyperlinkcolor" val="tx"/>
                    </a:ext>
                  </a:extLst>
                </a:hlinkClick>
              </a:rPr>
              <a:t>)</a:t>
            </a:r>
            <a:r>
              <a:rPr lang="en-GB" sz="1200" i="1">
                <a:latin typeface="Arial"/>
                <a:cs typeface="Arial"/>
              </a:rPr>
              <a:t>,</a:t>
            </a:r>
            <a:r>
              <a:rPr lang="en-GB" sz="1200" b="0" i="1">
                <a:latin typeface="Arial"/>
                <a:cs typeface="Arial"/>
              </a:rPr>
              <a:t> </a:t>
            </a:r>
            <a:r>
              <a:rPr lang="en-GB" sz="1200" b="0">
                <a:latin typeface="Arial"/>
                <a:cs typeface="Arial"/>
              </a:rPr>
              <a:t>enabling providers to work towards </a:t>
            </a:r>
            <a:r>
              <a:rPr lang="en-GB" sz="1200">
                <a:latin typeface="Arial"/>
                <a:cs typeface="Arial"/>
              </a:rPr>
              <a:t>maturing their level of digitisation, to</a:t>
            </a:r>
            <a:r>
              <a:rPr lang="en-GB" sz="1200" b="0">
                <a:latin typeface="Arial"/>
                <a:cs typeface="Arial"/>
              </a:rPr>
              <a:t> strengthen performance and achieve improved health outcomes for our citizens.</a:t>
            </a:r>
          </a:p>
          <a:p>
            <a:endParaRPr lang="en-GB"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8506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BBD4915-2A8E-4B19-A00D-45FDE4C946D1}"/>
              </a:ext>
            </a:extLst>
          </p:cNvPr>
          <p:cNvSpPr>
            <a:spLocks noGrp="1"/>
          </p:cNvSpPr>
          <p:nvPr>
            <p:ph type="ftr" sz="quarter" idx="11"/>
          </p:nvPr>
        </p:nvSpPr>
        <p:spPr>
          <a:xfrm>
            <a:off x="611743" y="6520587"/>
            <a:ext cx="4114800" cy="365125"/>
          </a:xfrm>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96E878D7-9048-4218-AF4D-033E4C1CAAFC}"/>
              </a:ext>
            </a:extLst>
          </p:cNvPr>
          <p:cNvSpPr>
            <a:spLocks noGrp="1"/>
          </p:cNvSpPr>
          <p:nvPr>
            <p:ph type="sldNum" sz="quarter" idx="12"/>
          </p:nvPr>
        </p:nvSpPr>
        <p:spPr/>
        <p:txBody>
          <a:bodyPr/>
          <a:lstStyle/>
          <a:p>
            <a:fld id="{CD8E907E-315C-F745-8CA6-CE49E976B740}" type="slidenum">
              <a:rPr lang="en-US" smtClean="0"/>
              <a:pPr/>
              <a:t>6</a:t>
            </a:fld>
            <a:endParaRPr lang="en-US"/>
          </a:p>
        </p:txBody>
      </p:sp>
      <p:sp>
        <p:nvSpPr>
          <p:cNvPr id="7" name="Rectangle 6">
            <a:extLst>
              <a:ext uri="{FF2B5EF4-FFF2-40B4-BE49-F238E27FC236}">
                <a16:creationId xmlns:a16="http://schemas.microsoft.com/office/drawing/2014/main" id="{A5938A24-AAE8-44ED-AE33-EBAA089D10B7}"/>
              </a:ext>
            </a:extLst>
          </p:cNvPr>
          <p:cNvSpPr/>
          <p:nvPr/>
        </p:nvSpPr>
        <p:spPr>
          <a:xfrm>
            <a:off x="1040835" y="1678417"/>
            <a:ext cx="2772570" cy="43983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37"/>
          </a:p>
        </p:txBody>
      </p:sp>
      <p:sp>
        <p:nvSpPr>
          <p:cNvPr id="8" name="Text Placeholder 9">
            <a:extLst>
              <a:ext uri="{FF2B5EF4-FFF2-40B4-BE49-F238E27FC236}">
                <a16:creationId xmlns:a16="http://schemas.microsoft.com/office/drawing/2014/main" id="{FCA7FC6E-1F38-4EBF-B82C-9D90703FCD1F}"/>
              </a:ext>
            </a:extLst>
          </p:cNvPr>
          <p:cNvSpPr txBox="1">
            <a:spLocks/>
          </p:cNvSpPr>
          <p:nvPr/>
        </p:nvSpPr>
        <p:spPr>
          <a:xfrm>
            <a:off x="611743" y="379276"/>
            <a:ext cx="11199143" cy="718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rgbClr val="3876BE"/>
                </a:solidFill>
                <a:latin typeface="Arial" panose="020B0604020202020204" pitchFamily="34" charset="0"/>
                <a:ea typeface="+mj-ea"/>
                <a:cs typeface="+mj-cs"/>
              </a:rPr>
              <a:t>Our digital roadmap will help us to achieve outcomes that will improve the experience of our staff and service users</a:t>
            </a:r>
            <a:endParaRPr lang="en-US" b="1">
              <a:solidFill>
                <a:srgbClr val="3876BE"/>
              </a:solidFill>
              <a:latin typeface="Arial" panose="020B0604020202020204" pitchFamily="34" charset="0"/>
              <a:ea typeface="+mj-ea"/>
              <a:cs typeface="+mj-cs"/>
            </a:endParaRPr>
          </a:p>
          <a:p>
            <a:pPr lvl="1"/>
            <a:endParaRPr lang="en-US"/>
          </a:p>
        </p:txBody>
      </p:sp>
      <p:sp>
        <p:nvSpPr>
          <p:cNvPr id="9" name="Freeform 12">
            <a:extLst>
              <a:ext uri="{FF2B5EF4-FFF2-40B4-BE49-F238E27FC236}">
                <a16:creationId xmlns:a16="http://schemas.microsoft.com/office/drawing/2014/main" id="{639FBCB0-301B-481C-B5F8-F9045E35C511}"/>
              </a:ext>
            </a:extLst>
          </p:cNvPr>
          <p:cNvSpPr>
            <a:spLocks noEditPoints="1"/>
          </p:cNvSpPr>
          <p:nvPr/>
        </p:nvSpPr>
        <p:spPr bwMode="auto">
          <a:xfrm>
            <a:off x="1493564" y="1908375"/>
            <a:ext cx="446140" cy="440702"/>
          </a:xfrm>
          <a:custGeom>
            <a:avLst/>
            <a:gdLst>
              <a:gd name="T0" fmla="*/ 32 w 240"/>
              <a:gd name="T1" fmla="*/ 0 h 192"/>
              <a:gd name="T2" fmla="*/ 16 w 240"/>
              <a:gd name="T3" fmla="*/ 64 h 192"/>
              <a:gd name="T4" fmla="*/ 0 w 240"/>
              <a:gd name="T5" fmla="*/ 76 h 192"/>
              <a:gd name="T6" fmla="*/ 12 w 240"/>
              <a:gd name="T7" fmla="*/ 192 h 192"/>
              <a:gd name="T8" fmla="*/ 72 w 240"/>
              <a:gd name="T9" fmla="*/ 180 h 192"/>
              <a:gd name="T10" fmla="*/ 104 w 240"/>
              <a:gd name="T11" fmla="*/ 160 h 192"/>
              <a:gd name="T12" fmla="*/ 82 w 240"/>
              <a:gd name="T13" fmla="*/ 185 h 192"/>
              <a:gd name="T14" fmla="*/ 84 w 240"/>
              <a:gd name="T15" fmla="*/ 192 h 192"/>
              <a:gd name="T16" fmla="*/ 176 w 240"/>
              <a:gd name="T17" fmla="*/ 189 h 192"/>
              <a:gd name="T18" fmla="*/ 152 w 240"/>
              <a:gd name="T19" fmla="*/ 170 h 192"/>
              <a:gd name="T20" fmla="*/ 224 w 240"/>
              <a:gd name="T21" fmla="*/ 160 h 192"/>
              <a:gd name="T22" fmla="*/ 240 w 240"/>
              <a:gd name="T23" fmla="*/ 16 h 192"/>
              <a:gd name="T24" fmla="*/ 64 w 240"/>
              <a:gd name="T25" fmla="*/ 180 h 192"/>
              <a:gd name="T26" fmla="*/ 12 w 240"/>
              <a:gd name="T27" fmla="*/ 184 h 192"/>
              <a:gd name="T28" fmla="*/ 8 w 240"/>
              <a:gd name="T29" fmla="*/ 168 h 192"/>
              <a:gd name="T30" fmla="*/ 64 w 240"/>
              <a:gd name="T31" fmla="*/ 180 h 192"/>
              <a:gd name="T32" fmla="*/ 8 w 240"/>
              <a:gd name="T33" fmla="*/ 160 h 192"/>
              <a:gd name="T34" fmla="*/ 12 w 240"/>
              <a:gd name="T35" fmla="*/ 72 h 192"/>
              <a:gd name="T36" fmla="*/ 64 w 240"/>
              <a:gd name="T37" fmla="*/ 76 h 192"/>
              <a:gd name="T38" fmla="*/ 60 w 240"/>
              <a:gd name="T39" fmla="*/ 64 h 192"/>
              <a:gd name="T40" fmla="*/ 24 w 240"/>
              <a:gd name="T41" fmla="*/ 16 h 192"/>
              <a:gd name="T42" fmla="*/ 224 w 240"/>
              <a:gd name="T43" fmla="*/ 8 h 192"/>
              <a:gd name="T44" fmla="*/ 232 w 240"/>
              <a:gd name="T45" fmla="*/ 120 h 192"/>
              <a:gd name="T46" fmla="*/ 72 w 240"/>
              <a:gd name="T47" fmla="*/ 76 h 192"/>
              <a:gd name="T48" fmla="*/ 159 w 240"/>
              <a:gd name="T49" fmla="*/ 184 h 192"/>
              <a:gd name="T50" fmla="*/ 110 w 240"/>
              <a:gd name="T51" fmla="*/ 175 h 192"/>
              <a:gd name="T52" fmla="*/ 112 w 240"/>
              <a:gd name="T53" fmla="*/ 160 h 192"/>
              <a:gd name="T54" fmla="*/ 144 w 240"/>
              <a:gd name="T55" fmla="*/ 172 h 192"/>
              <a:gd name="T56" fmla="*/ 159 w 240"/>
              <a:gd name="T57" fmla="*/ 184 h 192"/>
              <a:gd name="T58" fmla="*/ 72 w 240"/>
              <a:gd name="T59" fmla="*/ 152 h 192"/>
              <a:gd name="T60" fmla="*/ 232 w 240"/>
              <a:gd name="T61" fmla="*/ 128 h 192"/>
              <a:gd name="T62" fmla="*/ 224 w 240"/>
              <a:gd name="T63" fmla="*/ 152 h 192"/>
              <a:gd name="T64" fmla="*/ 120 w 240"/>
              <a:gd name="T65" fmla="*/ 136 h 192"/>
              <a:gd name="T66" fmla="*/ 120 w 240"/>
              <a:gd name="T67" fmla="*/ 144 h 192"/>
              <a:gd name="T68" fmla="*/ 140 w 240"/>
              <a:gd name="T69" fmla="*/ 140 h 192"/>
              <a:gd name="T70" fmla="*/ 32 w 240"/>
              <a:gd name="T71" fmla="*/ 180 h 192"/>
              <a:gd name="T72" fmla="*/ 44 w 240"/>
              <a:gd name="T73" fmla="*/ 176 h 192"/>
              <a:gd name="T74" fmla="*/ 32 w 240"/>
              <a:gd name="T75" fmla="*/ 172 h 192"/>
              <a:gd name="T76" fmla="*/ 32 w 240"/>
              <a:gd name="T77"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0" h="192">
                <a:moveTo>
                  <a:pt x="224" y="0"/>
                </a:moveTo>
                <a:cubicBezTo>
                  <a:pt x="32" y="0"/>
                  <a:pt x="32" y="0"/>
                  <a:pt x="32" y="0"/>
                </a:cubicBezTo>
                <a:cubicBezTo>
                  <a:pt x="23" y="0"/>
                  <a:pt x="16" y="7"/>
                  <a:pt x="16" y="16"/>
                </a:cubicBezTo>
                <a:cubicBezTo>
                  <a:pt x="16" y="64"/>
                  <a:pt x="16" y="64"/>
                  <a:pt x="16" y="64"/>
                </a:cubicBezTo>
                <a:cubicBezTo>
                  <a:pt x="12" y="64"/>
                  <a:pt x="12" y="64"/>
                  <a:pt x="12" y="64"/>
                </a:cubicBezTo>
                <a:cubicBezTo>
                  <a:pt x="5" y="64"/>
                  <a:pt x="0" y="69"/>
                  <a:pt x="0" y="76"/>
                </a:cubicBezTo>
                <a:cubicBezTo>
                  <a:pt x="0" y="180"/>
                  <a:pt x="0" y="180"/>
                  <a:pt x="0" y="180"/>
                </a:cubicBezTo>
                <a:cubicBezTo>
                  <a:pt x="0" y="187"/>
                  <a:pt x="5" y="192"/>
                  <a:pt x="12" y="192"/>
                </a:cubicBezTo>
                <a:cubicBezTo>
                  <a:pt x="60" y="192"/>
                  <a:pt x="60" y="192"/>
                  <a:pt x="60" y="192"/>
                </a:cubicBezTo>
                <a:cubicBezTo>
                  <a:pt x="67" y="192"/>
                  <a:pt x="72" y="187"/>
                  <a:pt x="72" y="180"/>
                </a:cubicBezTo>
                <a:cubicBezTo>
                  <a:pt x="72" y="160"/>
                  <a:pt x="72" y="160"/>
                  <a:pt x="72" y="160"/>
                </a:cubicBezTo>
                <a:cubicBezTo>
                  <a:pt x="104" y="160"/>
                  <a:pt x="104" y="160"/>
                  <a:pt x="104" y="160"/>
                </a:cubicBezTo>
                <a:cubicBezTo>
                  <a:pt x="104" y="170"/>
                  <a:pt x="104" y="170"/>
                  <a:pt x="104" y="170"/>
                </a:cubicBezTo>
                <a:cubicBezTo>
                  <a:pt x="82" y="185"/>
                  <a:pt x="82" y="185"/>
                  <a:pt x="82" y="185"/>
                </a:cubicBezTo>
                <a:cubicBezTo>
                  <a:pt x="80" y="186"/>
                  <a:pt x="80" y="187"/>
                  <a:pt x="80" y="189"/>
                </a:cubicBezTo>
                <a:cubicBezTo>
                  <a:pt x="81" y="191"/>
                  <a:pt x="82" y="192"/>
                  <a:pt x="84" y="192"/>
                </a:cubicBezTo>
                <a:cubicBezTo>
                  <a:pt x="172" y="192"/>
                  <a:pt x="172" y="192"/>
                  <a:pt x="172" y="192"/>
                </a:cubicBezTo>
                <a:cubicBezTo>
                  <a:pt x="174" y="192"/>
                  <a:pt x="175" y="191"/>
                  <a:pt x="176" y="189"/>
                </a:cubicBezTo>
                <a:cubicBezTo>
                  <a:pt x="176" y="187"/>
                  <a:pt x="176" y="186"/>
                  <a:pt x="174" y="185"/>
                </a:cubicBezTo>
                <a:cubicBezTo>
                  <a:pt x="152" y="170"/>
                  <a:pt x="152" y="170"/>
                  <a:pt x="152" y="170"/>
                </a:cubicBezTo>
                <a:cubicBezTo>
                  <a:pt x="152" y="160"/>
                  <a:pt x="152" y="160"/>
                  <a:pt x="152" y="160"/>
                </a:cubicBezTo>
                <a:cubicBezTo>
                  <a:pt x="224" y="160"/>
                  <a:pt x="224" y="160"/>
                  <a:pt x="224" y="160"/>
                </a:cubicBezTo>
                <a:cubicBezTo>
                  <a:pt x="233" y="160"/>
                  <a:pt x="240" y="153"/>
                  <a:pt x="240" y="144"/>
                </a:cubicBezTo>
                <a:cubicBezTo>
                  <a:pt x="240" y="16"/>
                  <a:pt x="240" y="16"/>
                  <a:pt x="240" y="16"/>
                </a:cubicBezTo>
                <a:cubicBezTo>
                  <a:pt x="240" y="7"/>
                  <a:pt x="233" y="0"/>
                  <a:pt x="224" y="0"/>
                </a:cubicBezTo>
                <a:close/>
                <a:moveTo>
                  <a:pt x="64" y="180"/>
                </a:moveTo>
                <a:cubicBezTo>
                  <a:pt x="64" y="182"/>
                  <a:pt x="62" y="184"/>
                  <a:pt x="60" y="184"/>
                </a:cubicBezTo>
                <a:cubicBezTo>
                  <a:pt x="12" y="184"/>
                  <a:pt x="12" y="184"/>
                  <a:pt x="12" y="184"/>
                </a:cubicBezTo>
                <a:cubicBezTo>
                  <a:pt x="10" y="184"/>
                  <a:pt x="8" y="182"/>
                  <a:pt x="8" y="180"/>
                </a:cubicBezTo>
                <a:cubicBezTo>
                  <a:pt x="8" y="168"/>
                  <a:pt x="8" y="168"/>
                  <a:pt x="8" y="168"/>
                </a:cubicBezTo>
                <a:cubicBezTo>
                  <a:pt x="64" y="168"/>
                  <a:pt x="64" y="168"/>
                  <a:pt x="64" y="168"/>
                </a:cubicBezTo>
                <a:lnTo>
                  <a:pt x="64" y="180"/>
                </a:lnTo>
                <a:close/>
                <a:moveTo>
                  <a:pt x="64" y="160"/>
                </a:moveTo>
                <a:cubicBezTo>
                  <a:pt x="8" y="160"/>
                  <a:pt x="8" y="160"/>
                  <a:pt x="8" y="160"/>
                </a:cubicBezTo>
                <a:cubicBezTo>
                  <a:pt x="8" y="76"/>
                  <a:pt x="8" y="76"/>
                  <a:pt x="8" y="76"/>
                </a:cubicBezTo>
                <a:cubicBezTo>
                  <a:pt x="8" y="74"/>
                  <a:pt x="10" y="72"/>
                  <a:pt x="12" y="72"/>
                </a:cubicBezTo>
                <a:cubicBezTo>
                  <a:pt x="60" y="72"/>
                  <a:pt x="60" y="72"/>
                  <a:pt x="60" y="72"/>
                </a:cubicBezTo>
                <a:cubicBezTo>
                  <a:pt x="62" y="72"/>
                  <a:pt x="64" y="74"/>
                  <a:pt x="64" y="76"/>
                </a:cubicBezTo>
                <a:lnTo>
                  <a:pt x="64" y="160"/>
                </a:lnTo>
                <a:close/>
                <a:moveTo>
                  <a:pt x="60" y="64"/>
                </a:moveTo>
                <a:cubicBezTo>
                  <a:pt x="24" y="64"/>
                  <a:pt x="24" y="64"/>
                  <a:pt x="24" y="64"/>
                </a:cubicBezTo>
                <a:cubicBezTo>
                  <a:pt x="24" y="16"/>
                  <a:pt x="24" y="16"/>
                  <a:pt x="24" y="16"/>
                </a:cubicBezTo>
                <a:cubicBezTo>
                  <a:pt x="24" y="12"/>
                  <a:pt x="28" y="8"/>
                  <a:pt x="32" y="8"/>
                </a:cubicBezTo>
                <a:cubicBezTo>
                  <a:pt x="224" y="8"/>
                  <a:pt x="224" y="8"/>
                  <a:pt x="224" y="8"/>
                </a:cubicBezTo>
                <a:cubicBezTo>
                  <a:pt x="228" y="8"/>
                  <a:pt x="232" y="12"/>
                  <a:pt x="232" y="16"/>
                </a:cubicBezTo>
                <a:cubicBezTo>
                  <a:pt x="232" y="120"/>
                  <a:pt x="232" y="120"/>
                  <a:pt x="232" y="120"/>
                </a:cubicBezTo>
                <a:cubicBezTo>
                  <a:pt x="72" y="120"/>
                  <a:pt x="72" y="120"/>
                  <a:pt x="72" y="120"/>
                </a:cubicBezTo>
                <a:cubicBezTo>
                  <a:pt x="72" y="76"/>
                  <a:pt x="72" y="76"/>
                  <a:pt x="72" y="76"/>
                </a:cubicBezTo>
                <a:cubicBezTo>
                  <a:pt x="72" y="69"/>
                  <a:pt x="67" y="64"/>
                  <a:pt x="60" y="64"/>
                </a:cubicBezTo>
                <a:close/>
                <a:moveTo>
                  <a:pt x="159" y="184"/>
                </a:moveTo>
                <a:cubicBezTo>
                  <a:pt x="97" y="184"/>
                  <a:pt x="97" y="184"/>
                  <a:pt x="97" y="184"/>
                </a:cubicBezTo>
                <a:cubicBezTo>
                  <a:pt x="110" y="175"/>
                  <a:pt x="110" y="175"/>
                  <a:pt x="110" y="175"/>
                </a:cubicBezTo>
                <a:cubicBezTo>
                  <a:pt x="111" y="175"/>
                  <a:pt x="112" y="173"/>
                  <a:pt x="112" y="172"/>
                </a:cubicBezTo>
                <a:cubicBezTo>
                  <a:pt x="112" y="160"/>
                  <a:pt x="112" y="160"/>
                  <a:pt x="112" y="160"/>
                </a:cubicBezTo>
                <a:cubicBezTo>
                  <a:pt x="144" y="160"/>
                  <a:pt x="144" y="160"/>
                  <a:pt x="144" y="160"/>
                </a:cubicBezTo>
                <a:cubicBezTo>
                  <a:pt x="144" y="172"/>
                  <a:pt x="144" y="172"/>
                  <a:pt x="144" y="172"/>
                </a:cubicBezTo>
                <a:cubicBezTo>
                  <a:pt x="144" y="173"/>
                  <a:pt x="145" y="175"/>
                  <a:pt x="146" y="175"/>
                </a:cubicBezTo>
                <a:lnTo>
                  <a:pt x="159" y="184"/>
                </a:lnTo>
                <a:close/>
                <a:moveTo>
                  <a:pt x="224" y="152"/>
                </a:moveTo>
                <a:cubicBezTo>
                  <a:pt x="72" y="152"/>
                  <a:pt x="72" y="152"/>
                  <a:pt x="72" y="152"/>
                </a:cubicBezTo>
                <a:cubicBezTo>
                  <a:pt x="72" y="128"/>
                  <a:pt x="72" y="128"/>
                  <a:pt x="72" y="128"/>
                </a:cubicBezTo>
                <a:cubicBezTo>
                  <a:pt x="232" y="128"/>
                  <a:pt x="232" y="128"/>
                  <a:pt x="232" y="128"/>
                </a:cubicBezTo>
                <a:cubicBezTo>
                  <a:pt x="232" y="144"/>
                  <a:pt x="232" y="144"/>
                  <a:pt x="232" y="144"/>
                </a:cubicBezTo>
                <a:cubicBezTo>
                  <a:pt x="232" y="148"/>
                  <a:pt x="228" y="152"/>
                  <a:pt x="224" y="152"/>
                </a:cubicBezTo>
                <a:close/>
                <a:moveTo>
                  <a:pt x="136" y="136"/>
                </a:moveTo>
                <a:cubicBezTo>
                  <a:pt x="120" y="136"/>
                  <a:pt x="120" y="136"/>
                  <a:pt x="120" y="136"/>
                </a:cubicBezTo>
                <a:cubicBezTo>
                  <a:pt x="118" y="136"/>
                  <a:pt x="116" y="138"/>
                  <a:pt x="116" y="140"/>
                </a:cubicBezTo>
                <a:cubicBezTo>
                  <a:pt x="116" y="142"/>
                  <a:pt x="118" y="144"/>
                  <a:pt x="120" y="144"/>
                </a:cubicBezTo>
                <a:cubicBezTo>
                  <a:pt x="136" y="144"/>
                  <a:pt x="136" y="144"/>
                  <a:pt x="136" y="144"/>
                </a:cubicBezTo>
                <a:cubicBezTo>
                  <a:pt x="138" y="144"/>
                  <a:pt x="140" y="142"/>
                  <a:pt x="140" y="140"/>
                </a:cubicBezTo>
                <a:cubicBezTo>
                  <a:pt x="140" y="138"/>
                  <a:pt x="138" y="136"/>
                  <a:pt x="136" y="136"/>
                </a:cubicBezTo>
                <a:close/>
                <a:moveTo>
                  <a:pt x="32" y="180"/>
                </a:moveTo>
                <a:cubicBezTo>
                  <a:pt x="40" y="180"/>
                  <a:pt x="40" y="180"/>
                  <a:pt x="40" y="180"/>
                </a:cubicBezTo>
                <a:cubicBezTo>
                  <a:pt x="42" y="180"/>
                  <a:pt x="44" y="178"/>
                  <a:pt x="44" y="176"/>
                </a:cubicBezTo>
                <a:cubicBezTo>
                  <a:pt x="44" y="174"/>
                  <a:pt x="42" y="172"/>
                  <a:pt x="40" y="172"/>
                </a:cubicBezTo>
                <a:cubicBezTo>
                  <a:pt x="32" y="172"/>
                  <a:pt x="32" y="172"/>
                  <a:pt x="32" y="172"/>
                </a:cubicBezTo>
                <a:cubicBezTo>
                  <a:pt x="30" y="172"/>
                  <a:pt x="28" y="174"/>
                  <a:pt x="28" y="176"/>
                </a:cubicBezTo>
                <a:cubicBezTo>
                  <a:pt x="28" y="178"/>
                  <a:pt x="30" y="180"/>
                  <a:pt x="32" y="180"/>
                </a:cubicBezTo>
                <a:close/>
              </a:path>
            </a:pathLst>
          </a:custGeom>
          <a:solidFill>
            <a:schemeClr val="bg1"/>
          </a:solidFill>
          <a:ln>
            <a:noFill/>
          </a:ln>
        </p:spPr>
        <p:txBody>
          <a:bodyPr vert="horz" wrap="square" lIns="74276" tIns="37138" rIns="74276" bIns="37138" numCol="1" anchor="t" anchorCtr="0" compatLnSpc="1">
            <a:prstTxWarp prst="textNoShape">
              <a:avLst/>
            </a:prstTxWarp>
          </a:bodyPr>
          <a:lstStyle/>
          <a:p>
            <a:endParaRPr lang="en-GB" sz="1462"/>
          </a:p>
        </p:txBody>
      </p:sp>
      <p:sp>
        <p:nvSpPr>
          <p:cNvPr id="10" name="TextBox 9">
            <a:extLst>
              <a:ext uri="{FF2B5EF4-FFF2-40B4-BE49-F238E27FC236}">
                <a16:creationId xmlns:a16="http://schemas.microsoft.com/office/drawing/2014/main" id="{EDD31140-17DC-4BEB-BDC2-FB704887B082}"/>
              </a:ext>
            </a:extLst>
          </p:cNvPr>
          <p:cNvSpPr txBox="1"/>
          <p:nvPr/>
        </p:nvSpPr>
        <p:spPr>
          <a:xfrm>
            <a:off x="1172704" y="2665869"/>
            <a:ext cx="2515718" cy="440702"/>
          </a:xfrm>
          <a:prstGeom prst="rect">
            <a:avLst/>
          </a:prstGeom>
          <a:noFill/>
        </p:spPr>
        <p:txBody>
          <a:bodyPr wrap="square" lIns="0" tIns="0" rIns="0" bIns="0" rtlCol="0" anchor="t">
            <a:noAutofit/>
          </a:bodyPr>
          <a:lstStyle/>
          <a:p>
            <a:pPr marL="171450" indent="-171450">
              <a:spcBef>
                <a:spcPts val="487"/>
              </a:spcBef>
              <a:buFont typeface="Wingdings" panose="05000000000000000000" pitchFamily="2" charset="2"/>
              <a:buChar char="ü"/>
            </a:pPr>
            <a:r>
              <a:rPr lang="en-US" sz="1100" dirty="0">
                <a:solidFill>
                  <a:schemeClr val="bg1"/>
                </a:solidFill>
              </a:rPr>
              <a:t>Meet the minimum level of digital maturity as set out in What Good Looks Like</a:t>
            </a:r>
          </a:p>
          <a:p>
            <a:pPr marL="171450" indent="-171450">
              <a:spcBef>
                <a:spcPts val="487"/>
              </a:spcBef>
              <a:buFont typeface="Wingdings" panose="05000000000000000000" pitchFamily="2" charset="2"/>
              <a:buChar char="ü"/>
            </a:pPr>
            <a:r>
              <a:rPr lang="en-GB" sz="1100" dirty="0">
                <a:solidFill>
                  <a:schemeClr val="bg1"/>
                </a:solidFill>
              </a:rPr>
              <a:t>Increase our cyber security capabilities, resilience, clinical safety and accessibility</a:t>
            </a:r>
            <a:endParaRPr lang="en-US" sz="1100" dirty="0">
              <a:solidFill>
                <a:schemeClr val="bg1"/>
              </a:solidFill>
            </a:endParaRPr>
          </a:p>
          <a:p>
            <a:pPr marL="171450" indent="-171450">
              <a:spcBef>
                <a:spcPts val="487"/>
              </a:spcBef>
              <a:buFont typeface="Wingdings" panose="05000000000000000000" pitchFamily="2" charset="2"/>
              <a:buChar char="ü"/>
            </a:pPr>
            <a:r>
              <a:rPr lang="en-GB" sz="1100" dirty="0">
                <a:solidFill>
                  <a:schemeClr val="bg1"/>
                </a:solidFill>
              </a:rPr>
              <a:t>Improve digital literacy among leaders and our workforce</a:t>
            </a:r>
            <a:endParaRPr lang="en-GB" sz="1100" dirty="0">
              <a:solidFill>
                <a:schemeClr val="bg1"/>
              </a:solidFill>
              <a:cs typeface="Calibri"/>
            </a:endParaRPr>
          </a:p>
          <a:p>
            <a:pPr marL="171450" indent="-171450">
              <a:spcBef>
                <a:spcPts val="487"/>
              </a:spcBef>
              <a:buFont typeface="Wingdings" panose="05000000000000000000" pitchFamily="2" charset="2"/>
              <a:buChar char="ü"/>
            </a:pPr>
            <a:r>
              <a:rPr lang="en-GB" sz="1100" dirty="0">
                <a:solidFill>
                  <a:schemeClr val="bg1"/>
                </a:solidFill>
              </a:rPr>
              <a:t>Level up access and utility of digital health records across the system</a:t>
            </a:r>
            <a:endParaRPr lang="en-GB" sz="1100" dirty="0">
              <a:solidFill>
                <a:schemeClr val="bg1"/>
              </a:solidFill>
              <a:cs typeface="Calibri"/>
            </a:endParaRPr>
          </a:p>
          <a:p>
            <a:pPr marL="171450" indent="-171450">
              <a:spcBef>
                <a:spcPts val="487"/>
              </a:spcBef>
              <a:buFont typeface="Wingdings" panose="05000000000000000000" pitchFamily="2" charset="2"/>
              <a:buChar char="ü"/>
            </a:pPr>
            <a:r>
              <a:rPr lang="en-GB" sz="1100" dirty="0">
                <a:solidFill>
                  <a:schemeClr val="bg1"/>
                </a:solidFill>
              </a:rPr>
              <a:t>Put in place digital standards to enabling efficient and equal access to health and care</a:t>
            </a:r>
            <a:endParaRPr lang="en-GB" sz="1100" dirty="0">
              <a:solidFill>
                <a:schemeClr val="bg1"/>
              </a:solidFill>
              <a:cs typeface="Calibri"/>
            </a:endParaRPr>
          </a:p>
          <a:p>
            <a:pPr marL="171450" indent="-171450">
              <a:spcBef>
                <a:spcPts val="487"/>
              </a:spcBef>
              <a:buFont typeface="Wingdings" panose="05000000000000000000" pitchFamily="2" charset="2"/>
              <a:buChar char="ü"/>
            </a:pPr>
            <a:r>
              <a:rPr lang="en-GB" sz="1100" dirty="0">
                <a:solidFill>
                  <a:schemeClr val="bg1"/>
                </a:solidFill>
              </a:rPr>
              <a:t>A robust, future proof and state-of-the-art information technology infrastructure</a:t>
            </a:r>
            <a:endParaRPr lang="en-US" sz="1100" dirty="0">
              <a:solidFill>
                <a:schemeClr val="bg1"/>
              </a:solidFill>
            </a:endParaRPr>
          </a:p>
        </p:txBody>
      </p:sp>
      <p:sp>
        <p:nvSpPr>
          <p:cNvPr id="11" name="Rectangle 10">
            <a:extLst>
              <a:ext uri="{FF2B5EF4-FFF2-40B4-BE49-F238E27FC236}">
                <a16:creationId xmlns:a16="http://schemas.microsoft.com/office/drawing/2014/main" id="{5BD2BA76-F363-4EF6-95FE-BA69E4499D91}"/>
              </a:ext>
            </a:extLst>
          </p:cNvPr>
          <p:cNvSpPr/>
          <p:nvPr/>
        </p:nvSpPr>
        <p:spPr>
          <a:xfrm>
            <a:off x="4647509" y="1678418"/>
            <a:ext cx="2772000" cy="4398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37"/>
          </a:p>
        </p:txBody>
      </p:sp>
      <p:sp>
        <p:nvSpPr>
          <p:cNvPr id="12" name="Rectangle 11">
            <a:extLst>
              <a:ext uri="{FF2B5EF4-FFF2-40B4-BE49-F238E27FC236}">
                <a16:creationId xmlns:a16="http://schemas.microsoft.com/office/drawing/2014/main" id="{E0A869CC-0BE3-4310-B8FB-7B450DC12AA9}"/>
              </a:ext>
            </a:extLst>
          </p:cNvPr>
          <p:cNvSpPr/>
          <p:nvPr/>
        </p:nvSpPr>
        <p:spPr>
          <a:xfrm>
            <a:off x="8378596" y="1678418"/>
            <a:ext cx="2772000" cy="439832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37"/>
          </a:p>
        </p:txBody>
      </p:sp>
      <p:sp>
        <p:nvSpPr>
          <p:cNvPr id="13" name="Freeform 20">
            <a:extLst>
              <a:ext uri="{FF2B5EF4-FFF2-40B4-BE49-F238E27FC236}">
                <a16:creationId xmlns:a16="http://schemas.microsoft.com/office/drawing/2014/main" id="{B790DB7A-88D7-40E3-8B0D-9E3F2E3F9630}"/>
              </a:ext>
            </a:extLst>
          </p:cNvPr>
          <p:cNvSpPr>
            <a:spLocks noEditPoints="1"/>
          </p:cNvSpPr>
          <p:nvPr/>
        </p:nvSpPr>
        <p:spPr bwMode="auto">
          <a:xfrm>
            <a:off x="5010135" y="1827044"/>
            <a:ext cx="479054" cy="478384"/>
          </a:xfrm>
          <a:custGeom>
            <a:avLst/>
            <a:gdLst>
              <a:gd name="T0" fmla="*/ 136 w 208"/>
              <a:gd name="T1" fmla="*/ 48 h 208"/>
              <a:gd name="T2" fmla="*/ 184 w 208"/>
              <a:gd name="T3" fmla="*/ 48 h 208"/>
              <a:gd name="T4" fmla="*/ 160 w 208"/>
              <a:gd name="T5" fmla="*/ 64 h 208"/>
              <a:gd name="T6" fmla="*/ 160 w 208"/>
              <a:gd name="T7" fmla="*/ 32 h 208"/>
              <a:gd name="T8" fmla="*/ 160 w 208"/>
              <a:gd name="T9" fmla="*/ 64 h 208"/>
              <a:gd name="T10" fmla="*/ 160 w 208"/>
              <a:gd name="T11" fmla="*/ 0 h 208"/>
              <a:gd name="T12" fmla="*/ 92 w 208"/>
              <a:gd name="T13" fmla="*/ 24 h 208"/>
              <a:gd name="T14" fmla="*/ 92 w 208"/>
              <a:gd name="T15" fmla="*/ 208 h 208"/>
              <a:gd name="T16" fmla="*/ 183 w 208"/>
              <a:gd name="T17" fmla="*/ 101 h 208"/>
              <a:gd name="T18" fmla="*/ 208 w 208"/>
              <a:gd name="T19" fmla="*/ 48 h 208"/>
              <a:gd name="T20" fmla="*/ 57 w 208"/>
              <a:gd name="T21" fmla="*/ 52 h 208"/>
              <a:gd name="T22" fmla="*/ 18 w 208"/>
              <a:gd name="T23" fmla="*/ 76 h 208"/>
              <a:gd name="T24" fmla="*/ 8 w 208"/>
              <a:gd name="T25" fmla="*/ 116 h 208"/>
              <a:gd name="T26" fmla="*/ 47 w 208"/>
              <a:gd name="T27" fmla="*/ 84 h 208"/>
              <a:gd name="T28" fmla="*/ 47 w 208"/>
              <a:gd name="T29" fmla="*/ 148 h 208"/>
              <a:gd name="T30" fmla="*/ 8 w 208"/>
              <a:gd name="T31" fmla="*/ 116 h 208"/>
              <a:gd name="T32" fmla="*/ 49 w 208"/>
              <a:gd name="T33" fmla="*/ 156 h 208"/>
              <a:gd name="T34" fmla="*/ 69 w 208"/>
              <a:gd name="T35" fmla="*/ 197 h 208"/>
              <a:gd name="T36" fmla="*/ 88 w 208"/>
              <a:gd name="T37" fmla="*/ 200 h 208"/>
              <a:gd name="T38" fmla="*/ 57 w 208"/>
              <a:gd name="T39" fmla="*/ 156 h 208"/>
              <a:gd name="T40" fmla="*/ 88 w 208"/>
              <a:gd name="T41" fmla="*/ 200 h 208"/>
              <a:gd name="T42" fmla="*/ 55 w 208"/>
              <a:gd name="T43" fmla="*/ 148 h 208"/>
              <a:gd name="T44" fmla="*/ 55 w 208"/>
              <a:gd name="T45" fmla="*/ 84 h 208"/>
              <a:gd name="T46" fmla="*/ 88 w 208"/>
              <a:gd name="T47" fmla="*/ 148 h 208"/>
              <a:gd name="T48" fmla="*/ 57 w 208"/>
              <a:gd name="T49" fmla="*/ 76 h 208"/>
              <a:gd name="T50" fmla="*/ 88 w 208"/>
              <a:gd name="T51" fmla="*/ 32 h 208"/>
              <a:gd name="T52" fmla="*/ 96 w 208"/>
              <a:gd name="T53" fmla="*/ 32 h 208"/>
              <a:gd name="T54" fmla="*/ 112 w 208"/>
              <a:gd name="T55" fmla="*/ 48 h 208"/>
              <a:gd name="T56" fmla="*/ 96 w 208"/>
              <a:gd name="T57" fmla="*/ 76 h 208"/>
              <a:gd name="T58" fmla="*/ 96 w 208"/>
              <a:gd name="T59" fmla="*/ 84 h 208"/>
              <a:gd name="T60" fmla="*/ 130 w 208"/>
              <a:gd name="T61" fmla="*/ 90 h 208"/>
              <a:gd name="T62" fmla="*/ 129 w 208"/>
              <a:gd name="T63" fmla="*/ 148 h 208"/>
              <a:gd name="T64" fmla="*/ 96 w 208"/>
              <a:gd name="T65" fmla="*/ 84 h 208"/>
              <a:gd name="T66" fmla="*/ 96 w 208"/>
              <a:gd name="T67" fmla="*/ 156 h 208"/>
              <a:gd name="T68" fmla="*/ 120 w 208"/>
              <a:gd name="T69" fmla="*/ 176 h 208"/>
              <a:gd name="T70" fmla="*/ 115 w 208"/>
              <a:gd name="T71" fmla="*/ 197 h 208"/>
              <a:gd name="T72" fmla="*/ 135 w 208"/>
              <a:gd name="T73" fmla="*/ 156 h 208"/>
              <a:gd name="T74" fmla="*/ 115 w 208"/>
              <a:gd name="T75" fmla="*/ 197 h 208"/>
              <a:gd name="T76" fmla="*/ 137 w 208"/>
              <a:gd name="T77" fmla="*/ 148 h 208"/>
              <a:gd name="T78" fmla="*/ 140 w 208"/>
              <a:gd name="T79" fmla="*/ 104 h 208"/>
              <a:gd name="T80" fmla="*/ 160 w 208"/>
              <a:gd name="T81" fmla="*/ 128 h 208"/>
              <a:gd name="T82" fmla="*/ 176 w 208"/>
              <a:gd name="T83" fmla="*/ 111 h 208"/>
              <a:gd name="T84" fmla="*/ 170 w 208"/>
              <a:gd name="T85" fmla="*/ 148 h 208"/>
              <a:gd name="T86" fmla="*/ 160 w 208"/>
              <a:gd name="T87" fmla="*/ 118 h 208"/>
              <a:gd name="T88" fmla="*/ 120 w 208"/>
              <a:gd name="T89" fmla="*/ 48 h 208"/>
              <a:gd name="T90" fmla="*/ 200 w 208"/>
              <a:gd name="T91" fmla="*/ 4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8" h="208">
                <a:moveTo>
                  <a:pt x="160" y="24"/>
                </a:moveTo>
                <a:cubicBezTo>
                  <a:pt x="147" y="24"/>
                  <a:pt x="136" y="35"/>
                  <a:pt x="136" y="48"/>
                </a:cubicBezTo>
                <a:cubicBezTo>
                  <a:pt x="136" y="61"/>
                  <a:pt x="147" y="72"/>
                  <a:pt x="160" y="72"/>
                </a:cubicBezTo>
                <a:cubicBezTo>
                  <a:pt x="173" y="72"/>
                  <a:pt x="184" y="61"/>
                  <a:pt x="184" y="48"/>
                </a:cubicBezTo>
                <a:cubicBezTo>
                  <a:pt x="184" y="35"/>
                  <a:pt x="173" y="24"/>
                  <a:pt x="160" y="24"/>
                </a:cubicBezTo>
                <a:close/>
                <a:moveTo>
                  <a:pt x="160" y="64"/>
                </a:moveTo>
                <a:cubicBezTo>
                  <a:pt x="151" y="64"/>
                  <a:pt x="144" y="57"/>
                  <a:pt x="144" y="48"/>
                </a:cubicBezTo>
                <a:cubicBezTo>
                  <a:pt x="144" y="39"/>
                  <a:pt x="151" y="32"/>
                  <a:pt x="160" y="32"/>
                </a:cubicBezTo>
                <a:cubicBezTo>
                  <a:pt x="169" y="32"/>
                  <a:pt x="176" y="39"/>
                  <a:pt x="176" y="48"/>
                </a:cubicBezTo>
                <a:cubicBezTo>
                  <a:pt x="176" y="57"/>
                  <a:pt x="169" y="64"/>
                  <a:pt x="160" y="64"/>
                </a:cubicBezTo>
                <a:close/>
                <a:moveTo>
                  <a:pt x="208" y="48"/>
                </a:moveTo>
                <a:cubicBezTo>
                  <a:pt x="208" y="21"/>
                  <a:pt x="187" y="0"/>
                  <a:pt x="160" y="0"/>
                </a:cubicBezTo>
                <a:cubicBezTo>
                  <a:pt x="141" y="0"/>
                  <a:pt x="124" y="11"/>
                  <a:pt x="117" y="27"/>
                </a:cubicBezTo>
                <a:cubicBezTo>
                  <a:pt x="109" y="25"/>
                  <a:pt x="101" y="24"/>
                  <a:pt x="92" y="24"/>
                </a:cubicBezTo>
                <a:cubicBezTo>
                  <a:pt x="41" y="24"/>
                  <a:pt x="0" y="65"/>
                  <a:pt x="0" y="116"/>
                </a:cubicBezTo>
                <a:cubicBezTo>
                  <a:pt x="0" y="167"/>
                  <a:pt x="41" y="208"/>
                  <a:pt x="92" y="208"/>
                </a:cubicBezTo>
                <a:cubicBezTo>
                  <a:pt x="143" y="208"/>
                  <a:pt x="184" y="167"/>
                  <a:pt x="184" y="116"/>
                </a:cubicBezTo>
                <a:cubicBezTo>
                  <a:pt x="184" y="111"/>
                  <a:pt x="184" y="106"/>
                  <a:pt x="183" y="101"/>
                </a:cubicBezTo>
                <a:cubicBezTo>
                  <a:pt x="184" y="100"/>
                  <a:pt x="184" y="99"/>
                  <a:pt x="185" y="97"/>
                </a:cubicBezTo>
                <a:cubicBezTo>
                  <a:pt x="196" y="81"/>
                  <a:pt x="208" y="62"/>
                  <a:pt x="208" y="48"/>
                </a:cubicBezTo>
                <a:close/>
                <a:moveTo>
                  <a:pt x="69" y="35"/>
                </a:moveTo>
                <a:cubicBezTo>
                  <a:pt x="64" y="40"/>
                  <a:pt x="61" y="46"/>
                  <a:pt x="57" y="52"/>
                </a:cubicBezTo>
                <a:cubicBezTo>
                  <a:pt x="54" y="59"/>
                  <a:pt x="51" y="67"/>
                  <a:pt x="49" y="76"/>
                </a:cubicBezTo>
                <a:cubicBezTo>
                  <a:pt x="18" y="76"/>
                  <a:pt x="18" y="76"/>
                  <a:pt x="18" y="76"/>
                </a:cubicBezTo>
                <a:cubicBezTo>
                  <a:pt x="29" y="57"/>
                  <a:pt x="47" y="42"/>
                  <a:pt x="69" y="35"/>
                </a:cubicBezTo>
                <a:close/>
                <a:moveTo>
                  <a:pt x="8" y="116"/>
                </a:moveTo>
                <a:cubicBezTo>
                  <a:pt x="8" y="105"/>
                  <a:pt x="10" y="94"/>
                  <a:pt x="14" y="84"/>
                </a:cubicBezTo>
                <a:cubicBezTo>
                  <a:pt x="47" y="84"/>
                  <a:pt x="47" y="84"/>
                  <a:pt x="47" y="84"/>
                </a:cubicBezTo>
                <a:cubicBezTo>
                  <a:pt x="45" y="94"/>
                  <a:pt x="44" y="105"/>
                  <a:pt x="44" y="116"/>
                </a:cubicBezTo>
                <a:cubicBezTo>
                  <a:pt x="44" y="127"/>
                  <a:pt x="45" y="138"/>
                  <a:pt x="47" y="148"/>
                </a:cubicBezTo>
                <a:cubicBezTo>
                  <a:pt x="14" y="148"/>
                  <a:pt x="14" y="148"/>
                  <a:pt x="14" y="148"/>
                </a:cubicBezTo>
                <a:cubicBezTo>
                  <a:pt x="10" y="138"/>
                  <a:pt x="8" y="127"/>
                  <a:pt x="8" y="116"/>
                </a:cubicBezTo>
                <a:close/>
                <a:moveTo>
                  <a:pt x="18" y="156"/>
                </a:moveTo>
                <a:cubicBezTo>
                  <a:pt x="49" y="156"/>
                  <a:pt x="49" y="156"/>
                  <a:pt x="49" y="156"/>
                </a:cubicBezTo>
                <a:cubicBezTo>
                  <a:pt x="51" y="165"/>
                  <a:pt x="54" y="173"/>
                  <a:pt x="57" y="180"/>
                </a:cubicBezTo>
                <a:cubicBezTo>
                  <a:pt x="61" y="186"/>
                  <a:pt x="64" y="192"/>
                  <a:pt x="69" y="197"/>
                </a:cubicBezTo>
                <a:cubicBezTo>
                  <a:pt x="47" y="190"/>
                  <a:pt x="29" y="175"/>
                  <a:pt x="18" y="156"/>
                </a:cubicBezTo>
                <a:close/>
                <a:moveTo>
                  <a:pt x="88" y="200"/>
                </a:moveTo>
                <a:cubicBezTo>
                  <a:pt x="80" y="198"/>
                  <a:pt x="71" y="190"/>
                  <a:pt x="64" y="176"/>
                </a:cubicBezTo>
                <a:cubicBezTo>
                  <a:pt x="61" y="171"/>
                  <a:pt x="59" y="164"/>
                  <a:pt x="57" y="156"/>
                </a:cubicBezTo>
                <a:cubicBezTo>
                  <a:pt x="88" y="156"/>
                  <a:pt x="88" y="156"/>
                  <a:pt x="88" y="156"/>
                </a:cubicBezTo>
                <a:lnTo>
                  <a:pt x="88" y="200"/>
                </a:lnTo>
                <a:close/>
                <a:moveTo>
                  <a:pt x="88" y="148"/>
                </a:moveTo>
                <a:cubicBezTo>
                  <a:pt x="55" y="148"/>
                  <a:pt x="55" y="148"/>
                  <a:pt x="55" y="148"/>
                </a:cubicBezTo>
                <a:cubicBezTo>
                  <a:pt x="53" y="138"/>
                  <a:pt x="52" y="127"/>
                  <a:pt x="52" y="116"/>
                </a:cubicBezTo>
                <a:cubicBezTo>
                  <a:pt x="52" y="105"/>
                  <a:pt x="53" y="94"/>
                  <a:pt x="55" y="84"/>
                </a:cubicBezTo>
                <a:cubicBezTo>
                  <a:pt x="88" y="84"/>
                  <a:pt x="88" y="84"/>
                  <a:pt x="88" y="84"/>
                </a:cubicBezTo>
                <a:lnTo>
                  <a:pt x="88" y="148"/>
                </a:lnTo>
                <a:close/>
                <a:moveTo>
                  <a:pt x="88" y="76"/>
                </a:moveTo>
                <a:cubicBezTo>
                  <a:pt x="57" y="76"/>
                  <a:pt x="57" y="76"/>
                  <a:pt x="57" y="76"/>
                </a:cubicBezTo>
                <a:cubicBezTo>
                  <a:pt x="59" y="68"/>
                  <a:pt x="61" y="61"/>
                  <a:pt x="64" y="56"/>
                </a:cubicBezTo>
                <a:cubicBezTo>
                  <a:pt x="71" y="42"/>
                  <a:pt x="80" y="34"/>
                  <a:pt x="88" y="32"/>
                </a:cubicBezTo>
                <a:lnTo>
                  <a:pt x="88" y="76"/>
                </a:lnTo>
                <a:close/>
                <a:moveTo>
                  <a:pt x="96" y="32"/>
                </a:moveTo>
                <a:cubicBezTo>
                  <a:pt x="102" y="34"/>
                  <a:pt x="107" y="38"/>
                  <a:pt x="112" y="44"/>
                </a:cubicBezTo>
                <a:cubicBezTo>
                  <a:pt x="112" y="45"/>
                  <a:pt x="112" y="47"/>
                  <a:pt x="112" y="48"/>
                </a:cubicBezTo>
                <a:cubicBezTo>
                  <a:pt x="112" y="56"/>
                  <a:pt x="116" y="66"/>
                  <a:pt x="121" y="76"/>
                </a:cubicBezTo>
                <a:cubicBezTo>
                  <a:pt x="96" y="76"/>
                  <a:pt x="96" y="76"/>
                  <a:pt x="96" y="76"/>
                </a:cubicBezTo>
                <a:lnTo>
                  <a:pt x="96" y="32"/>
                </a:lnTo>
                <a:close/>
                <a:moveTo>
                  <a:pt x="96" y="84"/>
                </a:moveTo>
                <a:cubicBezTo>
                  <a:pt x="126" y="84"/>
                  <a:pt x="126" y="84"/>
                  <a:pt x="126" y="84"/>
                </a:cubicBezTo>
                <a:cubicBezTo>
                  <a:pt x="127" y="86"/>
                  <a:pt x="129" y="88"/>
                  <a:pt x="130" y="90"/>
                </a:cubicBezTo>
                <a:cubicBezTo>
                  <a:pt x="131" y="98"/>
                  <a:pt x="132" y="107"/>
                  <a:pt x="132" y="116"/>
                </a:cubicBezTo>
                <a:cubicBezTo>
                  <a:pt x="132" y="127"/>
                  <a:pt x="131" y="138"/>
                  <a:pt x="129" y="148"/>
                </a:cubicBezTo>
                <a:cubicBezTo>
                  <a:pt x="96" y="148"/>
                  <a:pt x="96" y="148"/>
                  <a:pt x="96" y="148"/>
                </a:cubicBezTo>
                <a:lnTo>
                  <a:pt x="96" y="84"/>
                </a:lnTo>
                <a:close/>
                <a:moveTo>
                  <a:pt x="96" y="200"/>
                </a:moveTo>
                <a:cubicBezTo>
                  <a:pt x="96" y="156"/>
                  <a:pt x="96" y="156"/>
                  <a:pt x="96" y="156"/>
                </a:cubicBezTo>
                <a:cubicBezTo>
                  <a:pt x="127" y="156"/>
                  <a:pt x="127" y="156"/>
                  <a:pt x="127" y="156"/>
                </a:cubicBezTo>
                <a:cubicBezTo>
                  <a:pt x="125" y="164"/>
                  <a:pt x="123" y="171"/>
                  <a:pt x="120" y="176"/>
                </a:cubicBezTo>
                <a:cubicBezTo>
                  <a:pt x="113" y="190"/>
                  <a:pt x="104" y="198"/>
                  <a:pt x="96" y="200"/>
                </a:cubicBezTo>
                <a:close/>
                <a:moveTo>
                  <a:pt x="115" y="197"/>
                </a:moveTo>
                <a:cubicBezTo>
                  <a:pt x="120" y="192"/>
                  <a:pt x="123" y="186"/>
                  <a:pt x="127" y="180"/>
                </a:cubicBezTo>
                <a:cubicBezTo>
                  <a:pt x="130" y="173"/>
                  <a:pt x="133" y="165"/>
                  <a:pt x="135" y="156"/>
                </a:cubicBezTo>
                <a:cubicBezTo>
                  <a:pt x="166" y="156"/>
                  <a:pt x="166" y="156"/>
                  <a:pt x="166" y="156"/>
                </a:cubicBezTo>
                <a:cubicBezTo>
                  <a:pt x="155" y="175"/>
                  <a:pt x="137" y="190"/>
                  <a:pt x="115" y="197"/>
                </a:cubicBezTo>
                <a:close/>
                <a:moveTo>
                  <a:pt x="170" y="148"/>
                </a:moveTo>
                <a:cubicBezTo>
                  <a:pt x="137" y="148"/>
                  <a:pt x="137" y="148"/>
                  <a:pt x="137" y="148"/>
                </a:cubicBezTo>
                <a:cubicBezTo>
                  <a:pt x="139" y="138"/>
                  <a:pt x="140" y="127"/>
                  <a:pt x="140" y="116"/>
                </a:cubicBezTo>
                <a:cubicBezTo>
                  <a:pt x="140" y="112"/>
                  <a:pt x="140" y="108"/>
                  <a:pt x="140" y="104"/>
                </a:cubicBezTo>
                <a:cubicBezTo>
                  <a:pt x="149" y="117"/>
                  <a:pt x="157" y="127"/>
                  <a:pt x="157" y="127"/>
                </a:cubicBezTo>
                <a:cubicBezTo>
                  <a:pt x="158" y="127"/>
                  <a:pt x="159" y="128"/>
                  <a:pt x="160" y="128"/>
                </a:cubicBezTo>
                <a:cubicBezTo>
                  <a:pt x="161" y="128"/>
                  <a:pt x="162" y="127"/>
                  <a:pt x="163" y="127"/>
                </a:cubicBezTo>
                <a:cubicBezTo>
                  <a:pt x="163" y="127"/>
                  <a:pt x="169" y="120"/>
                  <a:pt x="176" y="111"/>
                </a:cubicBezTo>
                <a:cubicBezTo>
                  <a:pt x="176" y="112"/>
                  <a:pt x="176" y="114"/>
                  <a:pt x="176" y="116"/>
                </a:cubicBezTo>
                <a:cubicBezTo>
                  <a:pt x="176" y="127"/>
                  <a:pt x="174" y="138"/>
                  <a:pt x="170" y="148"/>
                </a:cubicBezTo>
                <a:close/>
                <a:moveTo>
                  <a:pt x="179" y="93"/>
                </a:moveTo>
                <a:cubicBezTo>
                  <a:pt x="171" y="104"/>
                  <a:pt x="164" y="113"/>
                  <a:pt x="160" y="118"/>
                </a:cubicBezTo>
                <a:cubicBezTo>
                  <a:pt x="156" y="113"/>
                  <a:pt x="149" y="104"/>
                  <a:pt x="141" y="93"/>
                </a:cubicBezTo>
                <a:cubicBezTo>
                  <a:pt x="130" y="77"/>
                  <a:pt x="120" y="58"/>
                  <a:pt x="120" y="48"/>
                </a:cubicBezTo>
                <a:cubicBezTo>
                  <a:pt x="120" y="26"/>
                  <a:pt x="138" y="8"/>
                  <a:pt x="160" y="8"/>
                </a:cubicBezTo>
                <a:cubicBezTo>
                  <a:pt x="182" y="8"/>
                  <a:pt x="200" y="26"/>
                  <a:pt x="200" y="48"/>
                </a:cubicBezTo>
                <a:cubicBezTo>
                  <a:pt x="200" y="58"/>
                  <a:pt x="190" y="77"/>
                  <a:pt x="179" y="93"/>
                </a:cubicBezTo>
                <a:close/>
              </a:path>
            </a:pathLst>
          </a:custGeom>
          <a:solidFill>
            <a:schemeClr val="bg1"/>
          </a:solidFill>
          <a:ln>
            <a:noFill/>
          </a:ln>
        </p:spPr>
        <p:txBody>
          <a:bodyPr vert="horz" wrap="square" lIns="74276" tIns="37138" rIns="74276" bIns="37138" numCol="1" anchor="t" anchorCtr="0" compatLnSpc="1">
            <a:prstTxWarp prst="textNoShape">
              <a:avLst/>
            </a:prstTxWarp>
          </a:bodyPr>
          <a:lstStyle/>
          <a:p>
            <a:endParaRPr lang="en-GB" sz="1462"/>
          </a:p>
        </p:txBody>
      </p:sp>
      <p:sp>
        <p:nvSpPr>
          <p:cNvPr id="14" name="TextBox 13">
            <a:extLst>
              <a:ext uri="{FF2B5EF4-FFF2-40B4-BE49-F238E27FC236}">
                <a16:creationId xmlns:a16="http://schemas.microsoft.com/office/drawing/2014/main" id="{AC42D043-1EFB-45FA-8657-DAA9424E0D93}"/>
              </a:ext>
            </a:extLst>
          </p:cNvPr>
          <p:cNvSpPr txBox="1"/>
          <p:nvPr/>
        </p:nvSpPr>
        <p:spPr>
          <a:xfrm>
            <a:off x="2579826" y="1835600"/>
            <a:ext cx="1171402" cy="369332"/>
          </a:xfrm>
          <a:prstGeom prst="rect">
            <a:avLst/>
          </a:prstGeom>
          <a:noFill/>
        </p:spPr>
        <p:txBody>
          <a:bodyPr wrap="square">
            <a:spAutoFit/>
          </a:bodyPr>
          <a:lstStyle/>
          <a:p>
            <a:r>
              <a:rPr lang="en-GB" sz="1800" b="1">
                <a:solidFill>
                  <a:schemeClr val="bg1"/>
                </a:solidFill>
              </a:rPr>
              <a:t>Digitise</a:t>
            </a:r>
          </a:p>
        </p:txBody>
      </p:sp>
      <p:sp>
        <p:nvSpPr>
          <p:cNvPr id="15" name="TextBox 14">
            <a:extLst>
              <a:ext uri="{FF2B5EF4-FFF2-40B4-BE49-F238E27FC236}">
                <a16:creationId xmlns:a16="http://schemas.microsoft.com/office/drawing/2014/main" id="{C8F93646-A00B-4375-BE59-3767B5AC77B7}"/>
              </a:ext>
            </a:extLst>
          </p:cNvPr>
          <p:cNvSpPr txBox="1"/>
          <p:nvPr/>
        </p:nvSpPr>
        <p:spPr>
          <a:xfrm>
            <a:off x="6033509" y="1835600"/>
            <a:ext cx="1171402" cy="369332"/>
          </a:xfrm>
          <a:prstGeom prst="rect">
            <a:avLst/>
          </a:prstGeom>
          <a:noFill/>
        </p:spPr>
        <p:txBody>
          <a:bodyPr wrap="square">
            <a:spAutoFit/>
          </a:bodyPr>
          <a:lstStyle/>
          <a:p>
            <a:r>
              <a:rPr lang="en-GB" sz="1800" b="1">
                <a:solidFill>
                  <a:schemeClr val="bg1"/>
                </a:solidFill>
              </a:rPr>
              <a:t>Connect</a:t>
            </a:r>
          </a:p>
        </p:txBody>
      </p:sp>
      <p:sp>
        <p:nvSpPr>
          <p:cNvPr id="16" name="TextBox 15">
            <a:extLst>
              <a:ext uri="{FF2B5EF4-FFF2-40B4-BE49-F238E27FC236}">
                <a16:creationId xmlns:a16="http://schemas.microsoft.com/office/drawing/2014/main" id="{DC487BDB-8D2B-42D9-8E45-77575E071E29}"/>
              </a:ext>
            </a:extLst>
          </p:cNvPr>
          <p:cNvSpPr txBox="1"/>
          <p:nvPr/>
        </p:nvSpPr>
        <p:spPr>
          <a:xfrm>
            <a:off x="9747881" y="1811124"/>
            <a:ext cx="1371983" cy="369332"/>
          </a:xfrm>
          <a:prstGeom prst="rect">
            <a:avLst/>
          </a:prstGeom>
          <a:noFill/>
        </p:spPr>
        <p:txBody>
          <a:bodyPr wrap="square">
            <a:spAutoFit/>
          </a:bodyPr>
          <a:lstStyle/>
          <a:p>
            <a:r>
              <a:rPr lang="en-GB" sz="1800" b="1">
                <a:solidFill>
                  <a:schemeClr val="bg1"/>
                </a:solidFill>
              </a:rPr>
              <a:t>Transform</a:t>
            </a:r>
          </a:p>
        </p:txBody>
      </p:sp>
      <p:sp>
        <p:nvSpPr>
          <p:cNvPr id="17" name="Freeform 10">
            <a:extLst>
              <a:ext uri="{FF2B5EF4-FFF2-40B4-BE49-F238E27FC236}">
                <a16:creationId xmlns:a16="http://schemas.microsoft.com/office/drawing/2014/main" id="{F70D6362-618A-4FE7-B8A9-B307590DF244}"/>
              </a:ext>
            </a:extLst>
          </p:cNvPr>
          <p:cNvSpPr>
            <a:spLocks noEditPoints="1"/>
          </p:cNvSpPr>
          <p:nvPr/>
        </p:nvSpPr>
        <p:spPr bwMode="auto">
          <a:xfrm>
            <a:off x="8684153" y="1835600"/>
            <a:ext cx="549025" cy="550658"/>
          </a:xfrm>
          <a:custGeom>
            <a:avLst/>
            <a:gdLst>
              <a:gd name="T0" fmla="*/ 0 w 208"/>
              <a:gd name="T1" fmla="*/ 72 h 208"/>
              <a:gd name="T2" fmla="*/ 42 w 208"/>
              <a:gd name="T3" fmla="*/ 15 h 208"/>
              <a:gd name="T4" fmla="*/ 42 w 208"/>
              <a:gd name="T5" fmla="*/ 4 h 208"/>
              <a:gd name="T6" fmla="*/ 15 w 208"/>
              <a:gd name="T7" fmla="*/ 25 h 208"/>
              <a:gd name="T8" fmla="*/ 33 w 208"/>
              <a:gd name="T9" fmla="*/ 27 h 208"/>
              <a:gd name="T10" fmla="*/ 35 w 208"/>
              <a:gd name="T11" fmla="*/ 112 h 208"/>
              <a:gd name="T12" fmla="*/ 17 w 208"/>
              <a:gd name="T13" fmla="*/ 126 h 208"/>
              <a:gd name="T14" fmla="*/ 204 w 208"/>
              <a:gd name="T15" fmla="*/ 68 h 208"/>
              <a:gd name="T16" fmla="*/ 204 w 208"/>
              <a:gd name="T17" fmla="*/ 76 h 208"/>
              <a:gd name="T18" fmla="*/ 161 w 208"/>
              <a:gd name="T19" fmla="*/ 129 h 208"/>
              <a:gd name="T20" fmla="*/ 172 w 208"/>
              <a:gd name="T21" fmla="*/ 140 h 208"/>
              <a:gd name="T22" fmla="*/ 36 w 208"/>
              <a:gd name="T23" fmla="*/ 134 h 208"/>
              <a:gd name="T24" fmla="*/ 47 w 208"/>
              <a:gd name="T25" fmla="*/ 134 h 208"/>
              <a:gd name="T26" fmla="*/ 166 w 208"/>
              <a:gd name="T27" fmla="*/ 15 h 208"/>
              <a:gd name="T28" fmla="*/ 161 w 208"/>
              <a:gd name="T29" fmla="*/ 10 h 208"/>
              <a:gd name="T30" fmla="*/ 24 w 208"/>
              <a:gd name="T31" fmla="*/ 98 h 208"/>
              <a:gd name="T32" fmla="*/ 11 w 208"/>
              <a:gd name="T33" fmla="*/ 97 h 208"/>
              <a:gd name="T34" fmla="*/ 184 w 208"/>
              <a:gd name="T35" fmla="*/ 46 h 208"/>
              <a:gd name="T36" fmla="*/ 194 w 208"/>
              <a:gd name="T37" fmla="*/ 52 h 208"/>
              <a:gd name="T38" fmla="*/ 22 w 208"/>
              <a:gd name="T39" fmla="*/ 54 h 208"/>
              <a:gd name="T40" fmla="*/ 16 w 208"/>
              <a:gd name="T41" fmla="*/ 44 h 208"/>
              <a:gd name="T42" fmla="*/ 186 w 208"/>
              <a:gd name="T43" fmla="*/ 90 h 208"/>
              <a:gd name="T44" fmla="*/ 193 w 208"/>
              <a:gd name="T45" fmla="*/ 100 h 208"/>
              <a:gd name="T46" fmla="*/ 179 w 208"/>
              <a:gd name="T47" fmla="*/ 111 h 208"/>
              <a:gd name="T48" fmla="*/ 191 w 208"/>
              <a:gd name="T49" fmla="*/ 126 h 208"/>
              <a:gd name="T50" fmla="*/ 177 w 208"/>
              <a:gd name="T51" fmla="*/ 34 h 208"/>
              <a:gd name="T52" fmla="*/ 189 w 208"/>
              <a:gd name="T53" fmla="*/ 19 h 208"/>
              <a:gd name="T54" fmla="*/ 32 w 208"/>
              <a:gd name="T55" fmla="*/ 72 h 208"/>
              <a:gd name="T56" fmla="*/ 76 w 208"/>
              <a:gd name="T57" fmla="*/ 167 h 208"/>
              <a:gd name="T58" fmla="*/ 76 w 208"/>
              <a:gd name="T59" fmla="*/ 184 h 208"/>
              <a:gd name="T60" fmla="*/ 72 w 208"/>
              <a:gd name="T61" fmla="*/ 192 h 208"/>
              <a:gd name="T62" fmla="*/ 92 w 208"/>
              <a:gd name="T63" fmla="*/ 208 h 208"/>
              <a:gd name="T64" fmla="*/ 136 w 208"/>
              <a:gd name="T65" fmla="*/ 188 h 208"/>
              <a:gd name="T66" fmla="*/ 136 w 208"/>
              <a:gd name="T67" fmla="*/ 176 h 208"/>
              <a:gd name="T68" fmla="*/ 140 w 208"/>
              <a:gd name="T69" fmla="*/ 138 h 208"/>
              <a:gd name="T70" fmla="*/ 116 w 208"/>
              <a:gd name="T71" fmla="*/ 200 h 208"/>
              <a:gd name="T72" fmla="*/ 116 w 208"/>
              <a:gd name="T73" fmla="*/ 200 h 208"/>
              <a:gd name="T74" fmla="*/ 124 w 208"/>
              <a:gd name="T75" fmla="*/ 181 h 208"/>
              <a:gd name="T76" fmla="*/ 84 w 208"/>
              <a:gd name="T77" fmla="*/ 168 h 208"/>
              <a:gd name="T78" fmla="*/ 132 w 208"/>
              <a:gd name="T79" fmla="*/ 138 h 208"/>
              <a:gd name="T80" fmla="*/ 108 w 208"/>
              <a:gd name="T81" fmla="*/ 106 h 208"/>
              <a:gd name="T82" fmla="*/ 80 w 208"/>
              <a:gd name="T83" fmla="*/ 76 h 208"/>
              <a:gd name="T84" fmla="*/ 100 w 208"/>
              <a:gd name="T85" fmla="*/ 160 h 208"/>
              <a:gd name="T86" fmla="*/ 69 w 208"/>
              <a:gd name="T87" fmla="*/ 126 h 208"/>
              <a:gd name="T88" fmla="*/ 139 w 208"/>
              <a:gd name="T89" fmla="*/ 126 h 208"/>
              <a:gd name="T90" fmla="*/ 104 w 208"/>
              <a:gd name="T91" fmla="*/ 98 h 208"/>
              <a:gd name="T92" fmla="*/ 64 w 208"/>
              <a:gd name="T93" fmla="*/ 72 h 208"/>
              <a:gd name="T94" fmla="*/ 104 w 208"/>
              <a:gd name="T95" fmla="*/ 2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8" h="208">
                <a:moveTo>
                  <a:pt x="24" y="72"/>
                </a:moveTo>
                <a:cubicBezTo>
                  <a:pt x="24" y="70"/>
                  <a:pt x="22" y="68"/>
                  <a:pt x="20" y="68"/>
                </a:cubicBezTo>
                <a:cubicBezTo>
                  <a:pt x="4" y="68"/>
                  <a:pt x="4" y="68"/>
                  <a:pt x="4" y="68"/>
                </a:cubicBezTo>
                <a:cubicBezTo>
                  <a:pt x="2" y="68"/>
                  <a:pt x="0" y="70"/>
                  <a:pt x="0" y="72"/>
                </a:cubicBezTo>
                <a:cubicBezTo>
                  <a:pt x="0" y="74"/>
                  <a:pt x="2" y="76"/>
                  <a:pt x="4" y="76"/>
                </a:cubicBezTo>
                <a:cubicBezTo>
                  <a:pt x="20" y="76"/>
                  <a:pt x="20" y="76"/>
                  <a:pt x="20" y="76"/>
                </a:cubicBezTo>
                <a:cubicBezTo>
                  <a:pt x="22" y="76"/>
                  <a:pt x="24" y="74"/>
                  <a:pt x="24" y="72"/>
                </a:cubicBezTo>
                <a:close/>
                <a:moveTo>
                  <a:pt x="42" y="15"/>
                </a:moveTo>
                <a:cubicBezTo>
                  <a:pt x="43" y="16"/>
                  <a:pt x="44" y="17"/>
                  <a:pt x="45" y="17"/>
                </a:cubicBezTo>
                <a:cubicBezTo>
                  <a:pt x="46" y="17"/>
                  <a:pt x="47" y="16"/>
                  <a:pt x="47" y="15"/>
                </a:cubicBezTo>
                <a:cubicBezTo>
                  <a:pt x="49" y="14"/>
                  <a:pt x="49" y="11"/>
                  <a:pt x="47" y="10"/>
                </a:cubicBezTo>
                <a:cubicBezTo>
                  <a:pt x="42" y="4"/>
                  <a:pt x="42" y="4"/>
                  <a:pt x="42" y="4"/>
                </a:cubicBezTo>
                <a:cubicBezTo>
                  <a:pt x="40" y="3"/>
                  <a:pt x="38" y="3"/>
                  <a:pt x="36" y="4"/>
                </a:cubicBezTo>
                <a:cubicBezTo>
                  <a:pt x="35" y="6"/>
                  <a:pt x="35" y="8"/>
                  <a:pt x="36" y="10"/>
                </a:cubicBezTo>
                <a:lnTo>
                  <a:pt x="42" y="15"/>
                </a:lnTo>
                <a:close/>
                <a:moveTo>
                  <a:pt x="15" y="25"/>
                </a:moveTo>
                <a:cubicBezTo>
                  <a:pt x="29" y="33"/>
                  <a:pt x="29" y="33"/>
                  <a:pt x="29" y="33"/>
                </a:cubicBezTo>
                <a:cubicBezTo>
                  <a:pt x="30" y="34"/>
                  <a:pt x="31" y="34"/>
                  <a:pt x="31" y="34"/>
                </a:cubicBezTo>
                <a:cubicBezTo>
                  <a:pt x="33" y="34"/>
                  <a:pt x="34" y="33"/>
                  <a:pt x="35" y="32"/>
                </a:cubicBezTo>
                <a:cubicBezTo>
                  <a:pt x="36" y="30"/>
                  <a:pt x="35" y="28"/>
                  <a:pt x="33" y="27"/>
                </a:cubicBezTo>
                <a:cubicBezTo>
                  <a:pt x="19" y="19"/>
                  <a:pt x="19" y="19"/>
                  <a:pt x="19" y="19"/>
                </a:cubicBezTo>
                <a:cubicBezTo>
                  <a:pt x="17" y="17"/>
                  <a:pt x="15" y="18"/>
                  <a:pt x="14" y="20"/>
                </a:cubicBezTo>
                <a:cubicBezTo>
                  <a:pt x="13" y="22"/>
                  <a:pt x="13" y="24"/>
                  <a:pt x="15" y="25"/>
                </a:cubicBezTo>
                <a:close/>
                <a:moveTo>
                  <a:pt x="35" y="112"/>
                </a:moveTo>
                <a:cubicBezTo>
                  <a:pt x="34" y="110"/>
                  <a:pt x="31" y="109"/>
                  <a:pt x="29" y="111"/>
                </a:cubicBezTo>
                <a:cubicBezTo>
                  <a:pt x="15" y="119"/>
                  <a:pt x="15" y="119"/>
                  <a:pt x="15" y="119"/>
                </a:cubicBezTo>
                <a:cubicBezTo>
                  <a:pt x="13" y="120"/>
                  <a:pt x="13" y="122"/>
                  <a:pt x="14" y="124"/>
                </a:cubicBezTo>
                <a:cubicBezTo>
                  <a:pt x="15" y="125"/>
                  <a:pt x="16" y="126"/>
                  <a:pt x="17" y="126"/>
                </a:cubicBezTo>
                <a:cubicBezTo>
                  <a:pt x="18" y="126"/>
                  <a:pt x="19" y="126"/>
                  <a:pt x="19" y="125"/>
                </a:cubicBezTo>
                <a:cubicBezTo>
                  <a:pt x="33" y="117"/>
                  <a:pt x="33" y="117"/>
                  <a:pt x="33" y="117"/>
                </a:cubicBezTo>
                <a:cubicBezTo>
                  <a:pt x="35" y="116"/>
                  <a:pt x="36" y="114"/>
                  <a:pt x="35" y="112"/>
                </a:cubicBezTo>
                <a:close/>
                <a:moveTo>
                  <a:pt x="204" y="68"/>
                </a:moveTo>
                <a:cubicBezTo>
                  <a:pt x="188" y="68"/>
                  <a:pt x="188" y="68"/>
                  <a:pt x="188" y="68"/>
                </a:cubicBezTo>
                <a:cubicBezTo>
                  <a:pt x="186" y="68"/>
                  <a:pt x="184" y="70"/>
                  <a:pt x="184" y="72"/>
                </a:cubicBezTo>
                <a:cubicBezTo>
                  <a:pt x="184" y="74"/>
                  <a:pt x="186" y="76"/>
                  <a:pt x="188" y="76"/>
                </a:cubicBezTo>
                <a:cubicBezTo>
                  <a:pt x="204" y="76"/>
                  <a:pt x="204" y="76"/>
                  <a:pt x="204" y="76"/>
                </a:cubicBezTo>
                <a:cubicBezTo>
                  <a:pt x="206" y="76"/>
                  <a:pt x="208" y="74"/>
                  <a:pt x="208" y="72"/>
                </a:cubicBezTo>
                <a:cubicBezTo>
                  <a:pt x="208" y="70"/>
                  <a:pt x="206" y="68"/>
                  <a:pt x="204" y="68"/>
                </a:cubicBezTo>
                <a:close/>
                <a:moveTo>
                  <a:pt x="166" y="129"/>
                </a:moveTo>
                <a:cubicBezTo>
                  <a:pt x="165" y="127"/>
                  <a:pt x="162" y="127"/>
                  <a:pt x="161" y="129"/>
                </a:cubicBezTo>
                <a:cubicBezTo>
                  <a:pt x="159" y="130"/>
                  <a:pt x="159" y="133"/>
                  <a:pt x="161" y="134"/>
                </a:cubicBezTo>
                <a:cubicBezTo>
                  <a:pt x="166" y="140"/>
                  <a:pt x="166" y="140"/>
                  <a:pt x="166" y="140"/>
                </a:cubicBezTo>
                <a:cubicBezTo>
                  <a:pt x="167" y="141"/>
                  <a:pt x="168" y="141"/>
                  <a:pt x="169" y="141"/>
                </a:cubicBezTo>
                <a:cubicBezTo>
                  <a:pt x="170" y="141"/>
                  <a:pt x="171" y="141"/>
                  <a:pt x="172" y="140"/>
                </a:cubicBezTo>
                <a:cubicBezTo>
                  <a:pt x="173" y="138"/>
                  <a:pt x="173" y="136"/>
                  <a:pt x="172" y="134"/>
                </a:cubicBezTo>
                <a:lnTo>
                  <a:pt x="166" y="129"/>
                </a:lnTo>
                <a:close/>
                <a:moveTo>
                  <a:pt x="42" y="129"/>
                </a:moveTo>
                <a:cubicBezTo>
                  <a:pt x="36" y="134"/>
                  <a:pt x="36" y="134"/>
                  <a:pt x="36" y="134"/>
                </a:cubicBezTo>
                <a:cubicBezTo>
                  <a:pt x="35" y="136"/>
                  <a:pt x="35" y="138"/>
                  <a:pt x="36" y="140"/>
                </a:cubicBezTo>
                <a:cubicBezTo>
                  <a:pt x="37" y="141"/>
                  <a:pt x="38" y="141"/>
                  <a:pt x="39" y="141"/>
                </a:cubicBezTo>
                <a:cubicBezTo>
                  <a:pt x="40" y="141"/>
                  <a:pt x="41" y="141"/>
                  <a:pt x="42" y="140"/>
                </a:cubicBezTo>
                <a:cubicBezTo>
                  <a:pt x="47" y="134"/>
                  <a:pt x="47" y="134"/>
                  <a:pt x="47" y="134"/>
                </a:cubicBezTo>
                <a:cubicBezTo>
                  <a:pt x="49" y="133"/>
                  <a:pt x="49" y="130"/>
                  <a:pt x="47" y="129"/>
                </a:cubicBezTo>
                <a:cubicBezTo>
                  <a:pt x="46" y="127"/>
                  <a:pt x="43" y="127"/>
                  <a:pt x="42" y="129"/>
                </a:cubicBezTo>
                <a:close/>
                <a:moveTo>
                  <a:pt x="163" y="17"/>
                </a:moveTo>
                <a:cubicBezTo>
                  <a:pt x="164" y="17"/>
                  <a:pt x="165" y="16"/>
                  <a:pt x="166" y="15"/>
                </a:cubicBezTo>
                <a:cubicBezTo>
                  <a:pt x="172" y="10"/>
                  <a:pt x="172" y="10"/>
                  <a:pt x="172" y="10"/>
                </a:cubicBezTo>
                <a:cubicBezTo>
                  <a:pt x="173" y="8"/>
                  <a:pt x="173" y="6"/>
                  <a:pt x="172" y="4"/>
                </a:cubicBezTo>
                <a:cubicBezTo>
                  <a:pt x="170" y="3"/>
                  <a:pt x="168" y="3"/>
                  <a:pt x="166" y="4"/>
                </a:cubicBezTo>
                <a:cubicBezTo>
                  <a:pt x="161" y="10"/>
                  <a:pt x="161" y="10"/>
                  <a:pt x="161" y="10"/>
                </a:cubicBezTo>
                <a:cubicBezTo>
                  <a:pt x="159" y="11"/>
                  <a:pt x="159" y="14"/>
                  <a:pt x="161" y="15"/>
                </a:cubicBezTo>
                <a:cubicBezTo>
                  <a:pt x="161" y="16"/>
                  <a:pt x="162" y="17"/>
                  <a:pt x="163" y="17"/>
                </a:cubicBezTo>
                <a:close/>
                <a:moveTo>
                  <a:pt x="16" y="100"/>
                </a:moveTo>
                <a:cubicBezTo>
                  <a:pt x="24" y="98"/>
                  <a:pt x="24" y="98"/>
                  <a:pt x="24" y="98"/>
                </a:cubicBezTo>
                <a:cubicBezTo>
                  <a:pt x="26" y="97"/>
                  <a:pt x="27" y="95"/>
                  <a:pt x="27" y="93"/>
                </a:cubicBezTo>
                <a:cubicBezTo>
                  <a:pt x="26" y="91"/>
                  <a:pt x="24" y="89"/>
                  <a:pt x="22" y="90"/>
                </a:cubicBezTo>
                <a:cubicBezTo>
                  <a:pt x="14" y="92"/>
                  <a:pt x="14" y="92"/>
                  <a:pt x="14" y="92"/>
                </a:cubicBezTo>
                <a:cubicBezTo>
                  <a:pt x="12" y="93"/>
                  <a:pt x="11" y="95"/>
                  <a:pt x="11" y="97"/>
                </a:cubicBezTo>
                <a:cubicBezTo>
                  <a:pt x="12" y="99"/>
                  <a:pt x="13" y="100"/>
                  <a:pt x="15" y="100"/>
                </a:cubicBezTo>
                <a:cubicBezTo>
                  <a:pt x="15" y="100"/>
                  <a:pt x="16" y="100"/>
                  <a:pt x="16" y="100"/>
                </a:cubicBezTo>
                <a:close/>
                <a:moveTo>
                  <a:pt x="192" y="44"/>
                </a:moveTo>
                <a:cubicBezTo>
                  <a:pt x="184" y="46"/>
                  <a:pt x="184" y="46"/>
                  <a:pt x="184" y="46"/>
                </a:cubicBezTo>
                <a:cubicBezTo>
                  <a:pt x="182" y="47"/>
                  <a:pt x="181" y="49"/>
                  <a:pt x="181" y="51"/>
                </a:cubicBezTo>
                <a:cubicBezTo>
                  <a:pt x="182" y="53"/>
                  <a:pt x="183" y="54"/>
                  <a:pt x="185" y="54"/>
                </a:cubicBezTo>
                <a:cubicBezTo>
                  <a:pt x="185" y="54"/>
                  <a:pt x="186" y="54"/>
                  <a:pt x="186" y="54"/>
                </a:cubicBezTo>
                <a:cubicBezTo>
                  <a:pt x="194" y="52"/>
                  <a:pt x="194" y="52"/>
                  <a:pt x="194" y="52"/>
                </a:cubicBezTo>
                <a:cubicBezTo>
                  <a:pt x="196" y="51"/>
                  <a:pt x="197" y="49"/>
                  <a:pt x="197" y="47"/>
                </a:cubicBezTo>
                <a:cubicBezTo>
                  <a:pt x="196" y="45"/>
                  <a:pt x="194" y="44"/>
                  <a:pt x="192" y="44"/>
                </a:cubicBezTo>
                <a:close/>
                <a:moveTo>
                  <a:pt x="14" y="52"/>
                </a:moveTo>
                <a:cubicBezTo>
                  <a:pt x="22" y="54"/>
                  <a:pt x="22" y="54"/>
                  <a:pt x="22" y="54"/>
                </a:cubicBezTo>
                <a:cubicBezTo>
                  <a:pt x="22" y="54"/>
                  <a:pt x="23" y="54"/>
                  <a:pt x="23" y="54"/>
                </a:cubicBezTo>
                <a:cubicBezTo>
                  <a:pt x="25" y="54"/>
                  <a:pt x="26" y="53"/>
                  <a:pt x="27" y="51"/>
                </a:cubicBezTo>
                <a:cubicBezTo>
                  <a:pt x="27" y="49"/>
                  <a:pt x="26" y="47"/>
                  <a:pt x="24" y="46"/>
                </a:cubicBezTo>
                <a:cubicBezTo>
                  <a:pt x="16" y="44"/>
                  <a:pt x="16" y="44"/>
                  <a:pt x="16" y="44"/>
                </a:cubicBezTo>
                <a:cubicBezTo>
                  <a:pt x="14" y="44"/>
                  <a:pt x="12" y="45"/>
                  <a:pt x="11" y="47"/>
                </a:cubicBezTo>
                <a:cubicBezTo>
                  <a:pt x="11" y="49"/>
                  <a:pt x="12" y="51"/>
                  <a:pt x="14" y="52"/>
                </a:cubicBezTo>
                <a:close/>
                <a:moveTo>
                  <a:pt x="194" y="92"/>
                </a:moveTo>
                <a:cubicBezTo>
                  <a:pt x="186" y="90"/>
                  <a:pt x="186" y="90"/>
                  <a:pt x="186" y="90"/>
                </a:cubicBezTo>
                <a:cubicBezTo>
                  <a:pt x="184" y="89"/>
                  <a:pt x="182" y="91"/>
                  <a:pt x="181" y="93"/>
                </a:cubicBezTo>
                <a:cubicBezTo>
                  <a:pt x="181" y="95"/>
                  <a:pt x="182" y="97"/>
                  <a:pt x="184" y="98"/>
                </a:cubicBezTo>
                <a:cubicBezTo>
                  <a:pt x="192" y="100"/>
                  <a:pt x="192" y="100"/>
                  <a:pt x="192" y="100"/>
                </a:cubicBezTo>
                <a:cubicBezTo>
                  <a:pt x="192" y="100"/>
                  <a:pt x="193" y="100"/>
                  <a:pt x="193" y="100"/>
                </a:cubicBezTo>
                <a:cubicBezTo>
                  <a:pt x="195" y="100"/>
                  <a:pt x="196" y="99"/>
                  <a:pt x="197" y="97"/>
                </a:cubicBezTo>
                <a:cubicBezTo>
                  <a:pt x="197" y="95"/>
                  <a:pt x="196" y="93"/>
                  <a:pt x="194" y="92"/>
                </a:cubicBezTo>
                <a:close/>
                <a:moveTo>
                  <a:pt x="193" y="119"/>
                </a:moveTo>
                <a:cubicBezTo>
                  <a:pt x="179" y="111"/>
                  <a:pt x="179" y="111"/>
                  <a:pt x="179" y="111"/>
                </a:cubicBezTo>
                <a:cubicBezTo>
                  <a:pt x="177" y="109"/>
                  <a:pt x="174" y="110"/>
                  <a:pt x="173" y="112"/>
                </a:cubicBezTo>
                <a:cubicBezTo>
                  <a:pt x="172" y="114"/>
                  <a:pt x="173" y="116"/>
                  <a:pt x="175" y="117"/>
                </a:cubicBezTo>
                <a:cubicBezTo>
                  <a:pt x="189" y="125"/>
                  <a:pt x="189" y="125"/>
                  <a:pt x="189" y="125"/>
                </a:cubicBezTo>
                <a:cubicBezTo>
                  <a:pt x="189" y="126"/>
                  <a:pt x="190" y="126"/>
                  <a:pt x="191" y="126"/>
                </a:cubicBezTo>
                <a:cubicBezTo>
                  <a:pt x="192" y="126"/>
                  <a:pt x="193" y="125"/>
                  <a:pt x="194" y="124"/>
                </a:cubicBezTo>
                <a:cubicBezTo>
                  <a:pt x="195" y="122"/>
                  <a:pt x="195" y="120"/>
                  <a:pt x="193" y="119"/>
                </a:cubicBezTo>
                <a:close/>
                <a:moveTo>
                  <a:pt x="173" y="32"/>
                </a:moveTo>
                <a:cubicBezTo>
                  <a:pt x="174" y="33"/>
                  <a:pt x="175" y="34"/>
                  <a:pt x="177" y="34"/>
                </a:cubicBezTo>
                <a:cubicBezTo>
                  <a:pt x="177" y="34"/>
                  <a:pt x="178" y="34"/>
                  <a:pt x="179" y="33"/>
                </a:cubicBezTo>
                <a:cubicBezTo>
                  <a:pt x="193" y="25"/>
                  <a:pt x="193" y="25"/>
                  <a:pt x="193" y="25"/>
                </a:cubicBezTo>
                <a:cubicBezTo>
                  <a:pt x="195" y="24"/>
                  <a:pt x="195" y="22"/>
                  <a:pt x="194" y="20"/>
                </a:cubicBezTo>
                <a:cubicBezTo>
                  <a:pt x="193" y="18"/>
                  <a:pt x="191" y="17"/>
                  <a:pt x="189" y="19"/>
                </a:cubicBezTo>
                <a:cubicBezTo>
                  <a:pt x="175" y="27"/>
                  <a:pt x="175" y="27"/>
                  <a:pt x="175" y="27"/>
                </a:cubicBezTo>
                <a:cubicBezTo>
                  <a:pt x="173" y="28"/>
                  <a:pt x="172" y="30"/>
                  <a:pt x="173" y="32"/>
                </a:cubicBezTo>
                <a:close/>
                <a:moveTo>
                  <a:pt x="104" y="0"/>
                </a:moveTo>
                <a:cubicBezTo>
                  <a:pt x="64" y="0"/>
                  <a:pt x="32" y="32"/>
                  <a:pt x="32" y="72"/>
                </a:cubicBezTo>
                <a:cubicBezTo>
                  <a:pt x="32" y="97"/>
                  <a:pt x="45" y="120"/>
                  <a:pt x="65" y="132"/>
                </a:cubicBezTo>
                <a:cubicBezTo>
                  <a:pt x="67" y="134"/>
                  <a:pt x="68" y="136"/>
                  <a:pt x="68" y="138"/>
                </a:cubicBezTo>
                <a:cubicBezTo>
                  <a:pt x="68" y="156"/>
                  <a:pt x="68" y="156"/>
                  <a:pt x="68" y="156"/>
                </a:cubicBezTo>
                <a:cubicBezTo>
                  <a:pt x="68" y="161"/>
                  <a:pt x="71" y="166"/>
                  <a:pt x="76" y="167"/>
                </a:cubicBezTo>
                <a:cubicBezTo>
                  <a:pt x="76" y="176"/>
                  <a:pt x="76" y="176"/>
                  <a:pt x="76" y="176"/>
                </a:cubicBezTo>
                <a:cubicBezTo>
                  <a:pt x="76" y="176"/>
                  <a:pt x="76" y="176"/>
                  <a:pt x="76" y="176"/>
                </a:cubicBezTo>
                <a:cubicBezTo>
                  <a:pt x="74" y="176"/>
                  <a:pt x="72" y="178"/>
                  <a:pt x="72" y="180"/>
                </a:cubicBezTo>
                <a:cubicBezTo>
                  <a:pt x="72" y="182"/>
                  <a:pt x="74" y="184"/>
                  <a:pt x="76" y="184"/>
                </a:cubicBezTo>
                <a:cubicBezTo>
                  <a:pt x="76" y="184"/>
                  <a:pt x="76" y="184"/>
                  <a:pt x="76" y="184"/>
                </a:cubicBezTo>
                <a:cubicBezTo>
                  <a:pt x="76" y="188"/>
                  <a:pt x="76" y="188"/>
                  <a:pt x="76" y="188"/>
                </a:cubicBezTo>
                <a:cubicBezTo>
                  <a:pt x="76" y="188"/>
                  <a:pt x="76" y="188"/>
                  <a:pt x="76" y="188"/>
                </a:cubicBezTo>
                <a:cubicBezTo>
                  <a:pt x="74" y="188"/>
                  <a:pt x="72" y="190"/>
                  <a:pt x="72" y="192"/>
                </a:cubicBezTo>
                <a:cubicBezTo>
                  <a:pt x="72" y="194"/>
                  <a:pt x="74" y="196"/>
                  <a:pt x="76" y="196"/>
                </a:cubicBezTo>
                <a:cubicBezTo>
                  <a:pt x="76" y="196"/>
                  <a:pt x="76" y="196"/>
                  <a:pt x="76" y="196"/>
                </a:cubicBezTo>
                <a:cubicBezTo>
                  <a:pt x="77" y="196"/>
                  <a:pt x="77" y="196"/>
                  <a:pt x="77" y="196"/>
                </a:cubicBezTo>
                <a:cubicBezTo>
                  <a:pt x="78" y="203"/>
                  <a:pt x="85" y="208"/>
                  <a:pt x="92" y="208"/>
                </a:cubicBezTo>
                <a:cubicBezTo>
                  <a:pt x="116" y="208"/>
                  <a:pt x="116" y="208"/>
                  <a:pt x="116" y="208"/>
                </a:cubicBezTo>
                <a:cubicBezTo>
                  <a:pt x="125" y="208"/>
                  <a:pt x="132" y="201"/>
                  <a:pt x="132" y="192"/>
                </a:cubicBezTo>
                <a:cubicBezTo>
                  <a:pt x="132" y="192"/>
                  <a:pt x="132" y="192"/>
                  <a:pt x="132" y="192"/>
                </a:cubicBezTo>
                <a:cubicBezTo>
                  <a:pt x="134" y="192"/>
                  <a:pt x="136" y="190"/>
                  <a:pt x="136" y="188"/>
                </a:cubicBezTo>
                <a:cubicBezTo>
                  <a:pt x="136" y="186"/>
                  <a:pt x="134" y="184"/>
                  <a:pt x="132" y="184"/>
                </a:cubicBezTo>
                <a:cubicBezTo>
                  <a:pt x="132" y="180"/>
                  <a:pt x="132" y="180"/>
                  <a:pt x="132" y="180"/>
                </a:cubicBezTo>
                <a:cubicBezTo>
                  <a:pt x="132" y="180"/>
                  <a:pt x="132" y="180"/>
                  <a:pt x="132" y="180"/>
                </a:cubicBezTo>
                <a:cubicBezTo>
                  <a:pt x="134" y="180"/>
                  <a:pt x="136" y="178"/>
                  <a:pt x="136" y="176"/>
                </a:cubicBezTo>
                <a:cubicBezTo>
                  <a:pt x="136" y="174"/>
                  <a:pt x="134" y="172"/>
                  <a:pt x="132" y="172"/>
                </a:cubicBezTo>
                <a:cubicBezTo>
                  <a:pt x="132" y="167"/>
                  <a:pt x="132" y="167"/>
                  <a:pt x="132" y="167"/>
                </a:cubicBezTo>
                <a:cubicBezTo>
                  <a:pt x="137" y="166"/>
                  <a:pt x="140" y="161"/>
                  <a:pt x="140" y="156"/>
                </a:cubicBezTo>
                <a:cubicBezTo>
                  <a:pt x="140" y="138"/>
                  <a:pt x="140" y="138"/>
                  <a:pt x="140" y="138"/>
                </a:cubicBezTo>
                <a:cubicBezTo>
                  <a:pt x="140" y="136"/>
                  <a:pt x="141" y="134"/>
                  <a:pt x="143" y="132"/>
                </a:cubicBezTo>
                <a:cubicBezTo>
                  <a:pt x="163" y="120"/>
                  <a:pt x="176" y="97"/>
                  <a:pt x="176" y="72"/>
                </a:cubicBezTo>
                <a:cubicBezTo>
                  <a:pt x="176" y="32"/>
                  <a:pt x="144" y="0"/>
                  <a:pt x="104" y="0"/>
                </a:cubicBezTo>
                <a:close/>
                <a:moveTo>
                  <a:pt x="116" y="200"/>
                </a:moveTo>
                <a:cubicBezTo>
                  <a:pt x="92" y="200"/>
                  <a:pt x="92" y="200"/>
                  <a:pt x="92" y="200"/>
                </a:cubicBezTo>
                <a:cubicBezTo>
                  <a:pt x="89" y="200"/>
                  <a:pt x="86" y="198"/>
                  <a:pt x="85" y="195"/>
                </a:cubicBezTo>
                <a:cubicBezTo>
                  <a:pt x="124" y="193"/>
                  <a:pt x="124" y="193"/>
                  <a:pt x="124" y="193"/>
                </a:cubicBezTo>
                <a:cubicBezTo>
                  <a:pt x="124" y="197"/>
                  <a:pt x="120" y="200"/>
                  <a:pt x="116" y="200"/>
                </a:cubicBezTo>
                <a:close/>
                <a:moveTo>
                  <a:pt x="124" y="185"/>
                </a:moveTo>
                <a:cubicBezTo>
                  <a:pt x="84" y="187"/>
                  <a:pt x="84" y="187"/>
                  <a:pt x="84" y="187"/>
                </a:cubicBezTo>
                <a:cubicBezTo>
                  <a:pt x="84" y="183"/>
                  <a:pt x="84" y="183"/>
                  <a:pt x="84" y="183"/>
                </a:cubicBezTo>
                <a:cubicBezTo>
                  <a:pt x="124" y="181"/>
                  <a:pt x="124" y="181"/>
                  <a:pt x="124" y="181"/>
                </a:cubicBezTo>
                <a:lnTo>
                  <a:pt x="124" y="185"/>
                </a:lnTo>
                <a:close/>
                <a:moveTo>
                  <a:pt x="124" y="173"/>
                </a:moveTo>
                <a:cubicBezTo>
                  <a:pt x="84" y="175"/>
                  <a:pt x="84" y="175"/>
                  <a:pt x="84" y="175"/>
                </a:cubicBezTo>
                <a:cubicBezTo>
                  <a:pt x="84" y="168"/>
                  <a:pt x="84" y="168"/>
                  <a:pt x="84" y="168"/>
                </a:cubicBezTo>
                <a:cubicBezTo>
                  <a:pt x="124" y="168"/>
                  <a:pt x="124" y="168"/>
                  <a:pt x="124" y="168"/>
                </a:cubicBezTo>
                <a:lnTo>
                  <a:pt x="124" y="173"/>
                </a:lnTo>
                <a:close/>
                <a:moveTo>
                  <a:pt x="139" y="126"/>
                </a:moveTo>
                <a:cubicBezTo>
                  <a:pt x="135" y="128"/>
                  <a:pt x="132" y="133"/>
                  <a:pt x="132" y="138"/>
                </a:cubicBezTo>
                <a:cubicBezTo>
                  <a:pt x="132" y="156"/>
                  <a:pt x="132" y="156"/>
                  <a:pt x="132" y="156"/>
                </a:cubicBezTo>
                <a:cubicBezTo>
                  <a:pt x="132" y="158"/>
                  <a:pt x="130" y="160"/>
                  <a:pt x="128" y="160"/>
                </a:cubicBezTo>
                <a:cubicBezTo>
                  <a:pt x="108" y="160"/>
                  <a:pt x="108" y="160"/>
                  <a:pt x="108" y="160"/>
                </a:cubicBezTo>
                <a:cubicBezTo>
                  <a:pt x="108" y="106"/>
                  <a:pt x="108" y="106"/>
                  <a:pt x="108" y="106"/>
                </a:cubicBezTo>
                <a:cubicBezTo>
                  <a:pt x="131" y="83"/>
                  <a:pt x="131" y="83"/>
                  <a:pt x="131" y="83"/>
                </a:cubicBezTo>
                <a:cubicBezTo>
                  <a:pt x="132" y="82"/>
                  <a:pt x="132" y="80"/>
                  <a:pt x="132" y="78"/>
                </a:cubicBezTo>
                <a:cubicBezTo>
                  <a:pt x="131" y="77"/>
                  <a:pt x="130" y="76"/>
                  <a:pt x="128" y="76"/>
                </a:cubicBezTo>
                <a:cubicBezTo>
                  <a:pt x="80" y="76"/>
                  <a:pt x="80" y="76"/>
                  <a:pt x="80" y="76"/>
                </a:cubicBezTo>
                <a:cubicBezTo>
                  <a:pt x="78" y="76"/>
                  <a:pt x="77" y="77"/>
                  <a:pt x="76" y="78"/>
                </a:cubicBezTo>
                <a:cubicBezTo>
                  <a:pt x="76" y="80"/>
                  <a:pt x="76" y="82"/>
                  <a:pt x="77" y="83"/>
                </a:cubicBezTo>
                <a:cubicBezTo>
                  <a:pt x="100" y="106"/>
                  <a:pt x="100" y="106"/>
                  <a:pt x="100" y="106"/>
                </a:cubicBezTo>
                <a:cubicBezTo>
                  <a:pt x="100" y="160"/>
                  <a:pt x="100" y="160"/>
                  <a:pt x="100" y="160"/>
                </a:cubicBezTo>
                <a:cubicBezTo>
                  <a:pt x="80" y="160"/>
                  <a:pt x="80" y="160"/>
                  <a:pt x="80" y="160"/>
                </a:cubicBezTo>
                <a:cubicBezTo>
                  <a:pt x="78" y="160"/>
                  <a:pt x="76" y="158"/>
                  <a:pt x="76" y="156"/>
                </a:cubicBezTo>
                <a:cubicBezTo>
                  <a:pt x="76" y="138"/>
                  <a:pt x="76" y="138"/>
                  <a:pt x="76" y="138"/>
                </a:cubicBezTo>
                <a:cubicBezTo>
                  <a:pt x="76" y="133"/>
                  <a:pt x="73" y="128"/>
                  <a:pt x="69" y="126"/>
                </a:cubicBezTo>
                <a:cubicBezTo>
                  <a:pt x="52" y="114"/>
                  <a:pt x="40" y="95"/>
                  <a:pt x="40" y="72"/>
                </a:cubicBezTo>
                <a:cubicBezTo>
                  <a:pt x="40" y="37"/>
                  <a:pt x="69" y="8"/>
                  <a:pt x="104" y="8"/>
                </a:cubicBezTo>
                <a:cubicBezTo>
                  <a:pt x="139" y="8"/>
                  <a:pt x="168" y="37"/>
                  <a:pt x="168" y="72"/>
                </a:cubicBezTo>
                <a:cubicBezTo>
                  <a:pt x="168" y="95"/>
                  <a:pt x="156" y="114"/>
                  <a:pt x="139" y="126"/>
                </a:cubicBezTo>
                <a:close/>
                <a:moveTo>
                  <a:pt x="104" y="98"/>
                </a:moveTo>
                <a:cubicBezTo>
                  <a:pt x="90" y="84"/>
                  <a:pt x="90" y="84"/>
                  <a:pt x="90" y="84"/>
                </a:cubicBezTo>
                <a:cubicBezTo>
                  <a:pt x="118" y="84"/>
                  <a:pt x="118" y="84"/>
                  <a:pt x="118" y="84"/>
                </a:cubicBezTo>
                <a:lnTo>
                  <a:pt x="104" y="98"/>
                </a:lnTo>
                <a:close/>
                <a:moveTo>
                  <a:pt x="104" y="24"/>
                </a:moveTo>
                <a:cubicBezTo>
                  <a:pt x="77" y="24"/>
                  <a:pt x="56" y="45"/>
                  <a:pt x="56" y="72"/>
                </a:cubicBezTo>
                <a:cubicBezTo>
                  <a:pt x="56" y="74"/>
                  <a:pt x="58" y="76"/>
                  <a:pt x="60" y="76"/>
                </a:cubicBezTo>
                <a:cubicBezTo>
                  <a:pt x="62" y="76"/>
                  <a:pt x="64" y="74"/>
                  <a:pt x="64" y="72"/>
                </a:cubicBezTo>
                <a:cubicBezTo>
                  <a:pt x="64" y="72"/>
                  <a:pt x="64" y="72"/>
                  <a:pt x="64" y="72"/>
                </a:cubicBezTo>
                <a:cubicBezTo>
                  <a:pt x="64" y="50"/>
                  <a:pt x="82" y="32"/>
                  <a:pt x="104" y="32"/>
                </a:cubicBezTo>
                <a:cubicBezTo>
                  <a:pt x="106" y="32"/>
                  <a:pt x="108" y="30"/>
                  <a:pt x="108" y="28"/>
                </a:cubicBezTo>
                <a:cubicBezTo>
                  <a:pt x="108" y="26"/>
                  <a:pt x="106" y="24"/>
                  <a:pt x="104"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8" name="TextBox 17">
            <a:extLst>
              <a:ext uri="{FF2B5EF4-FFF2-40B4-BE49-F238E27FC236}">
                <a16:creationId xmlns:a16="http://schemas.microsoft.com/office/drawing/2014/main" id="{71E43905-EFB2-41AE-A68A-FD493BDF2B1D}"/>
              </a:ext>
            </a:extLst>
          </p:cNvPr>
          <p:cNvSpPr txBox="1"/>
          <p:nvPr/>
        </p:nvSpPr>
        <p:spPr>
          <a:xfrm>
            <a:off x="4827837" y="2665869"/>
            <a:ext cx="2411344" cy="440702"/>
          </a:xfrm>
          <a:prstGeom prst="rect">
            <a:avLst/>
          </a:prstGeom>
          <a:noFill/>
        </p:spPr>
        <p:txBody>
          <a:bodyPr wrap="square" lIns="0" tIns="0" rIns="0" bIns="0" rtlCol="0">
            <a:noAutofit/>
          </a:bodyPr>
          <a:lstStyle/>
          <a:p>
            <a:pPr marL="171450" indent="-171450">
              <a:spcBef>
                <a:spcPts val="487"/>
              </a:spcBef>
              <a:buFont typeface="Wingdings" panose="05000000000000000000" pitchFamily="2" charset="2"/>
              <a:buChar char="ü"/>
            </a:pPr>
            <a:r>
              <a:rPr lang="en-GB" sz="1100">
                <a:solidFill>
                  <a:schemeClr val="bg1"/>
                </a:solidFill>
              </a:rPr>
              <a:t>Connect our staff and organisations to one source of truth for citizen information</a:t>
            </a:r>
          </a:p>
          <a:p>
            <a:pPr marL="171450" indent="-171450">
              <a:spcBef>
                <a:spcPts val="487"/>
              </a:spcBef>
              <a:buFont typeface="Wingdings" panose="05000000000000000000" pitchFamily="2" charset="2"/>
              <a:buChar char="ü"/>
            </a:pPr>
            <a:r>
              <a:rPr lang="en-GB" sz="1100">
                <a:solidFill>
                  <a:schemeClr val="bg1"/>
                </a:solidFill>
              </a:rPr>
              <a:t>Enable the public to access and contribute to their patient record</a:t>
            </a:r>
          </a:p>
          <a:p>
            <a:pPr marL="171450" indent="-171450">
              <a:spcBef>
                <a:spcPts val="487"/>
              </a:spcBef>
              <a:buFont typeface="Wingdings" panose="05000000000000000000" pitchFamily="2" charset="2"/>
              <a:buChar char="ü"/>
            </a:pPr>
            <a:r>
              <a:rPr lang="en-GB" sz="1100">
                <a:solidFill>
                  <a:schemeClr val="bg1"/>
                </a:solidFill>
              </a:rPr>
              <a:t>Drive better decision making about our population by providing improved quality of data</a:t>
            </a:r>
          </a:p>
          <a:p>
            <a:pPr marL="171450" indent="-171450">
              <a:spcBef>
                <a:spcPts val="487"/>
              </a:spcBef>
              <a:buFont typeface="Wingdings" panose="05000000000000000000" pitchFamily="2" charset="2"/>
              <a:buChar char="ü"/>
            </a:pPr>
            <a:r>
              <a:rPr lang="en-GB" sz="1100">
                <a:solidFill>
                  <a:schemeClr val="bg1"/>
                </a:solidFill>
              </a:rPr>
              <a:t>Support staff across the system to share knowledge and tools</a:t>
            </a:r>
          </a:p>
          <a:p>
            <a:pPr marL="171450" indent="-171450">
              <a:spcBef>
                <a:spcPts val="487"/>
              </a:spcBef>
              <a:buFont typeface="Wingdings" panose="05000000000000000000" pitchFamily="2" charset="2"/>
              <a:buChar char="ü"/>
            </a:pPr>
            <a:r>
              <a:rPr lang="en-GB" sz="1100">
                <a:solidFill>
                  <a:schemeClr val="bg1"/>
                </a:solidFill>
              </a:rPr>
              <a:t>Provide the optimum environment for staff to work in, with the connectivity to work digitally</a:t>
            </a:r>
            <a:endParaRPr lang="en-US" sz="1100">
              <a:solidFill>
                <a:schemeClr val="bg1"/>
              </a:solidFill>
            </a:endParaRPr>
          </a:p>
        </p:txBody>
      </p:sp>
      <p:sp>
        <p:nvSpPr>
          <p:cNvPr id="19" name="TextBox 18">
            <a:extLst>
              <a:ext uri="{FF2B5EF4-FFF2-40B4-BE49-F238E27FC236}">
                <a16:creationId xmlns:a16="http://schemas.microsoft.com/office/drawing/2014/main" id="{3CC5BF31-89AF-4195-9933-F5B26DF024F0}"/>
              </a:ext>
            </a:extLst>
          </p:cNvPr>
          <p:cNvSpPr txBox="1"/>
          <p:nvPr/>
        </p:nvSpPr>
        <p:spPr>
          <a:xfrm>
            <a:off x="8554480" y="2665869"/>
            <a:ext cx="2420232" cy="440702"/>
          </a:xfrm>
          <a:prstGeom prst="rect">
            <a:avLst/>
          </a:prstGeom>
          <a:noFill/>
        </p:spPr>
        <p:txBody>
          <a:bodyPr wrap="square" lIns="0" tIns="0" rIns="0" bIns="0" rtlCol="0">
            <a:noAutofit/>
          </a:bodyPr>
          <a:lstStyle/>
          <a:p>
            <a:pPr marL="171450" indent="-171450">
              <a:spcBef>
                <a:spcPts val="487"/>
              </a:spcBef>
              <a:buFont typeface="Wingdings" panose="05000000000000000000" pitchFamily="2" charset="2"/>
              <a:buChar char="ü"/>
            </a:pPr>
            <a:r>
              <a:rPr lang="en-GB" sz="1100">
                <a:solidFill>
                  <a:schemeClr val="bg1"/>
                </a:solidFill>
              </a:rPr>
              <a:t>Give patients better options to access health and social care services </a:t>
            </a:r>
          </a:p>
          <a:p>
            <a:pPr marL="171450" indent="-171450">
              <a:spcBef>
                <a:spcPts val="487"/>
              </a:spcBef>
              <a:buFont typeface="Wingdings" panose="05000000000000000000" pitchFamily="2" charset="2"/>
              <a:buChar char="ü"/>
            </a:pPr>
            <a:r>
              <a:rPr lang="en-GB" sz="1100">
                <a:solidFill>
                  <a:schemeClr val="bg1"/>
                </a:solidFill>
              </a:rPr>
              <a:t>Support patients to have care at home wherever possible</a:t>
            </a:r>
          </a:p>
          <a:p>
            <a:pPr marL="171450" indent="-171450">
              <a:spcBef>
                <a:spcPts val="487"/>
              </a:spcBef>
              <a:buFont typeface="Wingdings" panose="05000000000000000000" pitchFamily="2" charset="2"/>
              <a:buChar char="ü"/>
            </a:pPr>
            <a:r>
              <a:rPr lang="en-GB" sz="1100">
                <a:solidFill>
                  <a:schemeClr val="bg1"/>
                </a:solidFill>
              </a:rPr>
              <a:t>Support patients to manage their own health and care</a:t>
            </a:r>
          </a:p>
          <a:p>
            <a:pPr marL="171450" indent="-171450">
              <a:spcBef>
                <a:spcPts val="487"/>
              </a:spcBef>
              <a:buFont typeface="Wingdings" panose="05000000000000000000" pitchFamily="2" charset="2"/>
              <a:buChar char="ü"/>
            </a:pPr>
            <a:r>
              <a:rPr lang="en-GB" sz="1100">
                <a:solidFill>
                  <a:schemeClr val="bg1"/>
                </a:solidFill>
              </a:rPr>
              <a:t>Put in place preventative technologies to reduce unnecessary hospital admissions</a:t>
            </a:r>
          </a:p>
          <a:p>
            <a:pPr marL="171450" indent="-171450">
              <a:spcBef>
                <a:spcPts val="487"/>
              </a:spcBef>
              <a:buFont typeface="Wingdings" panose="05000000000000000000" pitchFamily="2" charset="2"/>
              <a:buChar char="ü"/>
            </a:pPr>
            <a:r>
              <a:rPr lang="en-GB" sz="1100">
                <a:solidFill>
                  <a:schemeClr val="bg1"/>
                </a:solidFill>
              </a:rPr>
              <a:t>Redesign how we work together so that our staff can benefit from a collaborative approach to delivering care</a:t>
            </a:r>
            <a:endParaRPr lang="en-US" sz="1100">
              <a:solidFill>
                <a:schemeClr val="bg1"/>
              </a:solidFill>
            </a:endParaRPr>
          </a:p>
        </p:txBody>
      </p:sp>
    </p:spTree>
    <p:extLst>
      <p:ext uri="{BB962C8B-B14F-4D97-AF65-F5344CB8AC3E}">
        <p14:creationId xmlns:p14="http://schemas.microsoft.com/office/powerpoint/2010/main" val="176467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4FCE082-7675-4A8E-BF38-BF5C987A6DF9}"/>
              </a:ext>
            </a:extLst>
          </p:cNvPr>
          <p:cNvSpPr>
            <a:spLocks noGrp="1"/>
          </p:cNvSpPr>
          <p:nvPr>
            <p:ph type="sldNum" sz="quarter" idx="12"/>
          </p:nvPr>
        </p:nvSpPr>
        <p:spPr/>
        <p:txBody>
          <a:bodyPr/>
          <a:lstStyle/>
          <a:p>
            <a:fld id="{CD8E907E-315C-F745-8CA6-CE49E976B740}" type="slidenum">
              <a:rPr lang="en-US" smtClean="0"/>
              <a:pPr/>
              <a:t>7</a:t>
            </a:fld>
            <a:endParaRPr lang="en-US"/>
          </a:p>
        </p:txBody>
      </p:sp>
      <p:sp>
        <p:nvSpPr>
          <p:cNvPr id="7" name="Text Placeholder 2">
            <a:extLst>
              <a:ext uri="{FF2B5EF4-FFF2-40B4-BE49-F238E27FC236}">
                <a16:creationId xmlns:a16="http://schemas.microsoft.com/office/drawing/2014/main" id="{7C1738A8-5214-4455-B258-16C7F2A02C89}"/>
              </a:ext>
            </a:extLst>
          </p:cNvPr>
          <p:cNvSpPr txBox="1">
            <a:spLocks/>
          </p:cNvSpPr>
          <p:nvPr/>
        </p:nvSpPr>
        <p:spPr>
          <a:xfrm>
            <a:off x="570196" y="226251"/>
            <a:ext cx="11228227" cy="718063"/>
          </a:xfrm>
          <a:prstGeom prst="rect">
            <a:avLst/>
          </a:prstGeom>
        </p:spPr>
        <p:txBody>
          <a:bodyPr/>
          <a:lstStyle>
            <a:lvl1pPr marL="0" indent="0" algn="l" defTabSz="179393" rtl="0" eaLnBrk="1" latinLnBrk="0" hangingPunct="1">
              <a:lnSpc>
                <a:spcPct val="100000"/>
              </a:lnSpc>
              <a:spcBef>
                <a:spcPts val="0"/>
              </a:spcBef>
              <a:spcAft>
                <a:spcPts val="600"/>
              </a:spcAft>
              <a:buFont typeface="Arial" panose="020B0604020202020204" pitchFamily="34" charset="0"/>
              <a:buNone/>
              <a:defRPr sz="1200" b="1" kern="1200" cap="none" baseline="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marL="0" indent="0" algn="l" defTabSz="179393" rtl="0" eaLnBrk="1" latinLnBrk="0" hangingPunct="1">
              <a:lnSpc>
                <a:spcPct val="100000"/>
              </a:lnSpc>
              <a:spcBef>
                <a:spcPts val="0"/>
              </a:spcBef>
              <a:spcAft>
                <a:spcPts val="600"/>
              </a:spcAft>
              <a:buFont typeface="Arial" panose="020B0604020202020204" pitchFamily="34" charset="0"/>
              <a:buNone/>
              <a:defRPr sz="1200" b="0" kern="1200" cap="none" baseline="0">
                <a:solidFill>
                  <a:schemeClr val="tx1"/>
                </a:solidFill>
                <a:latin typeface="Arial" panose="020B0604020202020204" pitchFamily="34" charset="0"/>
                <a:ea typeface="+mn-ea"/>
                <a:cs typeface="Arial" panose="020B0604020202020204" pitchFamily="34" charset="0"/>
                <a:sym typeface="Arial" panose="020B0604020202020204" pitchFamily="34" charset="0"/>
              </a:defRPr>
            </a:lvl2pPr>
            <a:lvl3pPr marL="0" indent="0" algn="l" defTabSz="179393"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3pPr>
            <a:lvl4pPr marL="180005" indent="-182568" algn="l" defTabSz="179393" rtl="0" eaLnBrk="1" latinLnBrk="0" hangingPunct="1">
              <a:lnSpc>
                <a:spcPct val="100000"/>
              </a:lnSpc>
              <a:spcBef>
                <a:spcPts val="0"/>
              </a:spcBef>
              <a:spcAft>
                <a:spcPts val="600"/>
              </a:spcAft>
              <a:buClrTx/>
              <a:buFont typeface="Arial" panose="020B0604020202020204" pitchFamily="34" charset="0"/>
              <a:buChar char="•"/>
              <a:defRPr sz="100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4pPr>
            <a:lvl5pPr marL="358784" indent="-183605" algn="l" defTabSz="179393" rtl="0" eaLnBrk="1" latinLnBrk="0" hangingPunct="1">
              <a:lnSpc>
                <a:spcPct val="100000"/>
              </a:lnSpc>
              <a:spcBef>
                <a:spcPts val="0"/>
              </a:spcBef>
              <a:spcAft>
                <a:spcPts val="600"/>
              </a:spcAft>
              <a:buClrTx/>
              <a:buSzPct val="100000"/>
              <a:buFont typeface="Arial" panose="020B0604020202020204" pitchFamily="34" charset="0"/>
              <a:buChar char="-"/>
              <a:defRPr sz="100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5pPr>
            <a:lvl6pPr marL="541352" indent="-182568" algn="l" defTabSz="179393" rtl="0" eaLnBrk="1" latinLnBrk="0" hangingPunct="1">
              <a:lnSpc>
                <a:spcPct val="100000"/>
              </a:lnSpc>
              <a:spcBef>
                <a:spcPts val="0"/>
              </a:spcBef>
              <a:spcAft>
                <a:spcPts val="600"/>
              </a:spcAft>
              <a:buClrTx/>
              <a:buSzPct val="80000"/>
              <a:buFont typeface="Wingdings" panose="05000000000000000000" pitchFamily="2" charset="2"/>
              <a:buChar char="§"/>
              <a:defRPr sz="1000" kern="1200">
                <a:solidFill>
                  <a:schemeClr val="tx1"/>
                </a:solidFill>
                <a:latin typeface="+mn-lt"/>
                <a:ea typeface="+mn-ea"/>
                <a:cs typeface="+mn-cs"/>
              </a:defRPr>
            </a:lvl6pPr>
            <a:lvl7pPr marL="720018" indent="-183605" algn="l" defTabSz="179393" rtl="0" eaLnBrk="1" latinLnBrk="0" hangingPunct="1">
              <a:lnSpc>
                <a:spcPct val="100000"/>
              </a:lnSpc>
              <a:spcBef>
                <a:spcPts val="0"/>
              </a:spcBef>
              <a:spcAft>
                <a:spcPts val="600"/>
              </a:spcAft>
              <a:buClrTx/>
              <a:buFont typeface="Arial" panose="020B0604020202020204" pitchFamily="34" charset="0"/>
              <a:buChar char="•"/>
              <a:defRPr sz="1000" kern="1200">
                <a:solidFill>
                  <a:schemeClr val="tx1"/>
                </a:solidFill>
                <a:latin typeface="+mn-lt"/>
                <a:ea typeface="+mn-ea"/>
                <a:cs typeface="+mn-cs"/>
              </a:defRPr>
            </a:lvl7pPr>
            <a:lvl8pPr marL="898548" indent="-182568" algn="l" defTabSz="179393" rtl="0" eaLnBrk="1" latinLnBrk="0" hangingPunct="1">
              <a:lnSpc>
                <a:spcPct val="100000"/>
              </a:lnSpc>
              <a:spcBef>
                <a:spcPts val="0"/>
              </a:spcBef>
              <a:spcAft>
                <a:spcPts val="600"/>
              </a:spcAft>
              <a:buClrTx/>
              <a:buFont typeface="Arial" panose="020B0604020202020204" pitchFamily="34" charset="0"/>
              <a:buChar char="-"/>
              <a:defRPr sz="1000" kern="1200">
                <a:solidFill>
                  <a:schemeClr val="tx1"/>
                </a:solidFill>
                <a:latin typeface="+mn-lt"/>
                <a:ea typeface="+mn-ea"/>
                <a:cs typeface="+mn-cs"/>
              </a:defRPr>
            </a:lvl8pPr>
            <a:lvl9pPr marL="179393" indent="0" algn="l" defTabSz="179393" rtl="0" eaLnBrk="1" latinLnBrk="0" hangingPunct="1">
              <a:lnSpc>
                <a:spcPct val="100000"/>
              </a:lnSpc>
              <a:spcBef>
                <a:spcPts val="0"/>
              </a:spcBef>
              <a:spcAft>
                <a:spcPts val="600"/>
              </a:spcAft>
              <a:buClr>
                <a:schemeClr val="bg2"/>
              </a:buClr>
              <a:buSzPct val="80000"/>
              <a:buFont typeface="Wingdings" panose="05000000000000000000" pitchFamily="2" charset="2"/>
              <a:buNone/>
              <a:defRPr sz="1000" kern="1200">
                <a:solidFill>
                  <a:schemeClr val="tx1"/>
                </a:solidFill>
                <a:latin typeface="+mn-lt"/>
                <a:ea typeface="+mn-ea"/>
                <a:cs typeface="+mn-cs"/>
              </a:defRPr>
            </a:lvl9pPr>
          </a:lstStyle>
          <a:p>
            <a:pPr defTabSz="914400">
              <a:lnSpc>
                <a:spcPct val="90000"/>
              </a:lnSpc>
              <a:spcBef>
                <a:spcPts val="1000"/>
              </a:spcBef>
            </a:pPr>
            <a:r>
              <a:rPr lang="en-GB" sz="2000" dirty="0">
                <a:solidFill>
                  <a:srgbClr val="3876BE"/>
                </a:solidFill>
                <a:ea typeface="+mj-ea"/>
                <a:cs typeface="+mj-cs"/>
              </a:rPr>
              <a:t>Our digital initiatives are aligned with national aims, local need our collective ICS goals and ambitions</a:t>
            </a:r>
          </a:p>
        </p:txBody>
      </p:sp>
      <p:sp>
        <p:nvSpPr>
          <p:cNvPr id="9" name="Rectangle 8">
            <a:extLst>
              <a:ext uri="{FF2B5EF4-FFF2-40B4-BE49-F238E27FC236}">
                <a16:creationId xmlns:a16="http://schemas.microsoft.com/office/drawing/2014/main" id="{15040C25-2730-47C1-95E0-D519062CDD4F}"/>
              </a:ext>
            </a:extLst>
          </p:cNvPr>
          <p:cNvSpPr/>
          <p:nvPr/>
        </p:nvSpPr>
        <p:spPr>
          <a:xfrm>
            <a:off x="717304" y="5648552"/>
            <a:ext cx="10800732" cy="7262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0" name="TextBox 2">
            <a:extLst>
              <a:ext uri="{FF2B5EF4-FFF2-40B4-BE49-F238E27FC236}">
                <a16:creationId xmlns:a16="http://schemas.microsoft.com/office/drawing/2014/main" id="{18E00F68-78FE-4630-957A-6E130DD2F491}"/>
              </a:ext>
            </a:extLst>
          </p:cNvPr>
          <p:cNvSpPr txBox="1"/>
          <p:nvPr/>
        </p:nvSpPr>
        <p:spPr>
          <a:xfrm>
            <a:off x="718354" y="912229"/>
            <a:ext cx="3525399" cy="4735623"/>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wrap="square" lIns="72000" tIns="72000" rIns="72000" bIns="72000" anchor="t">
            <a:noAutofit/>
          </a:bodyPr>
          <a:lstStyle>
            <a:defPPr>
              <a:defRPr lang="en-US"/>
            </a:defPPr>
            <a:lvl1pPr marL="0" algn="l" defTabSz="914400" rtl="0" eaLnBrk="1" latinLnBrk="0" hangingPunct="1">
              <a:defRPr sz="1800" kern="1200">
                <a:solidFill>
                  <a:schemeClr val="accent3"/>
                </a:solidFill>
                <a:latin typeface="+mn-lt"/>
                <a:ea typeface="+mn-ea"/>
                <a:cs typeface="+mn-cs"/>
              </a:defRPr>
            </a:lvl1pPr>
            <a:lvl2pPr marL="457200" algn="l" defTabSz="914400" rtl="0" eaLnBrk="1" latinLnBrk="0" hangingPunct="1">
              <a:defRPr sz="1800" kern="1200">
                <a:solidFill>
                  <a:schemeClr val="accent3"/>
                </a:solidFill>
                <a:latin typeface="+mn-lt"/>
                <a:ea typeface="+mn-ea"/>
                <a:cs typeface="+mn-cs"/>
              </a:defRPr>
            </a:lvl2pPr>
            <a:lvl3pPr marL="914400" algn="l" defTabSz="914400" rtl="0" eaLnBrk="1" latinLnBrk="0" hangingPunct="1">
              <a:defRPr sz="1800" kern="1200">
                <a:solidFill>
                  <a:schemeClr val="accent3"/>
                </a:solidFill>
                <a:latin typeface="+mn-lt"/>
                <a:ea typeface="+mn-ea"/>
                <a:cs typeface="+mn-cs"/>
              </a:defRPr>
            </a:lvl3pPr>
            <a:lvl4pPr marL="1371600" algn="l" defTabSz="914400" rtl="0" eaLnBrk="1" latinLnBrk="0" hangingPunct="1">
              <a:defRPr sz="1800" kern="1200">
                <a:solidFill>
                  <a:schemeClr val="accent3"/>
                </a:solidFill>
                <a:latin typeface="+mn-lt"/>
                <a:ea typeface="+mn-ea"/>
                <a:cs typeface="+mn-cs"/>
              </a:defRPr>
            </a:lvl4pPr>
            <a:lvl5pPr marL="1828800" algn="l" defTabSz="914400" rtl="0" eaLnBrk="1" latinLnBrk="0" hangingPunct="1">
              <a:defRPr sz="1800" kern="1200">
                <a:solidFill>
                  <a:schemeClr val="accent3"/>
                </a:solidFill>
                <a:latin typeface="+mn-lt"/>
                <a:ea typeface="+mn-ea"/>
                <a:cs typeface="+mn-cs"/>
              </a:defRPr>
            </a:lvl5pPr>
            <a:lvl6pPr marL="2286000" algn="l" defTabSz="914400" rtl="0" eaLnBrk="1" latinLnBrk="0" hangingPunct="1">
              <a:defRPr sz="1800" kern="1200">
                <a:solidFill>
                  <a:schemeClr val="accent3"/>
                </a:solidFill>
                <a:latin typeface="+mn-lt"/>
                <a:ea typeface="+mn-ea"/>
                <a:cs typeface="+mn-cs"/>
              </a:defRPr>
            </a:lvl6pPr>
            <a:lvl7pPr marL="2743200" algn="l" defTabSz="914400" rtl="0" eaLnBrk="1" latinLnBrk="0" hangingPunct="1">
              <a:defRPr sz="1800" kern="1200">
                <a:solidFill>
                  <a:schemeClr val="accent3"/>
                </a:solidFill>
                <a:latin typeface="+mn-lt"/>
                <a:ea typeface="+mn-ea"/>
                <a:cs typeface="+mn-cs"/>
              </a:defRPr>
            </a:lvl7pPr>
            <a:lvl8pPr marL="3200400" algn="l" defTabSz="914400" rtl="0" eaLnBrk="1" latinLnBrk="0" hangingPunct="1">
              <a:defRPr sz="1800" kern="1200">
                <a:solidFill>
                  <a:schemeClr val="accent3"/>
                </a:solidFill>
                <a:latin typeface="+mn-lt"/>
                <a:ea typeface="+mn-ea"/>
                <a:cs typeface="+mn-cs"/>
              </a:defRPr>
            </a:lvl8pPr>
            <a:lvl9pPr marL="3657600" algn="l" defTabSz="914400" rtl="0" eaLnBrk="1" latinLnBrk="0" hangingPunct="1">
              <a:defRPr sz="1800" kern="1200">
                <a:solidFill>
                  <a:schemeClr val="accent3"/>
                </a:solidFill>
                <a:latin typeface="+mn-lt"/>
                <a:ea typeface="+mn-ea"/>
                <a:cs typeface="+mn-cs"/>
              </a:defRPr>
            </a:lvl9pPr>
          </a:lstStyle>
          <a:p>
            <a:pPr marL="0" marR="0" lvl="0" indent="0" algn="ctr" defTabSz="567019"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chemeClr val="accent1"/>
              </a:solidFill>
              <a:effectLst/>
              <a:uLnTx/>
              <a:uFillTx/>
              <a:latin typeface="Arial" panose="020B0604020202020204"/>
              <a:ea typeface="+mn-ea"/>
              <a:cs typeface="+mn-cs"/>
            </a:endParaRPr>
          </a:p>
        </p:txBody>
      </p:sp>
      <p:sp>
        <p:nvSpPr>
          <p:cNvPr id="11" name="TextBox 3">
            <a:extLst>
              <a:ext uri="{FF2B5EF4-FFF2-40B4-BE49-F238E27FC236}">
                <a16:creationId xmlns:a16="http://schemas.microsoft.com/office/drawing/2014/main" id="{D7B808CA-03EE-4262-9338-CE0175980A65}"/>
              </a:ext>
            </a:extLst>
          </p:cNvPr>
          <p:cNvSpPr txBox="1"/>
          <p:nvPr/>
        </p:nvSpPr>
        <p:spPr>
          <a:xfrm>
            <a:off x="717304" y="904042"/>
            <a:ext cx="3525397" cy="276999"/>
          </a:xfrm>
          <a:prstGeom prst="rect">
            <a:avLst/>
          </a:prstGeom>
          <a:solidFill>
            <a:srgbClr val="ED7D31"/>
          </a:solidFill>
          <a:ln w="12700" cap="flat" cmpd="sng" algn="ctr">
            <a:solidFill>
              <a:srgbClr val="A5A5A5">
                <a:shade val="50000"/>
              </a:srgbClr>
            </a:solidFill>
            <a:prstDash val="solid"/>
            <a:miter lim="800000"/>
          </a:ln>
          <a:effectLst/>
        </p:spPr>
        <p:txBody>
          <a:bodyPr wrap="square">
            <a:spAutoFit/>
          </a:bodyPr>
          <a:lstStyle>
            <a:defPPr>
              <a:defRPr lang="en-US"/>
            </a:defPPr>
            <a:lvl1pPr marR="0" lvl="0" indent="0" algn="ctr" defTabSz="567019" fontAlgn="auto">
              <a:lnSpc>
                <a:spcPct val="100000"/>
              </a:lnSpc>
              <a:spcBef>
                <a:spcPts val="0"/>
              </a:spcBef>
              <a:spcAft>
                <a:spcPts val="0"/>
              </a:spcAft>
              <a:buClrTx/>
              <a:buSzTx/>
              <a:buFontTx/>
              <a:buNone/>
              <a:tabLst/>
              <a:defRPr kumimoji="0" sz="1200" b="1" i="0" u="none" strike="noStrike" cap="none" spc="0" normalizeH="0" baseline="0">
                <a:ln>
                  <a:noFill/>
                </a:ln>
                <a:solidFill>
                  <a:prstClr val="white"/>
                </a:solidFill>
                <a:effectLst/>
                <a:uLnTx/>
                <a:uFillTx/>
                <a:latin typeface="Calibri" panose="020F0502020204030204"/>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dirty="0"/>
              <a:t>Digitise</a:t>
            </a:r>
          </a:p>
        </p:txBody>
      </p:sp>
      <p:sp>
        <p:nvSpPr>
          <p:cNvPr id="13" name="TextBox 5">
            <a:extLst>
              <a:ext uri="{FF2B5EF4-FFF2-40B4-BE49-F238E27FC236}">
                <a16:creationId xmlns:a16="http://schemas.microsoft.com/office/drawing/2014/main" id="{E3016A22-368D-48D5-AAC2-5670B91B74DF}"/>
              </a:ext>
            </a:extLst>
          </p:cNvPr>
          <p:cNvSpPr txBox="1"/>
          <p:nvPr/>
        </p:nvSpPr>
        <p:spPr>
          <a:xfrm>
            <a:off x="4243752" y="904042"/>
            <a:ext cx="3865847" cy="276999"/>
          </a:xfrm>
          <a:prstGeom prst="rect">
            <a:avLst/>
          </a:prstGeom>
          <a:solidFill>
            <a:srgbClr val="4472C4"/>
          </a:solidFill>
          <a:ln w="12700" cap="flat" cmpd="sng" algn="ctr">
            <a:solidFill>
              <a:srgbClr val="FFC000">
                <a:shade val="50000"/>
              </a:srgbClr>
            </a:solidFill>
            <a:prstDash val="solid"/>
            <a:miter lim="800000"/>
          </a:ln>
          <a:effectLst/>
        </p:spPr>
        <p:txBody>
          <a:bodyPr wrap="square">
            <a:spAutoFit/>
          </a:bodyPr>
          <a:lstStyle>
            <a:defPPr>
              <a:defRPr lang="en-US"/>
            </a:defPPr>
            <a:lvl1pPr marR="0" lvl="0" indent="0" algn="ctr" defTabSz="567019" fontAlgn="auto">
              <a:lnSpc>
                <a:spcPct val="100000"/>
              </a:lnSpc>
              <a:spcBef>
                <a:spcPts val="0"/>
              </a:spcBef>
              <a:spcAft>
                <a:spcPts val="0"/>
              </a:spcAft>
              <a:buClrTx/>
              <a:buSzTx/>
              <a:buFontTx/>
              <a:buNone/>
              <a:tabLst/>
              <a:defRPr kumimoji="0" sz="1200" b="1" i="0" u="none" strike="noStrike" cap="none" spc="0" normalizeH="0" baseline="0">
                <a:ln>
                  <a:noFill/>
                </a:ln>
                <a:solidFill>
                  <a:prstClr val="white"/>
                </a:solidFill>
                <a:effectLst/>
                <a:uLnTx/>
                <a:uFillTx/>
                <a:latin typeface="Calibri" panose="020F0502020204030204"/>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dirty="0"/>
              <a:t>Connect</a:t>
            </a:r>
          </a:p>
        </p:txBody>
      </p:sp>
      <p:sp>
        <p:nvSpPr>
          <p:cNvPr id="14" name="TextBox 6">
            <a:extLst>
              <a:ext uri="{FF2B5EF4-FFF2-40B4-BE49-F238E27FC236}">
                <a16:creationId xmlns:a16="http://schemas.microsoft.com/office/drawing/2014/main" id="{B87CFA0A-4882-4DB1-8DD4-376FFB79A76E}"/>
              </a:ext>
            </a:extLst>
          </p:cNvPr>
          <p:cNvSpPr txBox="1"/>
          <p:nvPr/>
        </p:nvSpPr>
        <p:spPr>
          <a:xfrm>
            <a:off x="8110651" y="923115"/>
            <a:ext cx="3407386" cy="4735623"/>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lIns="72000" tIns="72000" rIns="72000" bIns="72000" anchor="t">
            <a:noAutofit/>
          </a:bodyPr>
          <a:lstStyle>
            <a:defPPr>
              <a:defRPr lang="en-US"/>
            </a:defPPr>
            <a:lvl1pPr marL="0" algn="l" defTabSz="914400" rtl="0" eaLnBrk="1" latinLnBrk="0" hangingPunct="1">
              <a:defRPr sz="1800" kern="1200">
                <a:solidFill>
                  <a:schemeClr val="accent5"/>
                </a:solidFill>
                <a:latin typeface="+mn-lt"/>
                <a:ea typeface="+mn-ea"/>
                <a:cs typeface="+mn-cs"/>
              </a:defRPr>
            </a:lvl1pPr>
            <a:lvl2pPr marL="457200" algn="l" defTabSz="914400" rtl="0" eaLnBrk="1" latinLnBrk="0" hangingPunct="1">
              <a:defRPr sz="1800" kern="1200">
                <a:solidFill>
                  <a:schemeClr val="accent5"/>
                </a:solidFill>
                <a:latin typeface="+mn-lt"/>
                <a:ea typeface="+mn-ea"/>
                <a:cs typeface="+mn-cs"/>
              </a:defRPr>
            </a:lvl2pPr>
            <a:lvl3pPr marL="914400" algn="l" defTabSz="914400" rtl="0" eaLnBrk="1" latinLnBrk="0" hangingPunct="1">
              <a:defRPr sz="1800" kern="1200">
                <a:solidFill>
                  <a:schemeClr val="accent5"/>
                </a:solidFill>
                <a:latin typeface="+mn-lt"/>
                <a:ea typeface="+mn-ea"/>
                <a:cs typeface="+mn-cs"/>
              </a:defRPr>
            </a:lvl3pPr>
            <a:lvl4pPr marL="1371600" algn="l" defTabSz="914400" rtl="0" eaLnBrk="1" latinLnBrk="0" hangingPunct="1">
              <a:defRPr sz="1800" kern="1200">
                <a:solidFill>
                  <a:schemeClr val="accent5"/>
                </a:solidFill>
                <a:latin typeface="+mn-lt"/>
                <a:ea typeface="+mn-ea"/>
                <a:cs typeface="+mn-cs"/>
              </a:defRPr>
            </a:lvl4pPr>
            <a:lvl5pPr marL="1828800" algn="l" defTabSz="914400" rtl="0" eaLnBrk="1" latinLnBrk="0" hangingPunct="1">
              <a:defRPr sz="1800" kern="1200">
                <a:solidFill>
                  <a:schemeClr val="accent5"/>
                </a:solidFill>
                <a:latin typeface="+mn-lt"/>
                <a:ea typeface="+mn-ea"/>
                <a:cs typeface="+mn-cs"/>
              </a:defRPr>
            </a:lvl5pPr>
            <a:lvl6pPr marL="2286000" algn="l" defTabSz="914400" rtl="0" eaLnBrk="1" latinLnBrk="0" hangingPunct="1">
              <a:defRPr sz="1800" kern="1200">
                <a:solidFill>
                  <a:schemeClr val="accent5"/>
                </a:solidFill>
                <a:latin typeface="+mn-lt"/>
                <a:ea typeface="+mn-ea"/>
                <a:cs typeface="+mn-cs"/>
              </a:defRPr>
            </a:lvl6pPr>
            <a:lvl7pPr marL="2743200" algn="l" defTabSz="914400" rtl="0" eaLnBrk="1" latinLnBrk="0" hangingPunct="1">
              <a:defRPr sz="1800" kern="1200">
                <a:solidFill>
                  <a:schemeClr val="accent5"/>
                </a:solidFill>
                <a:latin typeface="+mn-lt"/>
                <a:ea typeface="+mn-ea"/>
                <a:cs typeface="+mn-cs"/>
              </a:defRPr>
            </a:lvl7pPr>
            <a:lvl8pPr marL="3200400" algn="l" defTabSz="914400" rtl="0" eaLnBrk="1" latinLnBrk="0" hangingPunct="1">
              <a:defRPr sz="1800" kern="1200">
                <a:solidFill>
                  <a:schemeClr val="accent5"/>
                </a:solidFill>
                <a:latin typeface="+mn-lt"/>
                <a:ea typeface="+mn-ea"/>
                <a:cs typeface="+mn-cs"/>
              </a:defRPr>
            </a:lvl8pPr>
            <a:lvl9pPr marL="3657600" algn="l" defTabSz="914400" rtl="0" eaLnBrk="1" latinLnBrk="0" hangingPunct="1">
              <a:defRPr sz="1800" kern="1200">
                <a:solidFill>
                  <a:schemeClr val="accent5"/>
                </a:solidFill>
                <a:latin typeface="+mn-lt"/>
                <a:ea typeface="+mn-ea"/>
                <a:cs typeface="+mn-cs"/>
              </a:defRPr>
            </a:lvl9pPr>
          </a:lstStyle>
          <a:p>
            <a:pPr marL="0" marR="0" lvl="0" indent="0" algn="ctr" defTabSz="567019"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chemeClr val="accent1"/>
                </a:solidFill>
                <a:effectLst/>
                <a:uLnTx/>
                <a:uFillTx/>
                <a:latin typeface="Arial" panose="020B0604020202020204"/>
                <a:ea typeface="+mn-ea"/>
                <a:cs typeface="+mn-cs"/>
              </a:rPr>
              <a:t>onitorin</a:t>
            </a:r>
          </a:p>
        </p:txBody>
      </p:sp>
      <p:sp>
        <p:nvSpPr>
          <p:cNvPr id="15" name="TextBox 7">
            <a:extLst>
              <a:ext uri="{FF2B5EF4-FFF2-40B4-BE49-F238E27FC236}">
                <a16:creationId xmlns:a16="http://schemas.microsoft.com/office/drawing/2014/main" id="{97B3F770-2AFD-49A8-933E-2C056C1472F7}"/>
              </a:ext>
            </a:extLst>
          </p:cNvPr>
          <p:cNvSpPr txBox="1"/>
          <p:nvPr/>
        </p:nvSpPr>
        <p:spPr>
          <a:xfrm>
            <a:off x="8109600" y="904042"/>
            <a:ext cx="3407387" cy="276999"/>
          </a:xfrm>
          <a:prstGeom prst="rect">
            <a:avLst/>
          </a:prstGeom>
          <a:solidFill>
            <a:srgbClr val="70AD47"/>
          </a:solidFill>
          <a:ln w="12700" cap="flat" cmpd="sng" algn="ctr">
            <a:solidFill>
              <a:srgbClr val="5B9BD5">
                <a:shade val="50000"/>
              </a:srgbClr>
            </a:solidFill>
            <a:prstDash val="solid"/>
            <a:miter lim="800000"/>
          </a:ln>
          <a:effectLst/>
        </p:spPr>
        <p:txBody>
          <a:bodyPr wrap="square">
            <a:spAutoFit/>
          </a:bodyPr>
          <a:lstStyle>
            <a:defPPr>
              <a:defRPr lang="en-US"/>
            </a:defPPr>
            <a:lvl1pPr marR="0" lvl="0" indent="0" algn="ctr" defTabSz="567019" fontAlgn="auto">
              <a:lnSpc>
                <a:spcPct val="100000"/>
              </a:lnSpc>
              <a:spcBef>
                <a:spcPts val="0"/>
              </a:spcBef>
              <a:spcAft>
                <a:spcPts val="0"/>
              </a:spcAft>
              <a:buClrTx/>
              <a:buSzTx/>
              <a:buFontTx/>
              <a:buNone/>
              <a:tabLst/>
              <a:defRPr kumimoji="0" sz="1200" b="1" i="0" u="none" strike="noStrike" cap="none" spc="0" normalizeH="0" baseline="0">
                <a:ln>
                  <a:noFill/>
                </a:ln>
                <a:solidFill>
                  <a:prstClr val="white"/>
                </a:solidFill>
                <a:effectLst/>
                <a:uLnTx/>
                <a:uFillTx/>
                <a:latin typeface="Calibri" panose="020F0502020204030204"/>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a:t>Transform</a:t>
            </a:r>
          </a:p>
        </p:txBody>
      </p:sp>
      <p:sp>
        <p:nvSpPr>
          <p:cNvPr id="16" name="Text Box 36">
            <a:extLst>
              <a:ext uri="{FF2B5EF4-FFF2-40B4-BE49-F238E27FC236}">
                <a16:creationId xmlns:a16="http://schemas.microsoft.com/office/drawing/2014/main" id="{7DE16234-A1A6-4238-88F2-CE0DFD4D8CE9}"/>
              </a:ext>
            </a:extLst>
          </p:cNvPr>
          <p:cNvSpPr txBox="1">
            <a:spLocks noChangeArrowheads="1"/>
          </p:cNvSpPr>
          <p:nvPr/>
        </p:nvSpPr>
        <p:spPr bwMode="gray">
          <a:xfrm>
            <a:off x="1552904" y="5751625"/>
            <a:ext cx="8398964" cy="538254"/>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lIns="0" tIns="0" rIns="0" bIns="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651372">
              <a:spcBef>
                <a:spcPct val="20000"/>
              </a:spcBef>
            </a:pPr>
            <a:r>
              <a:rPr lang="en-GB" sz="1100" b="1">
                <a:solidFill>
                  <a:srgbClr val="293947"/>
                </a:solidFill>
                <a:latin typeface="Arial" panose="020B0604020202020204"/>
                <a:cs typeface="Arial" charset="0"/>
              </a:rPr>
              <a:t>Collaborative ways of working and model for digital</a:t>
            </a:r>
          </a:p>
          <a:p>
            <a:pPr algn="ctr" defTabSz="651372">
              <a:spcBef>
                <a:spcPct val="20000"/>
              </a:spcBef>
            </a:pPr>
            <a:r>
              <a:rPr lang="en-GB" sz="1050">
                <a:solidFill>
                  <a:srgbClr val="141414"/>
                </a:solidFill>
                <a:latin typeface="Arial" panose="020B0604020202020204"/>
                <a:cs typeface="Arial" charset="0"/>
              </a:rPr>
              <a:t>Putting in place the right Operating Model, Standards and tools to foster collaboration</a:t>
            </a:r>
          </a:p>
        </p:txBody>
      </p:sp>
      <p:graphicFrame>
        <p:nvGraphicFramePr>
          <p:cNvPr id="17" name="Chart 16">
            <a:extLst>
              <a:ext uri="{FF2B5EF4-FFF2-40B4-BE49-F238E27FC236}">
                <a16:creationId xmlns:a16="http://schemas.microsoft.com/office/drawing/2014/main" id="{95D2D65C-8E6D-419A-94A0-F6BAE05B0999}"/>
              </a:ext>
            </a:extLst>
          </p:cNvPr>
          <p:cNvGraphicFramePr/>
          <p:nvPr/>
        </p:nvGraphicFramePr>
        <p:xfrm>
          <a:off x="1254445" y="5647852"/>
          <a:ext cx="1496152" cy="778848"/>
        </p:xfrm>
        <a:graphic>
          <a:graphicData uri="http://schemas.openxmlformats.org/drawingml/2006/chart">
            <c:chart xmlns:c="http://schemas.openxmlformats.org/drawingml/2006/chart" xmlns:r="http://schemas.openxmlformats.org/officeDocument/2006/relationships" r:id="rId2"/>
          </a:graphicData>
        </a:graphic>
      </p:graphicFrame>
      <p:sp>
        <p:nvSpPr>
          <p:cNvPr id="18" name="Freeform 105">
            <a:extLst>
              <a:ext uri="{FF2B5EF4-FFF2-40B4-BE49-F238E27FC236}">
                <a16:creationId xmlns:a16="http://schemas.microsoft.com/office/drawing/2014/main" id="{3843DC98-6AC1-4A21-A0C4-9FD2ECCB2E6A}"/>
              </a:ext>
            </a:extLst>
          </p:cNvPr>
          <p:cNvSpPr>
            <a:spLocks noEditPoints="1"/>
          </p:cNvSpPr>
          <p:nvPr/>
        </p:nvSpPr>
        <p:spPr bwMode="auto">
          <a:xfrm>
            <a:off x="877123" y="4293228"/>
            <a:ext cx="376788" cy="383425"/>
          </a:xfrm>
          <a:custGeom>
            <a:avLst/>
            <a:gdLst>
              <a:gd name="T0" fmla="*/ 221 w 240"/>
              <a:gd name="T1" fmla="*/ 163 h 184"/>
              <a:gd name="T2" fmla="*/ 208 w 240"/>
              <a:gd name="T3" fmla="*/ 128 h 184"/>
              <a:gd name="T4" fmla="*/ 195 w 240"/>
              <a:gd name="T5" fmla="*/ 163 h 184"/>
              <a:gd name="T6" fmla="*/ 165 w 240"/>
              <a:gd name="T7" fmla="*/ 163 h 184"/>
              <a:gd name="T8" fmla="*/ 152 w 240"/>
              <a:gd name="T9" fmla="*/ 128 h 184"/>
              <a:gd name="T10" fmla="*/ 139 w 240"/>
              <a:gd name="T11" fmla="*/ 163 h 184"/>
              <a:gd name="T12" fmla="*/ 109 w 240"/>
              <a:gd name="T13" fmla="*/ 163 h 184"/>
              <a:gd name="T14" fmla="*/ 96 w 240"/>
              <a:gd name="T15" fmla="*/ 128 h 184"/>
              <a:gd name="T16" fmla="*/ 83 w 240"/>
              <a:gd name="T17" fmla="*/ 163 h 184"/>
              <a:gd name="T18" fmla="*/ 64 w 240"/>
              <a:gd name="T19" fmla="*/ 182 h 184"/>
              <a:gd name="T20" fmla="*/ 236 w 240"/>
              <a:gd name="T21" fmla="*/ 184 h 184"/>
              <a:gd name="T22" fmla="*/ 239 w 240"/>
              <a:gd name="T23" fmla="*/ 178 h 184"/>
              <a:gd name="T24" fmla="*/ 108 w 240"/>
              <a:gd name="T25" fmla="*/ 148 h 184"/>
              <a:gd name="T26" fmla="*/ 84 w 240"/>
              <a:gd name="T27" fmla="*/ 148 h 184"/>
              <a:gd name="T28" fmla="*/ 78 w 240"/>
              <a:gd name="T29" fmla="*/ 176 h 184"/>
              <a:gd name="T30" fmla="*/ 113 w 240"/>
              <a:gd name="T31" fmla="*/ 175 h 184"/>
              <a:gd name="T32" fmla="*/ 78 w 240"/>
              <a:gd name="T33" fmla="*/ 176 h 184"/>
              <a:gd name="T34" fmla="*/ 164 w 240"/>
              <a:gd name="T35" fmla="*/ 148 h 184"/>
              <a:gd name="T36" fmla="*/ 140 w 240"/>
              <a:gd name="T37" fmla="*/ 148 h 184"/>
              <a:gd name="T38" fmla="*/ 134 w 240"/>
              <a:gd name="T39" fmla="*/ 176 h 184"/>
              <a:gd name="T40" fmla="*/ 169 w 240"/>
              <a:gd name="T41" fmla="*/ 175 h 184"/>
              <a:gd name="T42" fmla="*/ 134 w 240"/>
              <a:gd name="T43" fmla="*/ 176 h 184"/>
              <a:gd name="T44" fmla="*/ 220 w 240"/>
              <a:gd name="T45" fmla="*/ 148 h 184"/>
              <a:gd name="T46" fmla="*/ 196 w 240"/>
              <a:gd name="T47" fmla="*/ 148 h 184"/>
              <a:gd name="T48" fmla="*/ 190 w 240"/>
              <a:gd name="T49" fmla="*/ 176 h 184"/>
              <a:gd name="T50" fmla="*/ 225 w 240"/>
              <a:gd name="T51" fmla="*/ 175 h 184"/>
              <a:gd name="T52" fmla="*/ 190 w 240"/>
              <a:gd name="T53" fmla="*/ 176 h 184"/>
              <a:gd name="T54" fmla="*/ 208 w 240"/>
              <a:gd name="T55" fmla="*/ 116 h 184"/>
              <a:gd name="T56" fmla="*/ 207 w 240"/>
              <a:gd name="T57" fmla="*/ 1 h 184"/>
              <a:gd name="T58" fmla="*/ 40 w 240"/>
              <a:gd name="T59" fmla="*/ 0 h 184"/>
              <a:gd name="T60" fmla="*/ 40 w 240"/>
              <a:gd name="T61" fmla="*/ 40 h 184"/>
              <a:gd name="T62" fmla="*/ 56 w 240"/>
              <a:gd name="T63" fmla="*/ 8 h 184"/>
              <a:gd name="T64" fmla="*/ 200 w 240"/>
              <a:gd name="T65" fmla="*/ 112 h 184"/>
              <a:gd name="T66" fmla="*/ 64 w 240"/>
              <a:gd name="T67" fmla="*/ 66 h 184"/>
              <a:gd name="T68" fmla="*/ 100 w 240"/>
              <a:gd name="T69" fmla="*/ 64 h 184"/>
              <a:gd name="T70" fmla="*/ 119 w 240"/>
              <a:gd name="T71" fmla="*/ 41 h 184"/>
              <a:gd name="T72" fmla="*/ 56 w 240"/>
              <a:gd name="T73" fmla="*/ 40 h 184"/>
              <a:gd name="T74" fmla="*/ 40 w 240"/>
              <a:gd name="T75" fmla="*/ 54 h 184"/>
              <a:gd name="T76" fmla="*/ 23 w 240"/>
              <a:gd name="T77" fmla="*/ 40 h 184"/>
              <a:gd name="T78" fmla="*/ 12 w 240"/>
              <a:gd name="T79" fmla="*/ 43 h 184"/>
              <a:gd name="T80" fmla="*/ 0 w 240"/>
              <a:gd name="T81" fmla="*/ 92 h 184"/>
              <a:gd name="T82" fmla="*/ 16 w 240"/>
              <a:gd name="T83" fmla="*/ 164 h 184"/>
              <a:gd name="T84" fmla="*/ 20 w 240"/>
              <a:gd name="T85" fmla="*/ 168 h 184"/>
              <a:gd name="T86" fmla="*/ 63 w 240"/>
              <a:gd name="T87" fmla="*/ 167 h 184"/>
              <a:gd name="T88" fmla="*/ 64 w 240"/>
              <a:gd name="T89" fmla="*/ 120 h 184"/>
              <a:gd name="T90" fmla="*/ 207 w 240"/>
              <a:gd name="T91" fmla="*/ 119 h 184"/>
              <a:gd name="T92" fmla="*/ 28 w 240"/>
              <a:gd name="T93" fmla="*/ 20 h 184"/>
              <a:gd name="T94" fmla="*/ 40 w 240"/>
              <a:gd name="T95" fmla="*/ 8 h 184"/>
              <a:gd name="T96" fmla="*/ 52 w 240"/>
              <a:gd name="T97" fmla="*/ 20 h 184"/>
              <a:gd name="T98" fmla="*/ 56 w 240"/>
              <a:gd name="T99" fmla="*/ 66 h 184"/>
              <a:gd name="T100" fmla="*/ 44 w 240"/>
              <a:gd name="T101" fmla="*/ 160 h 184"/>
              <a:gd name="T102" fmla="*/ 40 w 240"/>
              <a:gd name="T103" fmla="*/ 104 h 184"/>
              <a:gd name="T104" fmla="*/ 36 w 240"/>
              <a:gd name="T105" fmla="*/ 160 h 184"/>
              <a:gd name="T106" fmla="*/ 24 w 240"/>
              <a:gd name="T107" fmla="*/ 68 h 184"/>
              <a:gd name="T108" fmla="*/ 16 w 240"/>
              <a:gd name="T109" fmla="*/ 68 h 184"/>
              <a:gd name="T110" fmla="*/ 16 w 240"/>
              <a:gd name="T111" fmla="*/ 103 h 184"/>
              <a:gd name="T112" fmla="*/ 8 w 240"/>
              <a:gd name="T113" fmla="*/ 60 h 184"/>
              <a:gd name="T114" fmla="*/ 23 w 240"/>
              <a:gd name="T115" fmla="*/ 48 h 184"/>
              <a:gd name="T116" fmla="*/ 40 w 240"/>
              <a:gd name="T117" fmla="*/ 64 h 184"/>
              <a:gd name="T118" fmla="*/ 58 w 240"/>
              <a:gd name="T119" fmla="*/ 48 h 184"/>
              <a:gd name="T120" fmla="*/ 100 w 240"/>
              <a:gd name="T121" fmla="*/ 56 h 184"/>
              <a:gd name="T122" fmla="*/ 56 w 240"/>
              <a:gd name="T123" fmla="*/ 6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0" h="184">
                <a:moveTo>
                  <a:pt x="239" y="178"/>
                </a:moveTo>
                <a:cubicBezTo>
                  <a:pt x="239" y="177"/>
                  <a:pt x="232" y="168"/>
                  <a:pt x="221" y="163"/>
                </a:cubicBezTo>
                <a:cubicBezTo>
                  <a:pt x="225" y="159"/>
                  <a:pt x="228" y="154"/>
                  <a:pt x="228" y="148"/>
                </a:cubicBezTo>
                <a:cubicBezTo>
                  <a:pt x="228" y="137"/>
                  <a:pt x="219" y="128"/>
                  <a:pt x="208" y="128"/>
                </a:cubicBezTo>
                <a:cubicBezTo>
                  <a:pt x="197" y="128"/>
                  <a:pt x="188" y="137"/>
                  <a:pt x="188" y="148"/>
                </a:cubicBezTo>
                <a:cubicBezTo>
                  <a:pt x="188" y="154"/>
                  <a:pt x="191" y="159"/>
                  <a:pt x="195" y="163"/>
                </a:cubicBezTo>
                <a:cubicBezTo>
                  <a:pt x="188" y="166"/>
                  <a:pt x="183" y="171"/>
                  <a:pt x="180" y="174"/>
                </a:cubicBezTo>
                <a:cubicBezTo>
                  <a:pt x="177" y="171"/>
                  <a:pt x="172" y="166"/>
                  <a:pt x="165" y="163"/>
                </a:cubicBezTo>
                <a:cubicBezTo>
                  <a:pt x="169" y="159"/>
                  <a:pt x="172" y="154"/>
                  <a:pt x="172" y="148"/>
                </a:cubicBezTo>
                <a:cubicBezTo>
                  <a:pt x="172" y="137"/>
                  <a:pt x="163" y="128"/>
                  <a:pt x="152" y="128"/>
                </a:cubicBezTo>
                <a:cubicBezTo>
                  <a:pt x="141" y="128"/>
                  <a:pt x="132" y="137"/>
                  <a:pt x="132" y="148"/>
                </a:cubicBezTo>
                <a:cubicBezTo>
                  <a:pt x="132" y="154"/>
                  <a:pt x="135" y="159"/>
                  <a:pt x="139" y="163"/>
                </a:cubicBezTo>
                <a:cubicBezTo>
                  <a:pt x="132" y="166"/>
                  <a:pt x="127" y="171"/>
                  <a:pt x="124" y="174"/>
                </a:cubicBezTo>
                <a:cubicBezTo>
                  <a:pt x="121" y="171"/>
                  <a:pt x="116" y="166"/>
                  <a:pt x="109" y="163"/>
                </a:cubicBezTo>
                <a:cubicBezTo>
                  <a:pt x="113" y="159"/>
                  <a:pt x="116" y="154"/>
                  <a:pt x="116" y="148"/>
                </a:cubicBezTo>
                <a:cubicBezTo>
                  <a:pt x="116" y="137"/>
                  <a:pt x="107" y="128"/>
                  <a:pt x="96" y="128"/>
                </a:cubicBezTo>
                <a:cubicBezTo>
                  <a:pt x="85" y="128"/>
                  <a:pt x="76" y="137"/>
                  <a:pt x="76" y="148"/>
                </a:cubicBezTo>
                <a:cubicBezTo>
                  <a:pt x="76" y="154"/>
                  <a:pt x="79" y="159"/>
                  <a:pt x="83" y="163"/>
                </a:cubicBezTo>
                <a:cubicBezTo>
                  <a:pt x="72" y="168"/>
                  <a:pt x="65" y="177"/>
                  <a:pt x="65" y="178"/>
                </a:cubicBezTo>
                <a:cubicBezTo>
                  <a:pt x="64" y="179"/>
                  <a:pt x="64" y="180"/>
                  <a:pt x="64" y="182"/>
                </a:cubicBezTo>
                <a:cubicBezTo>
                  <a:pt x="65" y="183"/>
                  <a:pt x="66" y="184"/>
                  <a:pt x="68" y="184"/>
                </a:cubicBezTo>
                <a:cubicBezTo>
                  <a:pt x="236" y="184"/>
                  <a:pt x="236" y="184"/>
                  <a:pt x="236" y="184"/>
                </a:cubicBezTo>
                <a:cubicBezTo>
                  <a:pt x="238" y="184"/>
                  <a:pt x="239" y="183"/>
                  <a:pt x="240" y="182"/>
                </a:cubicBezTo>
                <a:cubicBezTo>
                  <a:pt x="240" y="180"/>
                  <a:pt x="240" y="179"/>
                  <a:pt x="239" y="178"/>
                </a:cubicBezTo>
                <a:close/>
                <a:moveTo>
                  <a:pt x="96" y="136"/>
                </a:moveTo>
                <a:cubicBezTo>
                  <a:pt x="103" y="136"/>
                  <a:pt x="108" y="141"/>
                  <a:pt x="108" y="148"/>
                </a:cubicBezTo>
                <a:cubicBezTo>
                  <a:pt x="108" y="155"/>
                  <a:pt x="103" y="160"/>
                  <a:pt x="96" y="160"/>
                </a:cubicBezTo>
                <a:cubicBezTo>
                  <a:pt x="89" y="160"/>
                  <a:pt x="84" y="155"/>
                  <a:pt x="84" y="148"/>
                </a:cubicBezTo>
                <a:cubicBezTo>
                  <a:pt x="84" y="141"/>
                  <a:pt x="89" y="136"/>
                  <a:pt x="96" y="136"/>
                </a:cubicBezTo>
                <a:close/>
                <a:moveTo>
                  <a:pt x="78" y="176"/>
                </a:moveTo>
                <a:cubicBezTo>
                  <a:pt x="82" y="172"/>
                  <a:pt x="89" y="168"/>
                  <a:pt x="96" y="168"/>
                </a:cubicBezTo>
                <a:cubicBezTo>
                  <a:pt x="102" y="168"/>
                  <a:pt x="109" y="171"/>
                  <a:pt x="113" y="175"/>
                </a:cubicBezTo>
                <a:cubicBezTo>
                  <a:pt x="114" y="175"/>
                  <a:pt x="114" y="176"/>
                  <a:pt x="114" y="176"/>
                </a:cubicBezTo>
                <a:lnTo>
                  <a:pt x="78" y="176"/>
                </a:lnTo>
                <a:close/>
                <a:moveTo>
                  <a:pt x="152" y="136"/>
                </a:moveTo>
                <a:cubicBezTo>
                  <a:pt x="159" y="136"/>
                  <a:pt x="164" y="141"/>
                  <a:pt x="164" y="148"/>
                </a:cubicBezTo>
                <a:cubicBezTo>
                  <a:pt x="164" y="155"/>
                  <a:pt x="159" y="160"/>
                  <a:pt x="152" y="160"/>
                </a:cubicBezTo>
                <a:cubicBezTo>
                  <a:pt x="145" y="160"/>
                  <a:pt x="140" y="155"/>
                  <a:pt x="140" y="148"/>
                </a:cubicBezTo>
                <a:cubicBezTo>
                  <a:pt x="140" y="141"/>
                  <a:pt x="145" y="136"/>
                  <a:pt x="152" y="136"/>
                </a:cubicBezTo>
                <a:close/>
                <a:moveTo>
                  <a:pt x="134" y="176"/>
                </a:moveTo>
                <a:cubicBezTo>
                  <a:pt x="138" y="172"/>
                  <a:pt x="145" y="168"/>
                  <a:pt x="152" y="168"/>
                </a:cubicBezTo>
                <a:cubicBezTo>
                  <a:pt x="158" y="168"/>
                  <a:pt x="165" y="171"/>
                  <a:pt x="169" y="175"/>
                </a:cubicBezTo>
                <a:cubicBezTo>
                  <a:pt x="170" y="175"/>
                  <a:pt x="170" y="176"/>
                  <a:pt x="170" y="176"/>
                </a:cubicBezTo>
                <a:lnTo>
                  <a:pt x="134" y="176"/>
                </a:lnTo>
                <a:close/>
                <a:moveTo>
                  <a:pt x="208" y="136"/>
                </a:moveTo>
                <a:cubicBezTo>
                  <a:pt x="215" y="136"/>
                  <a:pt x="220" y="141"/>
                  <a:pt x="220" y="148"/>
                </a:cubicBezTo>
                <a:cubicBezTo>
                  <a:pt x="220" y="155"/>
                  <a:pt x="215" y="160"/>
                  <a:pt x="208" y="160"/>
                </a:cubicBezTo>
                <a:cubicBezTo>
                  <a:pt x="201" y="160"/>
                  <a:pt x="196" y="155"/>
                  <a:pt x="196" y="148"/>
                </a:cubicBezTo>
                <a:cubicBezTo>
                  <a:pt x="196" y="141"/>
                  <a:pt x="201" y="136"/>
                  <a:pt x="208" y="136"/>
                </a:cubicBezTo>
                <a:close/>
                <a:moveTo>
                  <a:pt x="190" y="176"/>
                </a:moveTo>
                <a:cubicBezTo>
                  <a:pt x="194" y="172"/>
                  <a:pt x="201" y="168"/>
                  <a:pt x="208" y="168"/>
                </a:cubicBezTo>
                <a:cubicBezTo>
                  <a:pt x="214" y="168"/>
                  <a:pt x="221" y="171"/>
                  <a:pt x="225" y="175"/>
                </a:cubicBezTo>
                <a:cubicBezTo>
                  <a:pt x="226" y="175"/>
                  <a:pt x="226" y="176"/>
                  <a:pt x="226" y="176"/>
                </a:cubicBezTo>
                <a:lnTo>
                  <a:pt x="190" y="176"/>
                </a:lnTo>
                <a:close/>
                <a:moveTo>
                  <a:pt x="207" y="119"/>
                </a:moveTo>
                <a:cubicBezTo>
                  <a:pt x="208" y="118"/>
                  <a:pt x="208" y="117"/>
                  <a:pt x="208" y="116"/>
                </a:cubicBezTo>
                <a:cubicBezTo>
                  <a:pt x="208" y="4"/>
                  <a:pt x="208" y="4"/>
                  <a:pt x="208" y="4"/>
                </a:cubicBezTo>
                <a:cubicBezTo>
                  <a:pt x="208" y="3"/>
                  <a:pt x="208" y="2"/>
                  <a:pt x="207" y="1"/>
                </a:cubicBezTo>
                <a:cubicBezTo>
                  <a:pt x="206" y="0"/>
                  <a:pt x="205" y="0"/>
                  <a:pt x="204" y="0"/>
                </a:cubicBezTo>
                <a:cubicBezTo>
                  <a:pt x="40" y="0"/>
                  <a:pt x="40" y="0"/>
                  <a:pt x="40" y="0"/>
                </a:cubicBezTo>
                <a:cubicBezTo>
                  <a:pt x="29" y="0"/>
                  <a:pt x="20" y="9"/>
                  <a:pt x="20" y="20"/>
                </a:cubicBezTo>
                <a:cubicBezTo>
                  <a:pt x="20" y="31"/>
                  <a:pt x="29" y="40"/>
                  <a:pt x="40" y="40"/>
                </a:cubicBezTo>
                <a:cubicBezTo>
                  <a:pt x="51" y="40"/>
                  <a:pt x="60" y="31"/>
                  <a:pt x="60" y="20"/>
                </a:cubicBezTo>
                <a:cubicBezTo>
                  <a:pt x="60" y="15"/>
                  <a:pt x="58" y="11"/>
                  <a:pt x="56" y="8"/>
                </a:cubicBezTo>
                <a:cubicBezTo>
                  <a:pt x="200" y="8"/>
                  <a:pt x="200" y="8"/>
                  <a:pt x="200" y="8"/>
                </a:cubicBezTo>
                <a:cubicBezTo>
                  <a:pt x="200" y="112"/>
                  <a:pt x="200" y="112"/>
                  <a:pt x="200" y="112"/>
                </a:cubicBezTo>
                <a:cubicBezTo>
                  <a:pt x="64" y="112"/>
                  <a:pt x="64" y="112"/>
                  <a:pt x="64" y="112"/>
                </a:cubicBezTo>
                <a:cubicBezTo>
                  <a:pt x="64" y="66"/>
                  <a:pt x="64" y="66"/>
                  <a:pt x="64" y="66"/>
                </a:cubicBezTo>
                <a:cubicBezTo>
                  <a:pt x="64" y="65"/>
                  <a:pt x="65" y="64"/>
                  <a:pt x="66" y="64"/>
                </a:cubicBezTo>
                <a:cubicBezTo>
                  <a:pt x="100" y="64"/>
                  <a:pt x="100" y="64"/>
                  <a:pt x="100" y="64"/>
                </a:cubicBezTo>
                <a:cubicBezTo>
                  <a:pt x="111" y="64"/>
                  <a:pt x="120" y="55"/>
                  <a:pt x="120" y="44"/>
                </a:cubicBezTo>
                <a:cubicBezTo>
                  <a:pt x="120" y="43"/>
                  <a:pt x="120" y="42"/>
                  <a:pt x="119" y="41"/>
                </a:cubicBezTo>
                <a:cubicBezTo>
                  <a:pt x="118" y="40"/>
                  <a:pt x="117" y="40"/>
                  <a:pt x="116" y="40"/>
                </a:cubicBezTo>
                <a:cubicBezTo>
                  <a:pt x="56" y="40"/>
                  <a:pt x="56" y="40"/>
                  <a:pt x="56" y="40"/>
                </a:cubicBezTo>
                <a:cubicBezTo>
                  <a:pt x="55" y="40"/>
                  <a:pt x="54" y="40"/>
                  <a:pt x="53" y="41"/>
                </a:cubicBezTo>
                <a:cubicBezTo>
                  <a:pt x="40" y="54"/>
                  <a:pt x="40" y="54"/>
                  <a:pt x="40" y="54"/>
                </a:cubicBezTo>
                <a:cubicBezTo>
                  <a:pt x="27" y="41"/>
                  <a:pt x="27" y="41"/>
                  <a:pt x="27" y="41"/>
                </a:cubicBezTo>
                <a:cubicBezTo>
                  <a:pt x="26" y="40"/>
                  <a:pt x="24" y="40"/>
                  <a:pt x="23" y="40"/>
                </a:cubicBezTo>
                <a:cubicBezTo>
                  <a:pt x="13" y="43"/>
                  <a:pt x="13" y="43"/>
                  <a:pt x="13" y="43"/>
                </a:cubicBezTo>
                <a:cubicBezTo>
                  <a:pt x="12" y="43"/>
                  <a:pt x="12" y="43"/>
                  <a:pt x="12" y="43"/>
                </a:cubicBezTo>
                <a:cubicBezTo>
                  <a:pt x="5" y="45"/>
                  <a:pt x="0" y="52"/>
                  <a:pt x="0" y="60"/>
                </a:cubicBezTo>
                <a:cubicBezTo>
                  <a:pt x="0" y="92"/>
                  <a:pt x="0" y="92"/>
                  <a:pt x="0" y="92"/>
                </a:cubicBezTo>
                <a:cubicBezTo>
                  <a:pt x="0" y="102"/>
                  <a:pt x="7" y="110"/>
                  <a:pt x="16" y="112"/>
                </a:cubicBezTo>
                <a:cubicBezTo>
                  <a:pt x="16" y="164"/>
                  <a:pt x="16" y="164"/>
                  <a:pt x="16" y="164"/>
                </a:cubicBezTo>
                <a:cubicBezTo>
                  <a:pt x="16" y="165"/>
                  <a:pt x="16" y="166"/>
                  <a:pt x="17" y="167"/>
                </a:cubicBezTo>
                <a:cubicBezTo>
                  <a:pt x="18" y="168"/>
                  <a:pt x="19" y="168"/>
                  <a:pt x="20" y="168"/>
                </a:cubicBezTo>
                <a:cubicBezTo>
                  <a:pt x="60" y="168"/>
                  <a:pt x="60" y="168"/>
                  <a:pt x="60" y="168"/>
                </a:cubicBezTo>
                <a:cubicBezTo>
                  <a:pt x="61" y="168"/>
                  <a:pt x="62" y="168"/>
                  <a:pt x="63" y="167"/>
                </a:cubicBezTo>
                <a:cubicBezTo>
                  <a:pt x="64" y="166"/>
                  <a:pt x="64" y="165"/>
                  <a:pt x="64" y="164"/>
                </a:cubicBezTo>
                <a:cubicBezTo>
                  <a:pt x="64" y="120"/>
                  <a:pt x="64" y="120"/>
                  <a:pt x="64" y="120"/>
                </a:cubicBezTo>
                <a:cubicBezTo>
                  <a:pt x="204" y="120"/>
                  <a:pt x="204" y="120"/>
                  <a:pt x="204" y="120"/>
                </a:cubicBezTo>
                <a:cubicBezTo>
                  <a:pt x="205" y="120"/>
                  <a:pt x="206" y="120"/>
                  <a:pt x="207" y="119"/>
                </a:cubicBezTo>
                <a:close/>
                <a:moveTo>
                  <a:pt x="40" y="32"/>
                </a:moveTo>
                <a:cubicBezTo>
                  <a:pt x="33" y="32"/>
                  <a:pt x="28" y="27"/>
                  <a:pt x="28" y="20"/>
                </a:cubicBezTo>
                <a:cubicBezTo>
                  <a:pt x="28" y="13"/>
                  <a:pt x="33" y="8"/>
                  <a:pt x="40" y="8"/>
                </a:cubicBezTo>
                <a:cubicBezTo>
                  <a:pt x="40" y="8"/>
                  <a:pt x="40" y="8"/>
                  <a:pt x="40" y="8"/>
                </a:cubicBezTo>
                <a:cubicBezTo>
                  <a:pt x="40" y="8"/>
                  <a:pt x="40" y="8"/>
                  <a:pt x="40" y="8"/>
                </a:cubicBezTo>
                <a:cubicBezTo>
                  <a:pt x="47" y="8"/>
                  <a:pt x="52" y="13"/>
                  <a:pt x="52" y="20"/>
                </a:cubicBezTo>
                <a:cubicBezTo>
                  <a:pt x="52" y="27"/>
                  <a:pt x="47" y="32"/>
                  <a:pt x="40" y="32"/>
                </a:cubicBezTo>
                <a:close/>
                <a:moveTo>
                  <a:pt x="56" y="66"/>
                </a:moveTo>
                <a:cubicBezTo>
                  <a:pt x="56" y="160"/>
                  <a:pt x="56" y="160"/>
                  <a:pt x="56" y="160"/>
                </a:cubicBezTo>
                <a:cubicBezTo>
                  <a:pt x="44" y="160"/>
                  <a:pt x="44" y="160"/>
                  <a:pt x="44" y="160"/>
                </a:cubicBezTo>
                <a:cubicBezTo>
                  <a:pt x="44" y="108"/>
                  <a:pt x="44" y="108"/>
                  <a:pt x="44" y="108"/>
                </a:cubicBezTo>
                <a:cubicBezTo>
                  <a:pt x="44" y="106"/>
                  <a:pt x="42" y="104"/>
                  <a:pt x="40" y="104"/>
                </a:cubicBezTo>
                <a:cubicBezTo>
                  <a:pt x="38" y="104"/>
                  <a:pt x="36" y="106"/>
                  <a:pt x="36" y="108"/>
                </a:cubicBezTo>
                <a:cubicBezTo>
                  <a:pt x="36" y="160"/>
                  <a:pt x="36" y="160"/>
                  <a:pt x="36" y="160"/>
                </a:cubicBezTo>
                <a:cubicBezTo>
                  <a:pt x="24" y="160"/>
                  <a:pt x="24" y="160"/>
                  <a:pt x="24" y="160"/>
                </a:cubicBezTo>
                <a:cubicBezTo>
                  <a:pt x="24" y="68"/>
                  <a:pt x="24" y="68"/>
                  <a:pt x="24" y="68"/>
                </a:cubicBezTo>
                <a:cubicBezTo>
                  <a:pt x="24" y="66"/>
                  <a:pt x="22" y="64"/>
                  <a:pt x="20" y="64"/>
                </a:cubicBezTo>
                <a:cubicBezTo>
                  <a:pt x="18" y="64"/>
                  <a:pt x="16" y="66"/>
                  <a:pt x="16" y="68"/>
                </a:cubicBezTo>
                <a:cubicBezTo>
                  <a:pt x="16" y="68"/>
                  <a:pt x="16" y="68"/>
                  <a:pt x="16" y="68"/>
                </a:cubicBezTo>
                <a:cubicBezTo>
                  <a:pt x="16" y="103"/>
                  <a:pt x="16" y="103"/>
                  <a:pt x="16" y="103"/>
                </a:cubicBezTo>
                <a:cubicBezTo>
                  <a:pt x="11" y="102"/>
                  <a:pt x="8" y="97"/>
                  <a:pt x="8" y="92"/>
                </a:cubicBezTo>
                <a:cubicBezTo>
                  <a:pt x="8" y="60"/>
                  <a:pt x="8" y="60"/>
                  <a:pt x="8" y="60"/>
                </a:cubicBezTo>
                <a:cubicBezTo>
                  <a:pt x="8" y="56"/>
                  <a:pt x="11" y="52"/>
                  <a:pt x="15" y="50"/>
                </a:cubicBezTo>
                <a:cubicBezTo>
                  <a:pt x="23" y="48"/>
                  <a:pt x="23" y="48"/>
                  <a:pt x="23" y="48"/>
                </a:cubicBezTo>
                <a:cubicBezTo>
                  <a:pt x="37" y="63"/>
                  <a:pt x="37" y="63"/>
                  <a:pt x="37" y="63"/>
                </a:cubicBezTo>
                <a:cubicBezTo>
                  <a:pt x="38" y="64"/>
                  <a:pt x="39" y="64"/>
                  <a:pt x="40" y="64"/>
                </a:cubicBezTo>
                <a:cubicBezTo>
                  <a:pt x="41" y="64"/>
                  <a:pt x="42" y="64"/>
                  <a:pt x="43" y="63"/>
                </a:cubicBezTo>
                <a:cubicBezTo>
                  <a:pt x="58" y="48"/>
                  <a:pt x="58" y="48"/>
                  <a:pt x="58" y="48"/>
                </a:cubicBezTo>
                <a:cubicBezTo>
                  <a:pt x="111" y="48"/>
                  <a:pt x="111" y="48"/>
                  <a:pt x="111" y="48"/>
                </a:cubicBezTo>
                <a:cubicBezTo>
                  <a:pt x="110" y="53"/>
                  <a:pt x="105" y="56"/>
                  <a:pt x="100" y="56"/>
                </a:cubicBezTo>
                <a:cubicBezTo>
                  <a:pt x="66" y="56"/>
                  <a:pt x="66" y="56"/>
                  <a:pt x="66" y="56"/>
                </a:cubicBezTo>
                <a:cubicBezTo>
                  <a:pt x="60" y="56"/>
                  <a:pt x="56" y="60"/>
                  <a:pt x="56" y="66"/>
                </a:cubicBezTo>
                <a:close/>
              </a:path>
            </a:pathLst>
          </a:custGeom>
          <a:solidFill>
            <a:srgbClr val="293947"/>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sp>
        <p:nvSpPr>
          <p:cNvPr id="19" name="Text Box 36">
            <a:extLst>
              <a:ext uri="{FF2B5EF4-FFF2-40B4-BE49-F238E27FC236}">
                <a16:creationId xmlns:a16="http://schemas.microsoft.com/office/drawing/2014/main" id="{EF586594-5C76-418E-B3C2-FCFA92527025}"/>
              </a:ext>
            </a:extLst>
          </p:cNvPr>
          <p:cNvSpPr txBox="1">
            <a:spLocks noChangeArrowheads="1"/>
          </p:cNvSpPr>
          <p:nvPr/>
        </p:nvSpPr>
        <p:spPr bwMode="gray">
          <a:xfrm>
            <a:off x="1301473" y="4124415"/>
            <a:ext cx="2876433" cy="900000"/>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51372">
              <a:spcBef>
                <a:spcPct val="20000"/>
              </a:spcBef>
            </a:pPr>
            <a:r>
              <a:rPr lang="en-GB" sz="1100" b="1">
                <a:solidFill>
                  <a:srgbClr val="293947"/>
                </a:solidFill>
                <a:latin typeface="Arial" panose="020B0604020202020204"/>
                <a:cs typeface="Arial" charset="0"/>
              </a:rPr>
              <a:t>Digital Learning</a:t>
            </a:r>
          </a:p>
          <a:p>
            <a:pPr algn="ctr" defTabSz="651372">
              <a:spcBef>
                <a:spcPct val="20000"/>
              </a:spcBef>
            </a:pPr>
            <a:r>
              <a:rPr lang="en-GB" sz="1050">
                <a:solidFill>
                  <a:srgbClr val="141414"/>
                </a:solidFill>
                <a:latin typeface="Arial" panose="020B0604020202020204"/>
                <a:cs typeface="Arial"/>
              </a:rPr>
              <a:t>An individual budget to upskill staff and individuals to use digitalin a way that is aligned to predefined skills pathways</a:t>
            </a:r>
          </a:p>
        </p:txBody>
      </p:sp>
      <p:grpSp>
        <p:nvGrpSpPr>
          <p:cNvPr id="20" name="Group 19">
            <a:extLst>
              <a:ext uri="{FF2B5EF4-FFF2-40B4-BE49-F238E27FC236}">
                <a16:creationId xmlns:a16="http://schemas.microsoft.com/office/drawing/2014/main" id="{9FCE7D30-DD69-4868-9131-6533532494CA}"/>
              </a:ext>
            </a:extLst>
          </p:cNvPr>
          <p:cNvGrpSpPr/>
          <p:nvPr/>
        </p:nvGrpSpPr>
        <p:grpSpPr>
          <a:xfrm>
            <a:off x="900310" y="3364682"/>
            <a:ext cx="353617" cy="340312"/>
            <a:chOff x="4369043" y="2930291"/>
            <a:chExt cx="574130" cy="451715"/>
          </a:xfrm>
          <a:solidFill>
            <a:srgbClr val="293947"/>
          </a:solidFill>
        </p:grpSpPr>
        <p:sp>
          <p:nvSpPr>
            <p:cNvPr id="21" name="Freeform 136">
              <a:extLst>
                <a:ext uri="{FF2B5EF4-FFF2-40B4-BE49-F238E27FC236}">
                  <a16:creationId xmlns:a16="http://schemas.microsoft.com/office/drawing/2014/main" id="{242BA4F1-F541-4CB5-BCA0-3D5609FB8E3E}"/>
                </a:ext>
              </a:extLst>
            </p:cNvPr>
            <p:cNvSpPr>
              <a:spLocks noEditPoints="1"/>
            </p:cNvSpPr>
            <p:nvPr/>
          </p:nvSpPr>
          <p:spPr bwMode="auto">
            <a:xfrm>
              <a:off x="4430251" y="3033121"/>
              <a:ext cx="62432" cy="6120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16 h 24"/>
                <a:gd name="T12" fmla="*/ 8 w 24"/>
                <a:gd name="T13" fmla="*/ 12 h 24"/>
                <a:gd name="T14" fmla="*/ 12 w 24"/>
                <a:gd name="T15" fmla="*/ 8 h 24"/>
                <a:gd name="T16" fmla="*/ 16 w 24"/>
                <a:gd name="T17" fmla="*/ 12 h 24"/>
                <a:gd name="T18" fmla="*/ 12 w 24"/>
                <a:gd name="T19"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5"/>
                    <a:pt x="0" y="12"/>
                  </a:cubicBezTo>
                  <a:cubicBezTo>
                    <a:pt x="0" y="19"/>
                    <a:pt x="5" y="24"/>
                    <a:pt x="12" y="24"/>
                  </a:cubicBezTo>
                  <a:cubicBezTo>
                    <a:pt x="19" y="24"/>
                    <a:pt x="24" y="19"/>
                    <a:pt x="24" y="12"/>
                  </a:cubicBezTo>
                  <a:cubicBezTo>
                    <a:pt x="24" y="5"/>
                    <a:pt x="19" y="0"/>
                    <a:pt x="12" y="0"/>
                  </a:cubicBezTo>
                  <a:close/>
                  <a:moveTo>
                    <a:pt x="12" y="16"/>
                  </a:moveTo>
                  <a:cubicBezTo>
                    <a:pt x="10" y="16"/>
                    <a:pt x="8" y="14"/>
                    <a:pt x="8" y="12"/>
                  </a:cubicBezTo>
                  <a:cubicBezTo>
                    <a:pt x="8" y="10"/>
                    <a:pt x="10" y="8"/>
                    <a:pt x="12" y="8"/>
                  </a:cubicBezTo>
                  <a:cubicBezTo>
                    <a:pt x="14" y="8"/>
                    <a:pt x="16" y="10"/>
                    <a:pt x="16" y="12"/>
                  </a:cubicBezTo>
                  <a:cubicBezTo>
                    <a:pt x="16" y="14"/>
                    <a:pt x="14" y="16"/>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sp>
          <p:nvSpPr>
            <p:cNvPr id="22" name="Freeform 137">
              <a:extLst>
                <a:ext uri="{FF2B5EF4-FFF2-40B4-BE49-F238E27FC236}">
                  <a16:creationId xmlns:a16="http://schemas.microsoft.com/office/drawing/2014/main" id="{792C5360-71F4-46BE-8DE1-FD94260F6B36}"/>
                </a:ext>
              </a:extLst>
            </p:cNvPr>
            <p:cNvSpPr>
              <a:spLocks noEditPoints="1"/>
            </p:cNvSpPr>
            <p:nvPr/>
          </p:nvSpPr>
          <p:spPr bwMode="auto">
            <a:xfrm>
              <a:off x="4430251" y="3155536"/>
              <a:ext cx="62432" cy="62432"/>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16 h 24"/>
                <a:gd name="T12" fmla="*/ 8 w 24"/>
                <a:gd name="T13" fmla="*/ 12 h 24"/>
                <a:gd name="T14" fmla="*/ 12 w 24"/>
                <a:gd name="T15" fmla="*/ 8 h 24"/>
                <a:gd name="T16" fmla="*/ 16 w 24"/>
                <a:gd name="T17" fmla="*/ 12 h 24"/>
                <a:gd name="T18" fmla="*/ 12 w 24"/>
                <a:gd name="T19"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5"/>
                    <a:pt x="0" y="12"/>
                  </a:cubicBezTo>
                  <a:cubicBezTo>
                    <a:pt x="0" y="19"/>
                    <a:pt x="5" y="24"/>
                    <a:pt x="12" y="24"/>
                  </a:cubicBezTo>
                  <a:cubicBezTo>
                    <a:pt x="19" y="24"/>
                    <a:pt x="24" y="19"/>
                    <a:pt x="24" y="12"/>
                  </a:cubicBezTo>
                  <a:cubicBezTo>
                    <a:pt x="24" y="5"/>
                    <a:pt x="19" y="0"/>
                    <a:pt x="12" y="0"/>
                  </a:cubicBezTo>
                  <a:close/>
                  <a:moveTo>
                    <a:pt x="12" y="16"/>
                  </a:moveTo>
                  <a:cubicBezTo>
                    <a:pt x="10" y="16"/>
                    <a:pt x="8" y="14"/>
                    <a:pt x="8" y="12"/>
                  </a:cubicBezTo>
                  <a:cubicBezTo>
                    <a:pt x="8" y="10"/>
                    <a:pt x="10" y="8"/>
                    <a:pt x="12" y="8"/>
                  </a:cubicBezTo>
                  <a:cubicBezTo>
                    <a:pt x="14" y="8"/>
                    <a:pt x="16" y="10"/>
                    <a:pt x="16" y="12"/>
                  </a:cubicBezTo>
                  <a:cubicBezTo>
                    <a:pt x="16" y="14"/>
                    <a:pt x="14" y="16"/>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sp>
          <p:nvSpPr>
            <p:cNvPr id="23" name="Freeform 138">
              <a:extLst>
                <a:ext uri="{FF2B5EF4-FFF2-40B4-BE49-F238E27FC236}">
                  <a16:creationId xmlns:a16="http://schemas.microsoft.com/office/drawing/2014/main" id="{3EADE2B6-AA06-420C-AF50-A41AE15E5535}"/>
                </a:ext>
              </a:extLst>
            </p:cNvPr>
            <p:cNvSpPr>
              <a:spLocks noEditPoints="1"/>
            </p:cNvSpPr>
            <p:nvPr/>
          </p:nvSpPr>
          <p:spPr bwMode="auto">
            <a:xfrm>
              <a:off x="4430251" y="3279177"/>
              <a:ext cx="62432" cy="61208"/>
            </a:xfrm>
            <a:custGeom>
              <a:avLst/>
              <a:gdLst>
                <a:gd name="T0" fmla="*/ 0 w 24"/>
                <a:gd name="T1" fmla="*/ 12 h 24"/>
                <a:gd name="T2" fmla="*/ 12 w 24"/>
                <a:gd name="T3" fmla="*/ 24 h 24"/>
                <a:gd name="T4" fmla="*/ 24 w 24"/>
                <a:gd name="T5" fmla="*/ 12 h 24"/>
                <a:gd name="T6" fmla="*/ 12 w 24"/>
                <a:gd name="T7" fmla="*/ 0 h 24"/>
                <a:gd name="T8" fmla="*/ 0 w 24"/>
                <a:gd name="T9" fmla="*/ 12 h 24"/>
                <a:gd name="T10" fmla="*/ 12 w 24"/>
                <a:gd name="T11" fmla="*/ 8 h 24"/>
                <a:gd name="T12" fmla="*/ 16 w 24"/>
                <a:gd name="T13" fmla="*/ 12 h 24"/>
                <a:gd name="T14" fmla="*/ 12 w 24"/>
                <a:gd name="T15" fmla="*/ 16 h 24"/>
                <a:gd name="T16" fmla="*/ 8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0" y="12"/>
                  </a:moveTo>
                  <a:cubicBezTo>
                    <a:pt x="0" y="19"/>
                    <a:pt x="5" y="24"/>
                    <a:pt x="12" y="24"/>
                  </a:cubicBezTo>
                  <a:cubicBezTo>
                    <a:pt x="19" y="24"/>
                    <a:pt x="24" y="19"/>
                    <a:pt x="24" y="12"/>
                  </a:cubicBezTo>
                  <a:cubicBezTo>
                    <a:pt x="24" y="5"/>
                    <a:pt x="19" y="0"/>
                    <a:pt x="12" y="0"/>
                  </a:cubicBezTo>
                  <a:cubicBezTo>
                    <a:pt x="5" y="0"/>
                    <a:pt x="0" y="5"/>
                    <a:pt x="0" y="12"/>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sp>
          <p:nvSpPr>
            <p:cNvPr id="24" name="Freeform 139">
              <a:extLst>
                <a:ext uri="{FF2B5EF4-FFF2-40B4-BE49-F238E27FC236}">
                  <a16:creationId xmlns:a16="http://schemas.microsoft.com/office/drawing/2014/main" id="{A4E7539B-1C2D-43B2-8BC1-3A2A99681E03}"/>
                </a:ext>
              </a:extLst>
            </p:cNvPr>
            <p:cNvSpPr>
              <a:spLocks noEditPoints="1"/>
            </p:cNvSpPr>
            <p:nvPr/>
          </p:nvSpPr>
          <p:spPr bwMode="auto">
            <a:xfrm>
              <a:off x="4369043" y="2930291"/>
              <a:ext cx="574130" cy="451715"/>
            </a:xfrm>
            <a:custGeom>
              <a:avLst/>
              <a:gdLst>
                <a:gd name="T0" fmla="*/ 208 w 224"/>
                <a:gd name="T1" fmla="*/ 35 h 176"/>
                <a:gd name="T2" fmla="*/ 172 w 224"/>
                <a:gd name="T3" fmla="*/ 0 h 176"/>
                <a:gd name="T4" fmla="*/ 139 w 224"/>
                <a:gd name="T5" fmla="*/ 23 h 176"/>
                <a:gd name="T6" fmla="*/ 128 w 224"/>
                <a:gd name="T7" fmla="*/ 20 h 176"/>
                <a:gd name="T8" fmla="*/ 115 w 224"/>
                <a:gd name="T9" fmla="*/ 24 h 176"/>
                <a:gd name="T10" fmla="*/ 28 w 224"/>
                <a:gd name="T11" fmla="*/ 24 h 176"/>
                <a:gd name="T12" fmla="*/ 0 w 224"/>
                <a:gd name="T13" fmla="*/ 52 h 176"/>
                <a:gd name="T14" fmla="*/ 14 w 224"/>
                <a:gd name="T15" fmla="*/ 76 h 176"/>
                <a:gd name="T16" fmla="*/ 0 w 224"/>
                <a:gd name="T17" fmla="*/ 100 h 176"/>
                <a:gd name="T18" fmla="*/ 14 w 224"/>
                <a:gd name="T19" fmla="*/ 124 h 176"/>
                <a:gd name="T20" fmla="*/ 0 w 224"/>
                <a:gd name="T21" fmla="*/ 148 h 176"/>
                <a:gd name="T22" fmla="*/ 28 w 224"/>
                <a:gd name="T23" fmla="*/ 176 h 176"/>
                <a:gd name="T24" fmla="*/ 164 w 224"/>
                <a:gd name="T25" fmla="*/ 176 h 176"/>
                <a:gd name="T26" fmla="*/ 192 w 224"/>
                <a:gd name="T27" fmla="*/ 148 h 176"/>
                <a:gd name="T28" fmla="*/ 178 w 224"/>
                <a:gd name="T29" fmla="*/ 124 h 176"/>
                <a:gd name="T30" fmla="*/ 192 w 224"/>
                <a:gd name="T31" fmla="*/ 100 h 176"/>
                <a:gd name="T32" fmla="*/ 189 w 224"/>
                <a:gd name="T33" fmla="*/ 88 h 176"/>
                <a:gd name="T34" fmla="*/ 196 w 224"/>
                <a:gd name="T35" fmla="*/ 88 h 176"/>
                <a:gd name="T36" fmla="*/ 224 w 224"/>
                <a:gd name="T37" fmla="*/ 60 h 176"/>
                <a:gd name="T38" fmla="*/ 208 w 224"/>
                <a:gd name="T39" fmla="*/ 35 h 176"/>
                <a:gd name="T40" fmla="*/ 8 w 224"/>
                <a:gd name="T41" fmla="*/ 52 h 176"/>
                <a:gd name="T42" fmla="*/ 28 w 224"/>
                <a:gd name="T43" fmla="*/ 32 h 176"/>
                <a:gd name="T44" fmla="*/ 107 w 224"/>
                <a:gd name="T45" fmla="*/ 32 h 176"/>
                <a:gd name="T46" fmla="*/ 104 w 224"/>
                <a:gd name="T47" fmla="*/ 44 h 176"/>
                <a:gd name="T48" fmla="*/ 104 w 224"/>
                <a:gd name="T49" fmla="*/ 48 h 176"/>
                <a:gd name="T50" fmla="*/ 88 w 224"/>
                <a:gd name="T51" fmla="*/ 68 h 176"/>
                <a:gd name="T52" fmla="*/ 88 w 224"/>
                <a:gd name="T53" fmla="*/ 72 h 176"/>
                <a:gd name="T54" fmla="*/ 28 w 224"/>
                <a:gd name="T55" fmla="*/ 72 h 176"/>
                <a:gd name="T56" fmla="*/ 8 w 224"/>
                <a:gd name="T57" fmla="*/ 52 h 176"/>
                <a:gd name="T58" fmla="*/ 184 w 224"/>
                <a:gd name="T59" fmla="*/ 148 h 176"/>
                <a:gd name="T60" fmla="*/ 164 w 224"/>
                <a:gd name="T61" fmla="*/ 168 h 176"/>
                <a:gd name="T62" fmla="*/ 28 w 224"/>
                <a:gd name="T63" fmla="*/ 168 h 176"/>
                <a:gd name="T64" fmla="*/ 8 w 224"/>
                <a:gd name="T65" fmla="*/ 148 h 176"/>
                <a:gd name="T66" fmla="*/ 28 w 224"/>
                <a:gd name="T67" fmla="*/ 128 h 176"/>
                <a:gd name="T68" fmla="*/ 164 w 224"/>
                <a:gd name="T69" fmla="*/ 128 h 176"/>
                <a:gd name="T70" fmla="*/ 184 w 224"/>
                <a:gd name="T71" fmla="*/ 148 h 176"/>
                <a:gd name="T72" fmla="*/ 184 w 224"/>
                <a:gd name="T73" fmla="*/ 100 h 176"/>
                <a:gd name="T74" fmla="*/ 164 w 224"/>
                <a:gd name="T75" fmla="*/ 120 h 176"/>
                <a:gd name="T76" fmla="*/ 28 w 224"/>
                <a:gd name="T77" fmla="*/ 120 h 176"/>
                <a:gd name="T78" fmla="*/ 8 w 224"/>
                <a:gd name="T79" fmla="*/ 100 h 176"/>
                <a:gd name="T80" fmla="*/ 28 w 224"/>
                <a:gd name="T81" fmla="*/ 80 h 176"/>
                <a:gd name="T82" fmla="*/ 92 w 224"/>
                <a:gd name="T83" fmla="*/ 80 h 176"/>
                <a:gd name="T84" fmla="*/ 108 w 224"/>
                <a:gd name="T85" fmla="*/ 88 h 176"/>
                <a:gd name="T86" fmla="*/ 180 w 224"/>
                <a:gd name="T87" fmla="*/ 88 h 176"/>
                <a:gd name="T88" fmla="*/ 184 w 224"/>
                <a:gd name="T89" fmla="*/ 100 h 176"/>
                <a:gd name="T90" fmla="*/ 196 w 224"/>
                <a:gd name="T91" fmla="*/ 80 h 176"/>
                <a:gd name="T92" fmla="*/ 108 w 224"/>
                <a:gd name="T93" fmla="*/ 80 h 176"/>
                <a:gd name="T94" fmla="*/ 96 w 224"/>
                <a:gd name="T95" fmla="*/ 68 h 176"/>
                <a:gd name="T96" fmla="*/ 108 w 224"/>
                <a:gd name="T97" fmla="*/ 56 h 176"/>
                <a:gd name="T98" fmla="*/ 110 w 224"/>
                <a:gd name="T99" fmla="*/ 56 h 176"/>
                <a:gd name="T100" fmla="*/ 113 w 224"/>
                <a:gd name="T101" fmla="*/ 54 h 176"/>
                <a:gd name="T102" fmla="*/ 113 w 224"/>
                <a:gd name="T103" fmla="*/ 50 h 176"/>
                <a:gd name="T104" fmla="*/ 112 w 224"/>
                <a:gd name="T105" fmla="*/ 44 h 176"/>
                <a:gd name="T106" fmla="*/ 128 w 224"/>
                <a:gd name="T107" fmla="*/ 28 h 176"/>
                <a:gd name="T108" fmla="*/ 138 w 224"/>
                <a:gd name="T109" fmla="*/ 32 h 176"/>
                <a:gd name="T110" fmla="*/ 142 w 224"/>
                <a:gd name="T111" fmla="*/ 33 h 176"/>
                <a:gd name="T112" fmla="*/ 145 w 224"/>
                <a:gd name="T113" fmla="*/ 30 h 176"/>
                <a:gd name="T114" fmla="*/ 172 w 224"/>
                <a:gd name="T115" fmla="*/ 8 h 176"/>
                <a:gd name="T116" fmla="*/ 200 w 224"/>
                <a:gd name="T117" fmla="*/ 36 h 176"/>
                <a:gd name="T118" fmla="*/ 200 w 224"/>
                <a:gd name="T119" fmla="*/ 37 h 176"/>
                <a:gd name="T120" fmla="*/ 203 w 224"/>
                <a:gd name="T121" fmla="*/ 41 h 176"/>
                <a:gd name="T122" fmla="*/ 216 w 224"/>
                <a:gd name="T123" fmla="*/ 60 h 176"/>
                <a:gd name="T124" fmla="*/ 196 w 224"/>
                <a:gd name="T125" fmla="*/ 8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4" h="176">
                  <a:moveTo>
                    <a:pt x="208" y="35"/>
                  </a:moveTo>
                  <a:cubicBezTo>
                    <a:pt x="207" y="15"/>
                    <a:pt x="191" y="0"/>
                    <a:pt x="172" y="0"/>
                  </a:cubicBezTo>
                  <a:cubicBezTo>
                    <a:pt x="157" y="0"/>
                    <a:pt x="144" y="9"/>
                    <a:pt x="139" y="23"/>
                  </a:cubicBezTo>
                  <a:cubicBezTo>
                    <a:pt x="135" y="21"/>
                    <a:pt x="132" y="20"/>
                    <a:pt x="128" y="20"/>
                  </a:cubicBezTo>
                  <a:cubicBezTo>
                    <a:pt x="123" y="20"/>
                    <a:pt x="119" y="21"/>
                    <a:pt x="115" y="24"/>
                  </a:cubicBezTo>
                  <a:cubicBezTo>
                    <a:pt x="28" y="24"/>
                    <a:pt x="28" y="24"/>
                    <a:pt x="28" y="24"/>
                  </a:cubicBezTo>
                  <a:cubicBezTo>
                    <a:pt x="13" y="24"/>
                    <a:pt x="0" y="37"/>
                    <a:pt x="0" y="52"/>
                  </a:cubicBezTo>
                  <a:cubicBezTo>
                    <a:pt x="0" y="62"/>
                    <a:pt x="5" y="71"/>
                    <a:pt x="14" y="76"/>
                  </a:cubicBezTo>
                  <a:cubicBezTo>
                    <a:pt x="5" y="81"/>
                    <a:pt x="0" y="90"/>
                    <a:pt x="0" y="100"/>
                  </a:cubicBezTo>
                  <a:cubicBezTo>
                    <a:pt x="0" y="110"/>
                    <a:pt x="5" y="119"/>
                    <a:pt x="14" y="124"/>
                  </a:cubicBezTo>
                  <a:cubicBezTo>
                    <a:pt x="5" y="129"/>
                    <a:pt x="0" y="138"/>
                    <a:pt x="0" y="148"/>
                  </a:cubicBezTo>
                  <a:cubicBezTo>
                    <a:pt x="0" y="163"/>
                    <a:pt x="13" y="176"/>
                    <a:pt x="28" y="176"/>
                  </a:cubicBezTo>
                  <a:cubicBezTo>
                    <a:pt x="164" y="176"/>
                    <a:pt x="164" y="176"/>
                    <a:pt x="164" y="176"/>
                  </a:cubicBezTo>
                  <a:cubicBezTo>
                    <a:pt x="179" y="176"/>
                    <a:pt x="192" y="163"/>
                    <a:pt x="192" y="148"/>
                  </a:cubicBezTo>
                  <a:cubicBezTo>
                    <a:pt x="192" y="138"/>
                    <a:pt x="187" y="129"/>
                    <a:pt x="178" y="124"/>
                  </a:cubicBezTo>
                  <a:cubicBezTo>
                    <a:pt x="187" y="119"/>
                    <a:pt x="192" y="110"/>
                    <a:pt x="192" y="100"/>
                  </a:cubicBezTo>
                  <a:cubicBezTo>
                    <a:pt x="192" y="96"/>
                    <a:pt x="191" y="92"/>
                    <a:pt x="189" y="88"/>
                  </a:cubicBezTo>
                  <a:cubicBezTo>
                    <a:pt x="196" y="88"/>
                    <a:pt x="196" y="88"/>
                    <a:pt x="196" y="88"/>
                  </a:cubicBezTo>
                  <a:cubicBezTo>
                    <a:pt x="211" y="88"/>
                    <a:pt x="224" y="75"/>
                    <a:pt x="224" y="60"/>
                  </a:cubicBezTo>
                  <a:cubicBezTo>
                    <a:pt x="224" y="49"/>
                    <a:pt x="218" y="39"/>
                    <a:pt x="208" y="35"/>
                  </a:cubicBezTo>
                  <a:close/>
                  <a:moveTo>
                    <a:pt x="8" y="52"/>
                  </a:moveTo>
                  <a:cubicBezTo>
                    <a:pt x="8" y="41"/>
                    <a:pt x="17" y="32"/>
                    <a:pt x="28" y="32"/>
                  </a:cubicBezTo>
                  <a:cubicBezTo>
                    <a:pt x="107" y="32"/>
                    <a:pt x="107" y="32"/>
                    <a:pt x="107" y="32"/>
                  </a:cubicBezTo>
                  <a:cubicBezTo>
                    <a:pt x="105" y="36"/>
                    <a:pt x="104" y="40"/>
                    <a:pt x="104" y="44"/>
                  </a:cubicBezTo>
                  <a:cubicBezTo>
                    <a:pt x="104" y="45"/>
                    <a:pt x="104" y="47"/>
                    <a:pt x="104" y="48"/>
                  </a:cubicBezTo>
                  <a:cubicBezTo>
                    <a:pt x="95" y="50"/>
                    <a:pt x="88" y="58"/>
                    <a:pt x="88" y="68"/>
                  </a:cubicBezTo>
                  <a:cubicBezTo>
                    <a:pt x="88" y="69"/>
                    <a:pt x="88" y="71"/>
                    <a:pt x="88" y="72"/>
                  </a:cubicBezTo>
                  <a:cubicBezTo>
                    <a:pt x="28" y="72"/>
                    <a:pt x="28" y="72"/>
                    <a:pt x="28" y="72"/>
                  </a:cubicBezTo>
                  <a:cubicBezTo>
                    <a:pt x="17" y="72"/>
                    <a:pt x="8" y="63"/>
                    <a:pt x="8" y="52"/>
                  </a:cubicBezTo>
                  <a:close/>
                  <a:moveTo>
                    <a:pt x="184" y="148"/>
                  </a:moveTo>
                  <a:cubicBezTo>
                    <a:pt x="184" y="159"/>
                    <a:pt x="175" y="168"/>
                    <a:pt x="164" y="168"/>
                  </a:cubicBezTo>
                  <a:cubicBezTo>
                    <a:pt x="28" y="168"/>
                    <a:pt x="28" y="168"/>
                    <a:pt x="28" y="168"/>
                  </a:cubicBezTo>
                  <a:cubicBezTo>
                    <a:pt x="17" y="168"/>
                    <a:pt x="8" y="159"/>
                    <a:pt x="8" y="148"/>
                  </a:cubicBezTo>
                  <a:cubicBezTo>
                    <a:pt x="8" y="137"/>
                    <a:pt x="17" y="128"/>
                    <a:pt x="28" y="128"/>
                  </a:cubicBezTo>
                  <a:cubicBezTo>
                    <a:pt x="164" y="128"/>
                    <a:pt x="164" y="128"/>
                    <a:pt x="164" y="128"/>
                  </a:cubicBezTo>
                  <a:cubicBezTo>
                    <a:pt x="175" y="128"/>
                    <a:pt x="184" y="137"/>
                    <a:pt x="184" y="148"/>
                  </a:cubicBezTo>
                  <a:close/>
                  <a:moveTo>
                    <a:pt x="184" y="100"/>
                  </a:moveTo>
                  <a:cubicBezTo>
                    <a:pt x="184" y="111"/>
                    <a:pt x="175" y="120"/>
                    <a:pt x="164" y="120"/>
                  </a:cubicBezTo>
                  <a:cubicBezTo>
                    <a:pt x="28" y="120"/>
                    <a:pt x="28" y="120"/>
                    <a:pt x="28" y="120"/>
                  </a:cubicBezTo>
                  <a:cubicBezTo>
                    <a:pt x="17" y="120"/>
                    <a:pt x="8" y="111"/>
                    <a:pt x="8" y="100"/>
                  </a:cubicBezTo>
                  <a:cubicBezTo>
                    <a:pt x="8" y="89"/>
                    <a:pt x="17" y="80"/>
                    <a:pt x="28" y="80"/>
                  </a:cubicBezTo>
                  <a:cubicBezTo>
                    <a:pt x="92" y="80"/>
                    <a:pt x="92" y="80"/>
                    <a:pt x="92" y="80"/>
                  </a:cubicBezTo>
                  <a:cubicBezTo>
                    <a:pt x="96" y="85"/>
                    <a:pt x="101" y="88"/>
                    <a:pt x="108" y="88"/>
                  </a:cubicBezTo>
                  <a:cubicBezTo>
                    <a:pt x="180" y="88"/>
                    <a:pt x="180" y="88"/>
                    <a:pt x="180" y="88"/>
                  </a:cubicBezTo>
                  <a:cubicBezTo>
                    <a:pt x="182" y="91"/>
                    <a:pt x="184" y="96"/>
                    <a:pt x="184" y="100"/>
                  </a:cubicBezTo>
                  <a:close/>
                  <a:moveTo>
                    <a:pt x="196" y="80"/>
                  </a:moveTo>
                  <a:cubicBezTo>
                    <a:pt x="108" y="80"/>
                    <a:pt x="108" y="80"/>
                    <a:pt x="108" y="80"/>
                  </a:cubicBezTo>
                  <a:cubicBezTo>
                    <a:pt x="101" y="80"/>
                    <a:pt x="96" y="75"/>
                    <a:pt x="96" y="68"/>
                  </a:cubicBezTo>
                  <a:cubicBezTo>
                    <a:pt x="96" y="61"/>
                    <a:pt x="101" y="56"/>
                    <a:pt x="108" y="56"/>
                  </a:cubicBezTo>
                  <a:cubicBezTo>
                    <a:pt x="110" y="56"/>
                    <a:pt x="110" y="56"/>
                    <a:pt x="110" y="56"/>
                  </a:cubicBezTo>
                  <a:cubicBezTo>
                    <a:pt x="111" y="56"/>
                    <a:pt x="112" y="55"/>
                    <a:pt x="113" y="54"/>
                  </a:cubicBezTo>
                  <a:cubicBezTo>
                    <a:pt x="114" y="53"/>
                    <a:pt x="114" y="52"/>
                    <a:pt x="113" y="50"/>
                  </a:cubicBezTo>
                  <a:cubicBezTo>
                    <a:pt x="112" y="48"/>
                    <a:pt x="112" y="46"/>
                    <a:pt x="112" y="44"/>
                  </a:cubicBezTo>
                  <a:cubicBezTo>
                    <a:pt x="112" y="35"/>
                    <a:pt x="119" y="28"/>
                    <a:pt x="128" y="28"/>
                  </a:cubicBezTo>
                  <a:cubicBezTo>
                    <a:pt x="132" y="28"/>
                    <a:pt x="135" y="29"/>
                    <a:pt x="138" y="32"/>
                  </a:cubicBezTo>
                  <a:cubicBezTo>
                    <a:pt x="139" y="33"/>
                    <a:pt x="141" y="33"/>
                    <a:pt x="142" y="33"/>
                  </a:cubicBezTo>
                  <a:cubicBezTo>
                    <a:pt x="143" y="32"/>
                    <a:pt x="144" y="31"/>
                    <a:pt x="145" y="30"/>
                  </a:cubicBezTo>
                  <a:cubicBezTo>
                    <a:pt x="148" y="17"/>
                    <a:pt x="159" y="8"/>
                    <a:pt x="172" y="8"/>
                  </a:cubicBezTo>
                  <a:cubicBezTo>
                    <a:pt x="187" y="8"/>
                    <a:pt x="200" y="21"/>
                    <a:pt x="200" y="36"/>
                  </a:cubicBezTo>
                  <a:cubicBezTo>
                    <a:pt x="200" y="37"/>
                    <a:pt x="200" y="37"/>
                    <a:pt x="200" y="37"/>
                  </a:cubicBezTo>
                  <a:cubicBezTo>
                    <a:pt x="200" y="39"/>
                    <a:pt x="201" y="41"/>
                    <a:pt x="203" y="41"/>
                  </a:cubicBezTo>
                  <a:cubicBezTo>
                    <a:pt x="211" y="44"/>
                    <a:pt x="216" y="52"/>
                    <a:pt x="216" y="60"/>
                  </a:cubicBezTo>
                  <a:cubicBezTo>
                    <a:pt x="216" y="71"/>
                    <a:pt x="207" y="80"/>
                    <a:pt x="1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grpSp>
      <p:sp>
        <p:nvSpPr>
          <p:cNvPr id="25" name="Text Box 36">
            <a:extLst>
              <a:ext uri="{FF2B5EF4-FFF2-40B4-BE49-F238E27FC236}">
                <a16:creationId xmlns:a16="http://schemas.microsoft.com/office/drawing/2014/main" id="{D610DC47-3A90-40C0-BA06-7DFB24F1AEA7}"/>
              </a:ext>
            </a:extLst>
          </p:cNvPr>
          <p:cNvSpPr txBox="1">
            <a:spLocks noChangeArrowheads="1"/>
          </p:cNvSpPr>
          <p:nvPr/>
        </p:nvSpPr>
        <p:spPr bwMode="gray">
          <a:xfrm>
            <a:off x="1427018" y="3121742"/>
            <a:ext cx="2709971" cy="900000"/>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51372">
              <a:spcBef>
                <a:spcPct val="20000"/>
              </a:spcBef>
            </a:pPr>
            <a:r>
              <a:rPr kumimoji="0" lang="en-GB" sz="1100" b="1" i="0" u="none" strike="noStrike" kern="1200" cap="none" spc="0" normalizeH="0" baseline="0" noProof="0" dirty="0">
                <a:ln>
                  <a:noFill/>
                </a:ln>
                <a:solidFill>
                  <a:srgbClr val="293947"/>
                </a:solidFill>
                <a:effectLst/>
                <a:uLnTx/>
                <a:uFillTx/>
                <a:latin typeface="Arial"/>
                <a:cs typeface="Arial"/>
                <a:sym typeface="Arial" panose="020B0604020202020204" pitchFamily="34" charset="0"/>
              </a:rPr>
              <a:t>Infrastructure Convergence </a:t>
            </a:r>
            <a:br>
              <a:rPr lang="en-GB" sz="1100" b="1" dirty="0">
                <a:solidFill>
                  <a:srgbClr val="293947"/>
                </a:solidFill>
                <a:latin typeface="Arial" panose="020B0604020202020204"/>
                <a:cs typeface="Arial"/>
              </a:rPr>
            </a:br>
            <a:r>
              <a:rPr lang="en-GB" sz="1050" dirty="0">
                <a:solidFill>
                  <a:srgbClr val="141414"/>
                </a:solidFill>
                <a:latin typeface="Arial" panose="020B0604020202020204"/>
                <a:cs typeface="Arial"/>
              </a:rPr>
              <a:t>Converge hardware and software to reduce variation, moving towards common networks/wireless/connectivity across the ICS</a:t>
            </a:r>
          </a:p>
        </p:txBody>
      </p:sp>
      <p:sp>
        <p:nvSpPr>
          <p:cNvPr id="26" name="Text Box 36">
            <a:extLst>
              <a:ext uri="{FF2B5EF4-FFF2-40B4-BE49-F238E27FC236}">
                <a16:creationId xmlns:a16="http://schemas.microsoft.com/office/drawing/2014/main" id="{064134E4-09F4-4892-81E8-19515A8FD32E}"/>
              </a:ext>
            </a:extLst>
          </p:cNvPr>
          <p:cNvSpPr txBox="1">
            <a:spLocks noChangeArrowheads="1"/>
          </p:cNvSpPr>
          <p:nvPr/>
        </p:nvSpPr>
        <p:spPr bwMode="gray">
          <a:xfrm>
            <a:off x="1373702" y="2211793"/>
            <a:ext cx="2812271" cy="900000"/>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51372">
              <a:spcBef>
                <a:spcPct val="20000"/>
              </a:spcBef>
            </a:pPr>
            <a:r>
              <a:rPr kumimoji="0" lang="en-GB" sz="1100" b="1" i="0" u="none" strike="noStrike" kern="1200" cap="none" spc="0" normalizeH="0" baseline="0" noProof="0">
                <a:ln>
                  <a:noFill/>
                </a:ln>
                <a:solidFill>
                  <a:srgbClr val="293947"/>
                </a:solidFill>
                <a:effectLst/>
                <a:uLnTx/>
                <a:uFillTx/>
                <a:latin typeface="Arial" panose="020B0604020202020204" pitchFamily="34" charset="0"/>
                <a:cs typeface="Arial" panose="020B0604020202020204" pitchFamily="34" charset="0"/>
                <a:sym typeface="Arial" panose="020B0604020202020204" pitchFamily="34" charset="0"/>
              </a:rPr>
              <a:t>Cyber Security &amp; support</a:t>
            </a:r>
          </a:p>
          <a:p>
            <a:pPr algn="ctr" defTabSz="651372">
              <a:spcBef>
                <a:spcPct val="20000"/>
              </a:spcBef>
            </a:pPr>
            <a:r>
              <a:rPr lang="en-GB" sz="1050">
                <a:solidFill>
                  <a:srgbClr val="141414"/>
                </a:solidFill>
                <a:latin typeface="Arial" panose="020B0604020202020204"/>
                <a:cs typeface="Arial"/>
              </a:rPr>
              <a:t>Ensuring that the ICS Partners’ cyber &amp; support approach is robust and serves to uniformly protect the entire system.</a:t>
            </a:r>
            <a:endParaRPr lang="en-GB"/>
          </a:p>
        </p:txBody>
      </p:sp>
      <p:sp>
        <p:nvSpPr>
          <p:cNvPr id="27" name="Freeform 110">
            <a:extLst>
              <a:ext uri="{FF2B5EF4-FFF2-40B4-BE49-F238E27FC236}">
                <a16:creationId xmlns:a16="http://schemas.microsoft.com/office/drawing/2014/main" id="{79815AA4-92D7-4203-B509-E6A04C801274}"/>
              </a:ext>
            </a:extLst>
          </p:cNvPr>
          <p:cNvSpPr>
            <a:spLocks noEditPoints="1"/>
          </p:cNvSpPr>
          <p:nvPr/>
        </p:nvSpPr>
        <p:spPr bwMode="auto">
          <a:xfrm>
            <a:off x="861438" y="2404687"/>
            <a:ext cx="381492" cy="309723"/>
          </a:xfrm>
          <a:custGeom>
            <a:avLst/>
            <a:gdLst>
              <a:gd name="T0" fmla="*/ 51 w 136"/>
              <a:gd name="T1" fmla="*/ 23 h 128"/>
              <a:gd name="T2" fmla="*/ 40 w 136"/>
              <a:gd name="T3" fmla="*/ 20 h 128"/>
              <a:gd name="T4" fmla="*/ 16 w 136"/>
              <a:gd name="T5" fmla="*/ 44 h 128"/>
              <a:gd name="T6" fmla="*/ 16 w 136"/>
              <a:gd name="T7" fmla="*/ 48 h 128"/>
              <a:gd name="T8" fmla="*/ 0 w 136"/>
              <a:gd name="T9" fmla="*/ 68 h 128"/>
              <a:gd name="T10" fmla="*/ 20 w 136"/>
              <a:gd name="T11" fmla="*/ 88 h 128"/>
              <a:gd name="T12" fmla="*/ 36 w 136"/>
              <a:gd name="T13" fmla="*/ 88 h 128"/>
              <a:gd name="T14" fmla="*/ 36 w 136"/>
              <a:gd name="T15" fmla="*/ 120 h 128"/>
              <a:gd name="T16" fmla="*/ 44 w 136"/>
              <a:gd name="T17" fmla="*/ 128 h 128"/>
              <a:gd name="T18" fmla="*/ 92 w 136"/>
              <a:gd name="T19" fmla="*/ 128 h 128"/>
              <a:gd name="T20" fmla="*/ 100 w 136"/>
              <a:gd name="T21" fmla="*/ 120 h 128"/>
              <a:gd name="T22" fmla="*/ 100 w 136"/>
              <a:gd name="T23" fmla="*/ 88 h 128"/>
              <a:gd name="T24" fmla="*/ 108 w 136"/>
              <a:gd name="T25" fmla="*/ 88 h 128"/>
              <a:gd name="T26" fmla="*/ 136 w 136"/>
              <a:gd name="T27" fmla="*/ 60 h 128"/>
              <a:gd name="T28" fmla="*/ 120 w 136"/>
              <a:gd name="T29" fmla="*/ 35 h 128"/>
              <a:gd name="T30" fmla="*/ 84 w 136"/>
              <a:gd name="T31" fmla="*/ 0 h 128"/>
              <a:gd name="T32" fmla="*/ 51 w 136"/>
              <a:gd name="T33" fmla="*/ 23 h 128"/>
              <a:gd name="T34" fmla="*/ 84 w 136"/>
              <a:gd name="T35" fmla="*/ 80 h 128"/>
              <a:gd name="T36" fmla="*/ 52 w 136"/>
              <a:gd name="T37" fmla="*/ 80 h 128"/>
              <a:gd name="T38" fmla="*/ 52 w 136"/>
              <a:gd name="T39" fmla="*/ 72 h 128"/>
              <a:gd name="T40" fmla="*/ 68 w 136"/>
              <a:gd name="T41" fmla="*/ 56 h 128"/>
              <a:gd name="T42" fmla="*/ 84 w 136"/>
              <a:gd name="T43" fmla="*/ 72 h 128"/>
              <a:gd name="T44" fmla="*/ 84 w 136"/>
              <a:gd name="T45" fmla="*/ 80 h 128"/>
              <a:gd name="T46" fmla="*/ 92 w 136"/>
              <a:gd name="T47" fmla="*/ 120 h 128"/>
              <a:gd name="T48" fmla="*/ 44 w 136"/>
              <a:gd name="T49" fmla="*/ 120 h 128"/>
              <a:gd name="T50" fmla="*/ 44 w 136"/>
              <a:gd name="T51" fmla="*/ 88 h 128"/>
              <a:gd name="T52" fmla="*/ 92 w 136"/>
              <a:gd name="T53" fmla="*/ 88 h 128"/>
              <a:gd name="T54" fmla="*/ 92 w 136"/>
              <a:gd name="T55" fmla="*/ 120 h 128"/>
              <a:gd name="T56" fmla="*/ 84 w 136"/>
              <a:gd name="T57" fmla="*/ 8 h 128"/>
              <a:gd name="T58" fmla="*/ 112 w 136"/>
              <a:gd name="T59" fmla="*/ 36 h 128"/>
              <a:gd name="T60" fmla="*/ 112 w 136"/>
              <a:gd name="T61" fmla="*/ 37 h 128"/>
              <a:gd name="T62" fmla="*/ 115 w 136"/>
              <a:gd name="T63" fmla="*/ 41 h 128"/>
              <a:gd name="T64" fmla="*/ 128 w 136"/>
              <a:gd name="T65" fmla="*/ 60 h 128"/>
              <a:gd name="T66" fmla="*/ 108 w 136"/>
              <a:gd name="T67" fmla="*/ 80 h 128"/>
              <a:gd name="T68" fmla="*/ 92 w 136"/>
              <a:gd name="T69" fmla="*/ 80 h 128"/>
              <a:gd name="T70" fmla="*/ 92 w 136"/>
              <a:gd name="T71" fmla="*/ 72 h 128"/>
              <a:gd name="T72" fmla="*/ 68 w 136"/>
              <a:gd name="T73" fmla="*/ 48 h 128"/>
              <a:gd name="T74" fmla="*/ 44 w 136"/>
              <a:gd name="T75" fmla="*/ 72 h 128"/>
              <a:gd name="T76" fmla="*/ 44 w 136"/>
              <a:gd name="T77" fmla="*/ 80 h 128"/>
              <a:gd name="T78" fmla="*/ 20 w 136"/>
              <a:gd name="T79" fmla="*/ 80 h 128"/>
              <a:gd name="T80" fmla="*/ 8 w 136"/>
              <a:gd name="T81" fmla="*/ 68 h 128"/>
              <a:gd name="T82" fmla="*/ 20 w 136"/>
              <a:gd name="T83" fmla="*/ 56 h 128"/>
              <a:gd name="T84" fmla="*/ 22 w 136"/>
              <a:gd name="T85" fmla="*/ 56 h 128"/>
              <a:gd name="T86" fmla="*/ 25 w 136"/>
              <a:gd name="T87" fmla="*/ 54 h 128"/>
              <a:gd name="T88" fmla="*/ 25 w 136"/>
              <a:gd name="T89" fmla="*/ 50 h 128"/>
              <a:gd name="T90" fmla="*/ 24 w 136"/>
              <a:gd name="T91" fmla="*/ 44 h 128"/>
              <a:gd name="T92" fmla="*/ 40 w 136"/>
              <a:gd name="T93" fmla="*/ 28 h 128"/>
              <a:gd name="T94" fmla="*/ 50 w 136"/>
              <a:gd name="T95" fmla="*/ 32 h 128"/>
              <a:gd name="T96" fmla="*/ 54 w 136"/>
              <a:gd name="T97" fmla="*/ 33 h 128"/>
              <a:gd name="T98" fmla="*/ 57 w 136"/>
              <a:gd name="T99" fmla="*/ 30 h 128"/>
              <a:gd name="T100" fmla="*/ 84 w 136"/>
              <a:gd name="T101"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128">
                <a:moveTo>
                  <a:pt x="51" y="23"/>
                </a:moveTo>
                <a:cubicBezTo>
                  <a:pt x="47" y="21"/>
                  <a:pt x="44" y="20"/>
                  <a:pt x="40" y="20"/>
                </a:cubicBezTo>
                <a:cubicBezTo>
                  <a:pt x="27" y="20"/>
                  <a:pt x="16" y="31"/>
                  <a:pt x="16" y="44"/>
                </a:cubicBezTo>
                <a:cubicBezTo>
                  <a:pt x="16" y="45"/>
                  <a:pt x="16" y="47"/>
                  <a:pt x="16" y="48"/>
                </a:cubicBezTo>
                <a:cubicBezTo>
                  <a:pt x="7" y="50"/>
                  <a:pt x="0" y="58"/>
                  <a:pt x="0" y="68"/>
                </a:cubicBezTo>
                <a:cubicBezTo>
                  <a:pt x="0" y="79"/>
                  <a:pt x="9" y="88"/>
                  <a:pt x="20" y="88"/>
                </a:cubicBezTo>
                <a:cubicBezTo>
                  <a:pt x="36" y="88"/>
                  <a:pt x="36" y="88"/>
                  <a:pt x="36" y="88"/>
                </a:cubicBezTo>
                <a:cubicBezTo>
                  <a:pt x="36" y="120"/>
                  <a:pt x="36" y="120"/>
                  <a:pt x="36" y="120"/>
                </a:cubicBezTo>
                <a:cubicBezTo>
                  <a:pt x="36" y="124"/>
                  <a:pt x="40" y="128"/>
                  <a:pt x="44" y="128"/>
                </a:cubicBezTo>
                <a:cubicBezTo>
                  <a:pt x="92" y="128"/>
                  <a:pt x="92" y="128"/>
                  <a:pt x="92" y="128"/>
                </a:cubicBezTo>
                <a:cubicBezTo>
                  <a:pt x="96" y="128"/>
                  <a:pt x="100" y="124"/>
                  <a:pt x="100" y="120"/>
                </a:cubicBezTo>
                <a:cubicBezTo>
                  <a:pt x="100" y="88"/>
                  <a:pt x="100" y="88"/>
                  <a:pt x="100" y="88"/>
                </a:cubicBezTo>
                <a:cubicBezTo>
                  <a:pt x="108" y="88"/>
                  <a:pt x="108" y="88"/>
                  <a:pt x="108" y="88"/>
                </a:cubicBezTo>
                <a:cubicBezTo>
                  <a:pt x="123" y="88"/>
                  <a:pt x="136" y="75"/>
                  <a:pt x="136" y="60"/>
                </a:cubicBezTo>
                <a:cubicBezTo>
                  <a:pt x="136" y="49"/>
                  <a:pt x="130" y="39"/>
                  <a:pt x="120" y="35"/>
                </a:cubicBezTo>
                <a:cubicBezTo>
                  <a:pt x="119" y="15"/>
                  <a:pt x="103" y="0"/>
                  <a:pt x="84" y="0"/>
                </a:cubicBezTo>
                <a:cubicBezTo>
                  <a:pt x="69" y="0"/>
                  <a:pt x="56" y="9"/>
                  <a:pt x="51" y="23"/>
                </a:cubicBezTo>
                <a:close/>
                <a:moveTo>
                  <a:pt x="84" y="80"/>
                </a:moveTo>
                <a:cubicBezTo>
                  <a:pt x="52" y="80"/>
                  <a:pt x="52" y="80"/>
                  <a:pt x="52" y="80"/>
                </a:cubicBezTo>
                <a:cubicBezTo>
                  <a:pt x="52" y="72"/>
                  <a:pt x="52" y="72"/>
                  <a:pt x="52" y="72"/>
                </a:cubicBezTo>
                <a:cubicBezTo>
                  <a:pt x="52" y="63"/>
                  <a:pt x="59" y="56"/>
                  <a:pt x="68" y="56"/>
                </a:cubicBezTo>
                <a:cubicBezTo>
                  <a:pt x="77" y="56"/>
                  <a:pt x="84" y="63"/>
                  <a:pt x="84" y="72"/>
                </a:cubicBezTo>
                <a:lnTo>
                  <a:pt x="84" y="80"/>
                </a:lnTo>
                <a:close/>
                <a:moveTo>
                  <a:pt x="92" y="120"/>
                </a:moveTo>
                <a:cubicBezTo>
                  <a:pt x="44" y="120"/>
                  <a:pt x="44" y="120"/>
                  <a:pt x="44" y="120"/>
                </a:cubicBezTo>
                <a:cubicBezTo>
                  <a:pt x="44" y="88"/>
                  <a:pt x="44" y="88"/>
                  <a:pt x="44" y="88"/>
                </a:cubicBezTo>
                <a:cubicBezTo>
                  <a:pt x="92" y="88"/>
                  <a:pt x="92" y="88"/>
                  <a:pt x="92" y="88"/>
                </a:cubicBezTo>
                <a:lnTo>
                  <a:pt x="92" y="120"/>
                </a:lnTo>
                <a:close/>
                <a:moveTo>
                  <a:pt x="84" y="8"/>
                </a:moveTo>
                <a:cubicBezTo>
                  <a:pt x="99" y="8"/>
                  <a:pt x="112" y="21"/>
                  <a:pt x="112" y="36"/>
                </a:cubicBezTo>
                <a:cubicBezTo>
                  <a:pt x="112" y="37"/>
                  <a:pt x="112" y="37"/>
                  <a:pt x="112" y="37"/>
                </a:cubicBezTo>
                <a:cubicBezTo>
                  <a:pt x="112" y="39"/>
                  <a:pt x="113" y="41"/>
                  <a:pt x="115" y="41"/>
                </a:cubicBezTo>
                <a:cubicBezTo>
                  <a:pt x="123" y="44"/>
                  <a:pt x="128" y="52"/>
                  <a:pt x="128" y="60"/>
                </a:cubicBezTo>
                <a:cubicBezTo>
                  <a:pt x="128" y="71"/>
                  <a:pt x="119" y="80"/>
                  <a:pt x="108" y="80"/>
                </a:cubicBezTo>
                <a:cubicBezTo>
                  <a:pt x="92" y="80"/>
                  <a:pt x="92" y="80"/>
                  <a:pt x="92" y="80"/>
                </a:cubicBezTo>
                <a:cubicBezTo>
                  <a:pt x="92" y="72"/>
                  <a:pt x="92" y="72"/>
                  <a:pt x="92" y="72"/>
                </a:cubicBezTo>
                <a:cubicBezTo>
                  <a:pt x="92" y="59"/>
                  <a:pt x="81" y="48"/>
                  <a:pt x="68" y="48"/>
                </a:cubicBezTo>
                <a:cubicBezTo>
                  <a:pt x="55" y="48"/>
                  <a:pt x="44" y="59"/>
                  <a:pt x="44" y="72"/>
                </a:cubicBezTo>
                <a:cubicBezTo>
                  <a:pt x="44" y="80"/>
                  <a:pt x="44" y="80"/>
                  <a:pt x="44" y="80"/>
                </a:cubicBezTo>
                <a:cubicBezTo>
                  <a:pt x="20" y="80"/>
                  <a:pt x="20" y="80"/>
                  <a:pt x="20" y="80"/>
                </a:cubicBezTo>
                <a:cubicBezTo>
                  <a:pt x="13" y="80"/>
                  <a:pt x="8" y="75"/>
                  <a:pt x="8" y="68"/>
                </a:cubicBezTo>
                <a:cubicBezTo>
                  <a:pt x="8" y="61"/>
                  <a:pt x="13" y="56"/>
                  <a:pt x="20" y="56"/>
                </a:cubicBezTo>
                <a:cubicBezTo>
                  <a:pt x="22" y="56"/>
                  <a:pt x="22" y="56"/>
                  <a:pt x="22" y="56"/>
                </a:cubicBezTo>
                <a:cubicBezTo>
                  <a:pt x="23" y="56"/>
                  <a:pt x="24" y="55"/>
                  <a:pt x="25" y="54"/>
                </a:cubicBezTo>
                <a:cubicBezTo>
                  <a:pt x="26" y="53"/>
                  <a:pt x="26" y="52"/>
                  <a:pt x="25" y="50"/>
                </a:cubicBezTo>
                <a:cubicBezTo>
                  <a:pt x="24" y="48"/>
                  <a:pt x="24" y="46"/>
                  <a:pt x="24" y="44"/>
                </a:cubicBezTo>
                <a:cubicBezTo>
                  <a:pt x="24" y="35"/>
                  <a:pt x="31" y="28"/>
                  <a:pt x="40" y="28"/>
                </a:cubicBezTo>
                <a:cubicBezTo>
                  <a:pt x="44" y="28"/>
                  <a:pt x="47" y="29"/>
                  <a:pt x="50" y="32"/>
                </a:cubicBezTo>
                <a:cubicBezTo>
                  <a:pt x="51" y="33"/>
                  <a:pt x="53" y="33"/>
                  <a:pt x="54" y="33"/>
                </a:cubicBezTo>
                <a:cubicBezTo>
                  <a:pt x="55" y="32"/>
                  <a:pt x="56" y="31"/>
                  <a:pt x="57" y="30"/>
                </a:cubicBezTo>
                <a:cubicBezTo>
                  <a:pt x="60" y="17"/>
                  <a:pt x="71" y="8"/>
                  <a:pt x="84" y="8"/>
                </a:cubicBezTo>
                <a:close/>
              </a:path>
            </a:pathLst>
          </a:custGeom>
          <a:solidFill>
            <a:srgbClr val="293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sp>
        <p:nvSpPr>
          <p:cNvPr id="28" name="Freeform 111">
            <a:extLst>
              <a:ext uri="{FF2B5EF4-FFF2-40B4-BE49-F238E27FC236}">
                <a16:creationId xmlns:a16="http://schemas.microsoft.com/office/drawing/2014/main" id="{65265905-D0A0-4BA0-B449-2564D2B21D61}"/>
              </a:ext>
            </a:extLst>
          </p:cNvPr>
          <p:cNvSpPr>
            <a:spLocks noEditPoints="1"/>
          </p:cNvSpPr>
          <p:nvPr/>
        </p:nvSpPr>
        <p:spPr bwMode="auto">
          <a:xfrm>
            <a:off x="862975" y="1555736"/>
            <a:ext cx="356522" cy="318196"/>
          </a:xfrm>
          <a:custGeom>
            <a:avLst/>
            <a:gdLst>
              <a:gd name="T0" fmla="*/ 116 w 224"/>
              <a:gd name="T1" fmla="*/ 140 h 192"/>
              <a:gd name="T2" fmla="*/ 92 w 224"/>
              <a:gd name="T3" fmla="*/ 140 h 192"/>
              <a:gd name="T4" fmla="*/ 112 w 224"/>
              <a:gd name="T5" fmla="*/ 0 h 192"/>
              <a:gd name="T6" fmla="*/ 0 w 224"/>
              <a:gd name="T7" fmla="*/ 24 h 192"/>
              <a:gd name="T8" fmla="*/ 80 w 224"/>
              <a:gd name="T9" fmla="*/ 160 h 192"/>
              <a:gd name="T10" fmla="*/ 56 w 224"/>
              <a:gd name="T11" fmla="*/ 189 h 192"/>
              <a:gd name="T12" fmla="*/ 152 w 224"/>
              <a:gd name="T13" fmla="*/ 189 h 192"/>
              <a:gd name="T14" fmla="*/ 128 w 224"/>
              <a:gd name="T15" fmla="*/ 160 h 192"/>
              <a:gd name="T16" fmla="*/ 208 w 224"/>
              <a:gd name="T17" fmla="*/ 72 h 192"/>
              <a:gd name="T18" fmla="*/ 208 w 224"/>
              <a:gd name="T19" fmla="*/ 0 h 192"/>
              <a:gd name="T20" fmla="*/ 86 w 224"/>
              <a:gd name="T21" fmla="*/ 175 h 192"/>
              <a:gd name="T22" fmla="*/ 120 w 224"/>
              <a:gd name="T23" fmla="*/ 160 h 192"/>
              <a:gd name="T24" fmla="*/ 135 w 224"/>
              <a:gd name="T25" fmla="*/ 184 h 192"/>
              <a:gd name="T26" fmla="*/ 16 w 224"/>
              <a:gd name="T27" fmla="*/ 152 h 192"/>
              <a:gd name="T28" fmla="*/ 200 w 224"/>
              <a:gd name="T29" fmla="*/ 128 h 192"/>
              <a:gd name="T30" fmla="*/ 80 w 224"/>
              <a:gd name="T31" fmla="*/ 108 h 192"/>
              <a:gd name="T32" fmla="*/ 48 w 224"/>
              <a:gd name="T33" fmla="*/ 108 h 192"/>
              <a:gd name="T34" fmla="*/ 40 w 224"/>
              <a:gd name="T35" fmla="*/ 120 h 192"/>
              <a:gd name="T36" fmla="*/ 39 w 224"/>
              <a:gd name="T37" fmla="*/ 90 h 192"/>
              <a:gd name="T38" fmla="*/ 64 w 224"/>
              <a:gd name="T39" fmla="*/ 104 h 192"/>
              <a:gd name="T40" fmla="*/ 89 w 224"/>
              <a:gd name="T41" fmla="*/ 90 h 192"/>
              <a:gd name="T42" fmla="*/ 88 w 224"/>
              <a:gd name="T43" fmla="*/ 120 h 192"/>
              <a:gd name="T44" fmla="*/ 200 w 224"/>
              <a:gd name="T45" fmla="*/ 120 h 192"/>
              <a:gd name="T46" fmla="*/ 92 w 224"/>
              <a:gd name="T47" fmla="*/ 83 h 192"/>
              <a:gd name="T48" fmla="*/ 77 w 224"/>
              <a:gd name="T49" fmla="*/ 81 h 192"/>
              <a:gd name="T50" fmla="*/ 47 w 224"/>
              <a:gd name="T51" fmla="*/ 80 h 192"/>
              <a:gd name="T52" fmla="*/ 24 w 224"/>
              <a:gd name="T53" fmla="*/ 100 h 192"/>
              <a:gd name="T54" fmla="*/ 8 w 224"/>
              <a:gd name="T55" fmla="*/ 24 h 192"/>
              <a:gd name="T56" fmla="*/ 96 w 224"/>
              <a:gd name="T57" fmla="*/ 56 h 192"/>
              <a:gd name="T58" fmla="*/ 116 w 224"/>
              <a:gd name="T59" fmla="*/ 92 h 192"/>
              <a:gd name="T60" fmla="*/ 123 w 224"/>
              <a:gd name="T61" fmla="*/ 95 h 192"/>
              <a:gd name="T62" fmla="*/ 200 w 224"/>
              <a:gd name="T63" fmla="*/ 120 h 192"/>
              <a:gd name="T64" fmla="*/ 144 w 224"/>
              <a:gd name="T65" fmla="*/ 64 h 192"/>
              <a:gd name="T66" fmla="*/ 124 w 224"/>
              <a:gd name="T67" fmla="*/ 68 h 192"/>
              <a:gd name="T68" fmla="*/ 112 w 224"/>
              <a:gd name="T69" fmla="*/ 64 h 192"/>
              <a:gd name="T70" fmla="*/ 112 w 224"/>
              <a:gd name="T71" fmla="*/ 8 h 192"/>
              <a:gd name="T72" fmla="*/ 216 w 224"/>
              <a:gd name="T73" fmla="*/ 56 h 192"/>
              <a:gd name="T74" fmla="*/ 120 w 224"/>
              <a:gd name="T75" fmla="*/ 28 h 192"/>
              <a:gd name="T76" fmla="*/ 200 w 224"/>
              <a:gd name="T77" fmla="*/ 28 h 192"/>
              <a:gd name="T78" fmla="*/ 124 w 224"/>
              <a:gd name="T79" fmla="*/ 40 h 192"/>
              <a:gd name="T80" fmla="*/ 180 w 224"/>
              <a:gd name="T81" fmla="*/ 48 h 192"/>
              <a:gd name="T82" fmla="*/ 64 w 224"/>
              <a:gd name="T83" fmla="*/ 32 h 192"/>
              <a:gd name="T84" fmla="*/ 88 w 224"/>
              <a:gd name="T85" fmla="*/ 56 h 192"/>
              <a:gd name="T86" fmla="*/ 48 w 224"/>
              <a:gd name="T87" fmla="*/ 56 h 192"/>
              <a:gd name="T88" fmla="*/ 64 w 224"/>
              <a:gd name="T89"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92">
                <a:moveTo>
                  <a:pt x="96" y="144"/>
                </a:moveTo>
                <a:cubicBezTo>
                  <a:pt x="112" y="144"/>
                  <a:pt x="112" y="144"/>
                  <a:pt x="112" y="144"/>
                </a:cubicBezTo>
                <a:cubicBezTo>
                  <a:pt x="114" y="144"/>
                  <a:pt x="116" y="142"/>
                  <a:pt x="116" y="140"/>
                </a:cubicBezTo>
                <a:cubicBezTo>
                  <a:pt x="116" y="138"/>
                  <a:pt x="114" y="136"/>
                  <a:pt x="112" y="136"/>
                </a:cubicBezTo>
                <a:cubicBezTo>
                  <a:pt x="96" y="136"/>
                  <a:pt x="96" y="136"/>
                  <a:pt x="96" y="136"/>
                </a:cubicBezTo>
                <a:cubicBezTo>
                  <a:pt x="94" y="136"/>
                  <a:pt x="92" y="138"/>
                  <a:pt x="92" y="140"/>
                </a:cubicBezTo>
                <a:cubicBezTo>
                  <a:pt x="92" y="142"/>
                  <a:pt x="94" y="144"/>
                  <a:pt x="96" y="144"/>
                </a:cubicBezTo>
                <a:close/>
                <a:moveTo>
                  <a:pt x="208" y="0"/>
                </a:moveTo>
                <a:cubicBezTo>
                  <a:pt x="112" y="0"/>
                  <a:pt x="112" y="0"/>
                  <a:pt x="112" y="0"/>
                </a:cubicBezTo>
                <a:cubicBezTo>
                  <a:pt x="106" y="0"/>
                  <a:pt x="101" y="3"/>
                  <a:pt x="98" y="8"/>
                </a:cubicBezTo>
                <a:cubicBezTo>
                  <a:pt x="16" y="8"/>
                  <a:pt x="16" y="8"/>
                  <a:pt x="16" y="8"/>
                </a:cubicBezTo>
                <a:cubicBezTo>
                  <a:pt x="7" y="8"/>
                  <a:pt x="0" y="15"/>
                  <a:pt x="0" y="24"/>
                </a:cubicBezTo>
                <a:cubicBezTo>
                  <a:pt x="0" y="144"/>
                  <a:pt x="0" y="144"/>
                  <a:pt x="0" y="144"/>
                </a:cubicBezTo>
                <a:cubicBezTo>
                  <a:pt x="0" y="153"/>
                  <a:pt x="7" y="160"/>
                  <a:pt x="16" y="160"/>
                </a:cubicBezTo>
                <a:cubicBezTo>
                  <a:pt x="80" y="160"/>
                  <a:pt x="80" y="160"/>
                  <a:pt x="80" y="160"/>
                </a:cubicBezTo>
                <a:cubicBezTo>
                  <a:pt x="80" y="170"/>
                  <a:pt x="80" y="170"/>
                  <a:pt x="80" y="170"/>
                </a:cubicBezTo>
                <a:cubicBezTo>
                  <a:pt x="58" y="185"/>
                  <a:pt x="58" y="185"/>
                  <a:pt x="58" y="185"/>
                </a:cubicBezTo>
                <a:cubicBezTo>
                  <a:pt x="56" y="186"/>
                  <a:pt x="56" y="187"/>
                  <a:pt x="56" y="189"/>
                </a:cubicBezTo>
                <a:cubicBezTo>
                  <a:pt x="57" y="191"/>
                  <a:pt x="58" y="192"/>
                  <a:pt x="60" y="192"/>
                </a:cubicBezTo>
                <a:cubicBezTo>
                  <a:pt x="148" y="192"/>
                  <a:pt x="148" y="192"/>
                  <a:pt x="148" y="192"/>
                </a:cubicBezTo>
                <a:cubicBezTo>
                  <a:pt x="150" y="192"/>
                  <a:pt x="151" y="191"/>
                  <a:pt x="152" y="189"/>
                </a:cubicBezTo>
                <a:cubicBezTo>
                  <a:pt x="152" y="187"/>
                  <a:pt x="152" y="186"/>
                  <a:pt x="150" y="185"/>
                </a:cubicBezTo>
                <a:cubicBezTo>
                  <a:pt x="128" y="170"/>
                  <a:pt x="128" y="170"/>
                  <a:pt x="128" y="170"/>
                </a:cubicBezTo>
                <a:cubicBezTo>
                  <a:pt x="128" y="160"/>
                  <a:pt x="128" y="160"/>
                  <a:pt x="128" y="160"/>
                </a:cubicBezTo>
                <a:cubicBezTo>
                  <a:pt x="192" y="160"/>
                  <a:pt x="192" y="160"/>
                  <a:pt x="192" y="160"/>
                </a:cubicBezTo>
                <a:cubicBezTo>
                  <a:pt x="201" y="160"/>
                  <a:pt x="208" y="153"/>
                  <a:pt x="208" y="144"/>
                </a:cubicBezTo>
                <a:cubicBezTo>
                  <a:pt x="208" y="72"/>
                  <a:pt x="208" y="72"/>
                  <a:pt x="208" y="72"/>
                </a:cubicBezTo>
                <a:cubicBezTo>
                  <a:pt x="217" y="72"/>
                  <a:pt x="224" y="65"/>
                  <a:pt x="224" y="56"/>
                </a:cubicBezTo>
                <a:cubicBezTo>
                  <a:pt x="224" y="16"/>
                  <a:pt x="224" y="16"/>
                  <a:pt x="224" y="16"/>
                </a:cubicBezTo>
                <a:cubicBezTo>
                  <a:pt x="224" y="7"/>
                  <a:pt x="217" y="0"/>
                  <a:pt x="208" y="0"/>
                </a:cubicBezTo>
                <a:close/>
                <a:moveTo>
                  <a:pt x="135" y="184"/>
                </a:moveTo>
                <a:cubicBezTo>
                  <a:pt x="73" y="184"/>
                  <a:pt x="73" y="184"/>
                  <a:pt x="73" y="184"/>
                </a:cubicBezTo>
                <a:cubicBezTo>
                  <a:pt x="86" y="175"/>
                  <a:pt x="86" y="175"/>
                  <a:pt x="86" y="175"/>
                </a:cubicBezTo>
                <a:cubicBezTo>
                  <a:pt x="87" y="175"/>
                  <a:pt x="88" y="173"/>
                  <a:pt x="88" y="172"/>
                </a:cubicBezTo>
                <a:cubicBezTo>
                  <a:pt x="88" y="160"/>
                  <a:pt x="88" y="160"/>
                  <a:pt x="88" y="160"/>
                </a:cubicBezTo>
                <a:cubicBezTo>
                  <a:pt x="120" y="160"/>
                  <a:pt x="120" y="160"/>
                  <a:pt x="120" y="160"/>
                </a:cubicBezTo>
                <a:cubicBezTo>
                  <a:pt x="120" y="172"/>
                  <a:pt x="120" y="172"/>
                  <a:pt x="120" y="172"/>
                </a:cubicBezTo>
                <a:cubicBezTo>
                  <a:pt x="120" y="173"/>
                  <a:pt x="121" y="175"/>
                  <a:pt x="122" y="175"/>
                </a:cubicBezTo>
                <a:lnTo>
                  <a:pt x="135" y="184"/>
                </a:lnTo>
                <a:close/>
                <a:moveTo>
                  <a:pt x="200" y="144"/>
                </a:moveTo>
                <a:cubicBezTo>
                  <a:pt x="200" y="148"/>
                  <a:pt x="196" y="152"/>
                  <a:pt x="192" y="152"/>
                </a:cubicBezTo>
                <a:cubicBezTo>
                  <a:pt x="16" y="152"/>
                  <a:pt x="16" y="152"/>
                  <a:pt x="16" y="152"/>
                </a:cubicBezTo>
                <a:cubicBezTo>
                  <a:pt x="12" y="152"/>
                  <a:pt x="8" y="148"/>
                  <a:pt x="8" y="144"/>
                </a:cubicBezTo>
                <a:cubicBezTo>
                  <a:pt x="8" y="128"/>
                  <a:pt x="8" y="128"/>
                  <a:pt x="8" y="128"/>
                </a:cubicBezTo>
                <a:cubicBezTo>
                  <a:pt x="200" y="128"/>
                  <a:pt x="200" y="128"/>
                  <a:pt x="200" y="128"/>
                </a:cubicBezTo>
                <a:lnTo>
                  <a:pt x="200" y="144"/>
                </a:lnTo>
                <a:close/>
                <a:moveTo>
                  <a:pt x="84" y="104"/>
                </a:moveTo>
                <a:cubicBezTo>
                  <a:pt x="82" y="104"/>
                  <a:pt x="80" y="106"/>
                  <a:pt x="80" y="108"/>
                </a:cubicBezTo>
                <a:cubicBezTo>
                  <a:pt x="80" y="120"/>
                  <a:pt x="80" y="120"/>
                  <a:pt x="80" y="120"/>
                </a:cubicBezTo>
                <a:cubicBezTo>
                  <a:pt x="48" y="120"/>
                  <a:pt x="48" y="120"/>
                  <a:pt x="48" y="120"/>
                </a:cubicBezTo>
                <a:cubicBezTo>
                  <a:pt x="48" y="108"/>
                  <a:pt x="48" y="108"/>
                  <a:pt x="48" y="108"/>
                </a:cubicBezTo>
                <a:cubicBezTo>
                  <a:pt x="48" y="106"/>
                  <a:pt x="46" y="104"/>
                  <a:pt x="44" y="104"/>
                </a:cubicBezTo>
                <a:cubicBezTo>
                  <a:pt x="42" y="104"/>
                  <a:pt x="40" y="106"/>
                  <a:pt x="40" y="108"/>
                </a:cubicBezTo>
                <a:cubicBezTo>
                  <a:pt x="40" y="120"/>
                  <a:pt x="40" y="120"/>
                  <a:pt x="40" y="120"/>
                </a:cubicBezTo>
                <a:cubicBezTo>
                  <a:pt x="32" y="120"/>
                  <a:pt x="32" y="120"/>
                  <a:pt x="32" y="120"/>
                </a:cubicBezTo>
                <a:cubicBezTo>
                  <a:pt x="32" y="100"/>
                  <a:pt x="32" y="100"/>
                  <a:pt x="32" y="100"/>
                </a:cubicBezTo>
                <a:cubicBezTo>
                  <a:pt x="32" y="96"/>
                  <a:pt x="35" y="92"/>
                  <a:pt x="39" y="90"/>
                </a:cubicBezTo>
                <a:cubicBezTo>
                  <a:pt x="47" y="88"/>
                  <a:pt x="47" y="88"/>
                  <a:pt x="47" y="88"/>
                </a:cubicBezTo>
                <a:cubicBezTo>
                  <a:pt x="61" y="103"/>
                  <a:pt x="61" y="103"/>
                  <a:pt x="61" y="103"/>
                </a:cubicBezTo>
                <a:cubicBezTo>
                  <a:pt x="62" y="104"/>
                  <a:pt x="63" y="104"/>
                  <a:pt x="64" y="104"/>
                </a:cubicBezTo>
                <a:cubicBezTo>
                  <a:pt x="65" y="104"/>
                  <a:pt x="66" y="104"/>
                  <a:pt x="67" y="103"/>
                </a:cubicBezTo>
                <a:cubicBezTo>
                  <a:pt x="81" y="88"/>
                  <a:pt x="81" y="88"/>
                  <a:pt x="81" y="88"/>
                </a:cubicBezTo>
                <a:cubicBezTo>
                  <a:pt x="89" y="90"/>
                  <a:pt x="89" y="90"/>
                  <a:pt x="89" y="90"/>
                </a:cubicBezTo>
                <a:cubicBezTo>
                  <a:pt x="93" y="92"/>
                  <a:pt x="96" y="96"/>
                  <a:pt x="96" y="100"/>
                </a:cubicBezTo>
                <a:cubicBezTo>
                  <a:pt x="96" y="120"/>
                  <a:pt x="96" y="120"/>
                  <a:pt x="96" y="120"/>
                </a:cubicBezTo>
                <a:cubicBezTo>
                  <a:pt x="88" y="120"/>
                  <a:pt x="88" y="120"/>
                  <a:pt x="88" y="120"/>
                </a:cubicBezTo>
                <a:cubicBezTo>
                  <a:pt x="88" y="108"/>
                  <a:pt x="88" y="108"/>
                  <a:pt x="88" y="108"/>
                </a:cubicBezTo>
                <a:cubicBezTo>
                  <a:pt x="88" y="106"/>
                  <a:pt x="86" y="104"/>
                  <a:pt x="84" y="104"/>
                </a:cubicBezTo>
                <a:close/>
                <a:moveTo>
                  <a:pt x="200" y="120"/>
                </a:moveTo>
                <a:cubicBezTo>
                  <a:pt x="104" y="120"/>
                  <a:pt x="104" y="120"/>
                  <a:pt x="104" y="120"/>
                </a:cubicBezTo>
                <a:cubicBezTo>
                  <a:pt x="104" y="100"/>
                  <a:pt x="104" y="100"/>
                  <a:pt x="104" y="100"/>
                </a:cubicBezTo>
                <a:cubicBezTo>
                  <a:pt x="104" y="92"/>
                  <a:pt x="99" y="85"/>
                  <a:pt x="92" y="83"/>
                </a:cubicBezTo>
                <a:cubicBezTo>
                  <a:pt x="91" y="83"/>
                  <a:pt x="91" y="83"/>
                  <a:pt x="91" y="83"/>
                </a:cubicBezTo>
                <a:cubicBezTo>
                  <a:pt x="81" y="80"/>
                  <a:pt x="81" y="80"/>
                  <a:pt x="81" y="80"/>
                </a:cubicBezTo>
                <a:cubicBezTo>
                  <a:pt x="80" y="80"/>
                  <a:pt x="78" y="80"/>
                  <a:pt x="77" y="81"/>
                </a:cubicBezTo>
                <a:cubicBezTo>
                  <a:pt x="64" y="94"/>
                  <a:pt x="64" y="94"/>
                  <a:pt x="64" y="94"/>
                </a:cubicBezTo>
                <a:cubicBezTo>
                  <a:pt x="51" y="81"/>
                  <a:pt x="51" y="81"/>
                  <a:pt x="51" y="81"/>
                </a:cubicBezTo>
                <a:cubicBezTo>
                  <a:pt x="50" y="80"/>
                  <a:pt x="48" y="80"/>
                  <a:pt x="47" y="80"/>
                </a:cubicBezTo>
                <a:cubicBezTo>
                  <a:pt x="37" y="83"/>
                  <a:pt x="37" y="83"/>
                  <a:pt x="37" y="83"/>
                </a:cubicBezTo>
                <a:cubicBezTo>
                  <a:pt x="36" y="83"/>
                  <a:pt x="36" y="83"/>
                  <a:pt x="36" y="83"/>
                </a:cubicBezTo>
                <a:cubicBezTo>
                  <a:pt x="29" y="85"/>
                  <a:pt x="24" y="92"/>
                  <a:pt x="24" y="100"/>
                </a:cubicBezTo>
                <a:cubicBezTo>
                  <a:pt x="24" y="120"/>
                  <a:pt x="24" y="120"/>
                  <a:pt x="24" y="120"/>
                </a:cubicBezTo>
                <a:cubicBezTo>
                  <a:pt x="8" y="120"/>
                  <a:pt x="8" y="120"/>
                  <a:pt x="8" y="120"/>
                </a:cubicBezTo>
                <a:cubicBezTo>
                  <a:pt x="8" y="24"/>
                  <a:pt x="8" y="24"/>
                  <a:pt x="8" y="24"/>
                </a:cubicBezTo>
                <a:cubicBezTo>
                  <a:pt x="8" y="20"/>
                  <a:pt x="12" y="16"/>
                  <a:pt x="16" y="16"/>
                </a:cubicBezTo>
                <a:cubicBezTo>
                  <a:pt x="96" y="16"/>
                  <a:pt x="96" y="16"/>
                  <a:pt x="96" y="16"/>
                </a:cubicBezTo>
                <a:cubicBezTo>
                  <a:pt x="96" y="56"/>
                  <a:pt x="96" y="56"/>
                  <a:pt x="96" y="56"/>
                </a:cubicBezTo>
                <a:cubicBezTo>
                  <a:pt x="96" y="65"/>
                  <a:pt x="103" y="72"/>
                  <a:pt x="112" y="72"/>
                </a:cubicBezTo>
                <a:cubicBezTo>
                  <a:pt x="116" y="72"/>
                  <a:pt x="116" y="72"/>
                  <a:pt x="116" y="72"/>
                </a:cubicBezTo>
                <a:cubicBezTo>
                  <a:pt x="116" y="92"/>
                  <a:pt x="116" y="92"/>
                  <a:pt x="116" y="92"/>
                </a:cubicBezTo>
                <a:cubicBezTo>
                  <a:pt x="116" y="94"/>
                  <a:pt x="117" y="95"/>
                  <a:pt x="118" y="96"/>
                </a:cubicBezTo>
                <a:cubicBezTo>
                  <a:pt x="119" y="96"/>
                  <a:pt x="119" y="96"/>
                  <a:pt x="120" y="96"/>
                </a:cubicBezTo>
                <a:cubicBezTo>
                  <a:pt x="121" y="96"/>
                  <a:pt x="122" y="96"/>
                  <a:pt x="123" y="95"/>
                </a:cubicBezTo>
                <a:cubicBezTo>
                  <a:pt x="146" y="72"/>
                  <a:pt x="146" y="72"/>
                  <a:pt x="146" y="72"/>
                </a:cubicBezTo>
                <a:cubicBezTo>
                  <a:pt x="200" y="72"/>
                  <a:pt x="200" y="72"/>
                  <a:pt x="200" y="72"/>
                </a:cubicBezTo>
                <a:lnTo>
                  <a:pt x="200" y="120"/>
                </a:lnTo>
                <a:close/>
                <a:moveTo>
                  <a:pt x="216" y="56"/>
                </a:moveTo>
                <a:cubicBezTo>
                  <a:pt x="216" y="60"/>
                  <a:pt x="212" y="64"/>
                  <a:pt x="208" y="64"/>
                </a:cubicBezTo>
                <a:cubicBezTo>
                  <a:pt x="144" y="64"/>
                  <a:pt x="144" y="64"/>
                  <a:pt x="144" y="64"/>
                </a:cubicBezTo>
                <a:cubicBezTo>
                  <a:pt x="143" y="64"/>
                  <a:pt x="142" y="64"/>
                  <a:pt x="141" y="65"/>
                </a:cubicBezTo>
                <a:cubicBezTo>
                  <a:pt x="124" y="82"/>
                  <a:pt x="124" y="82"/>
                  <a:pt x="124" y="82"/>
                </a:cubicBezTo>
                <a:cubicBezTo>
                  <a:pt x="124" y="68"/>
                  <a:pt x="124" y="68"/>
                  <a:pt x="124" y="68"/>
                </a:cubicBezTo>
                <a:cubicBezTo>
                  <a:pt x="124" y="67"/>
                  <a:pt x="124" y="66"/>
                  <a:pt x="123" y="65"/>
                </a:cubicBezTo>
                <a:cubicBezTo>
                  <a:pt x="122" y="64"/>
                  <a:pt x="121" y="64"/>
                  <a:pt x="120" y="64"/>
                </a:cubicBezTo>
                <a:cubicBezTo>
                  <a:pt x="112" y="64"/>
                  <a:pt x="112" y="64"/>
                  <a:pt x="112" y="64"/>
                </a:cubicBezTo>
                <a:cubicBezTo>
                  <a:pt x="108" y="64"/>
                  <a:pt x="104" y="60"/>
                  <a:pt x="104" y="56"/>
                </a:cubicBezTo>
                <a:cubicBezTo>
                  <a:pt x="104" y="16"/>
                  <a:pt x="104" y="16"/>
                  <a:pt x="104" y="16"/>
                </a:cubicBezTo>
                <a:cubicBezTo>
                  <a:pt x="104" y="12"/>
                  <a:pt x="108" y="8"/>
                  <a:pt x="112" y="8"/>
                </a:cubicBezTo>
                <a:cubicBezTo>
                  <a:pt x="208" y="8"/>
                  <a:pt x="208" y="8"/>
                  <a:pt x="208" y="8"/>
                </a:cubicBezTo>
                <a:cubicBezTo>
                  <a:pt x="212" y="8"/>
                  <a:pt x="216" y="12"/>
                  <a:pt x="216" y="16"/>
                </a:cubicBezTo>
                <a:lnTo>
                  <a:pt x="216" y="56"/>
                </a:lnTo>
                <a:close/>
                <a:moveTo>
                  <a:pt x="196" y="24"/>
                </a:moveTo>
                <a:cubicBezTo>
                  <a:pt x="124" y="24"/>
                  <a:pt x="124" y="24"/>
                  <a:pt x="124" y="24"/>
                </a:cubicBezTo>
                <a:cubicBezTo>
                  <a:pt x="122" y="24"/>
                  <a:pt x="120" y="26"/>
                  <a:pt x="120" y="28"/>
                </a:cubicBezTo>
                <a:cubicBezTo>
                  <a:pt x="120" y="30"/>
                  <a:pt x="122" y="32"/>
                  <a:pt x="124" y="32"/>
                </a:cubicBezTo>
                <a:cubicBezTo>
                  <a:pt x="196" y="32"/>
                  <a:pt x="196" y="32"/>
                  <a:pt x="196" y="32"/>
                </a:cubicBezTo>
                <a:cubicBezTo>
                  <a:pt x="198" y="32"/>
                  <a:pt x="200" y="30"/>
                  <a:pt x="200" y="28"/>
                </a:cubicBezTo>
                <a:cubicBezTo>
                  <a:pt x="200" y="26"/>
                  <a:pt x="198" y="24"/>
                  <a:pt x="196" y="24"/>
                </a:cubicBezTo>
                <a:close/>
                <a:moveTo>
                  <a:pt x="180" y="40"/>
                </a:moveTo>
                <a:cubicBezTo>
                  <a:pt x="124" y="40"/>
                  <a:pt x="124" y="40"/>
                  <a:pt x="124" y="40"/>
                </a:cubicBezTo>
                <a:cubicBezTo>
                  <a:pt x="122" y="40"/>
                  <a:pt x="120" y="42"/>
                  <a:pt x="120" y="44"/>
                </a:cubicBezTo>
                <a:cubicBezTo>
                  <a:pt x="120" y="46"/>
                  <a:pt x="122" y="48"/>
                  <a:pt x="124" y="48"/>
                </a:cubicBezTo>
                <a:cubicBezTo>
                  <a:pt x="180" y="48"/>
                  <a:pt x="180" y="48"/>
                  <a:pt x="180" y="48"/>
                </a:cubicBezTo>
                <a:cubicBezTo>
                  <a:pt x="182" y="48"/>
                  <a:pt x="184" y="46"/>
                  <a:pt x="184" y="44"/>
                </a:cubicBezTo>
                <a:cubicBezTo>
                  <a:pt x="184" y="42"/>
                  <a:pt x="182" y="40"/>
                  <a:pt x="180" y="40"/>
                </a:cubicBezTo>
                <a:close/>
                <a:moveTo>
                  <a:pt x="64" y="32"/>
                </a:moveTo>
                <a:cubicBezTo>
                  <a:pt x="51" y="32"/>
                  <a:pt x="40" y="43"/>
                  <a:pt x="40" y="56"/>
                </a:cubicBezTo>
                <a:cubicBezTo>
                  <a:pt x="40" y="69"/>
                  <a:pt x="51" y="80"/>
                  <a:pt x="64" y="80"/>
                </a:cubicBezTo>
                <a:cubicBezTo>
                  <a:pt x="77" y="80"/>
                  <a:pt x="88" y="69"/>
                  <a:pt x="88" y="56"/>
                </a:cubicBezTo>
                <a:cubicBezTo>
                  <a:pt x="88" y="43"/>
                  <a:pt x="77" y="32"/>
                  <a:pt x="64" y="32"/>
                </a:cubicBezTo>
                <a:close/>
                <a:moveTo>
                  <a:pt x="64" y="72"/>
                </a:moveTo>
                <a:cubicBezTo>
                  <a:pt x="55" y="72"/>
                  <a:pt x="48" y="65"/>
                  <a:pt x="48" y="56"/>
                </a:cubicBezTo>
                <a:cubicBezTo>
                  <a:pt x="48" y="47"/>
                  <a:pt x="55" y="40"/>
                  <a:pt x="64" y="40"/>
                </a:cubicBezTo>
                <a:cubicBezTo>
                  <a:pt x="73" y="40"/>
                  <a:pt x="80" y="47"/>
                  <a:pt x="80" y="56"/>
                </a:cubicBezTo>
                <a:cubicBezTo>
                  <a:pt x="80" y="65"/>
                  <a:pt x="73" y="72"/>
                  <a:pt x="64" y="72"/>
                </a:cubicBezTo>
                <a:close/>
              </a:path>
            </a:pathLst>
          </a:custGeom>
          <a:solidFill>
            <a:srgbClr val="293947"/>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sp>
        <p:nvSpPr>
          <p:cNvPr id="29" name="Circle: Hollow 22">
            <a:extLst>
              <a:ext uri="{FF2B5EF4-FFF2-40B4-BE49-F238E27FC236}">
                <a16:creationId xmlns:a16="http://schemas.microsoft.com/office/drawing/2014/main" id="{718B4F81-7A2C-4CF5-A53C-3AEF4AE7A647}"/>
              </a:ext>
            </a:extLst>
          </p:cNvPr>
          <p:cNvSpPr/>
          <p:nvPr/>
        </p:nvSpPr>
        <p:spPr>
          <a:xfrm>
            <a:off x="753069" y="1409105"/>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solidFill>
            </a:endParaRPr>
          </a:p>
        </p:txBody>
      </p:sp>
      <p:sp>
        <p:nvSpPr>
          <p:cNvPr id="30" name="Text Box 36">
            <a:extLst>
              <a:ext uri="{FF2B5EF4-FFF2-40B4-BE49-F238E27FC236}">
                <a16:creationId xmlns:a16="http://schemas.microsoft.com/office/drawing/2014/main" id="{79D1706E-F392-4ADF-BB26-B401F5EAC3A4}"/>
              </a:ext>
            </a:extLst>
          </p:cNvPr>
          <p:cNvSpPr txBox="1">
            <a:spLocks noChangeArrowheads="1"/>
          </p:cNvSpPr>
          <p:nvPr/>
        </p:nvSpPr>
        <p:spPr bwMode="gray">
          <a:xfrm>
            <a:off x="1326531" y="1388154"/>
            <a:ext cx="2851376" cy="900000"/>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51372">
              <a:spcBef>
                <a:spcPct val="20000"/>
              </a:spcBef>
            </a:pPr>
            <a:r>
              <a:rPr kumimoji="0" lang="en-GB" sz="1100" b="1" i="0" u="none" strike="noStrike" kern="1200" cap="none" spc="0" normalizeH="0" baseline="0" noProof="0" dirty="0">
                <a:ln>
                  <a:noFill/>
                </a:ln>
                <a:solidFill>
                  <a:srgbClr val="293947"/>
                </a:solidFill>
                <a:effectLst/>
                <a:uLnTx/>
                <a:uFillTx/>
                <a:latin typeface="Arial" panose="020B0604020202020204" pitchFamily="34" charset="0"/>
                <a:cs typeface="Arial" panose="020B0604020202020204" pitchFamily="34" charset="0"/>
                <a:sym typeface="Arial" panose="020B0604020202020204" pitchFamily="34" charset="0"/>
              </a:rPr>
              <a:t>Electronic Patient Record</a:t>
            </a:r>
          </a:p>
          <a:p>
            <a:pPr algn="ctr" defTabSz="651372">
              <a:spcBef>
                <a:spcPct val="20000"/>
              </a:spcBef>
            </a:pPr>
            <a:r>
              <a:rPr lang="en-GB" sz="1050" dirty="0">
                <a:solidFill>
                  <a:srgbClr val="141414"/>
                </a:solidFill>
                <a:latin typeface="Arial" panose="020B0604020202020204"/>
                <a:cs typeface="Arial" charset="0"/>
              </a:rPr>
              <a:t>Level up access to electronic records &amp; converge on fewer EPR products across the system.</a:t>
            </a:r>
          </a:p>
        </p:txBody>
      </p:sp>
      <p:sp>
        <p:nvSpPr>
          <p:cNvPr id="31" name="Freeform 114">
            <a:extLst>
              <a:ext uri="{FF2B5EF4-FFF2-40B4-BE49-F238E27FC236}">
                <a16:creationId xmlns:a16="http://schemas.microsoft.com/office/drawing/2014/main" id="{CE9EA255-8978-49A2-BEE7-5167E90CB256}"/>
              </a:ext>
            </a:extLst>
          </p:cNvPr>
          <p:cNvSpPr>
            <a:spLocks noEditPoints="1"/>
          </p:cNvSpPr>
          <p:nvPr/>
        </p:nvSpPr>
        <p:spPr bwMode="auto">
          <a:xfrm>
            <a:off x="4443880" y="1528005"/>
            <a:ext cx="388453" cy="377799"/>
          </a:xfrm>
          <a:custGeom>
            <a:avLst/>
            <a:gdLst>
              <a:gd name="T0" fmla="*/ 152 w 192"/>
              <a:gd name="T1" fmla="*/ 136 h 208"/>
              <a:gd name="T2" fmla="*/ 136 w 192"/>
              <a:gd name="T3" fmla="*/ 112 h 208"/>
              <a:gd name="T4" fmla="*/ 100 w 192"/>
              <a:gd name="T5" fmla="*/ 104 h 208"/>
              <a:gd name="T6" fmla="*/ 176 w 192"/>
              <a:gd name="T7" fmla="*/ 71 h 208"/>
              <a:gd name="T8" fmla="*/ 114 w 192"/>
              <a:gd name="T9" fmla="*/ 0 h 208"/>
              <a:gd name="T10" fmla="*/ 62 w 192"/>
              <a:gd name="T11" fmla="*/ 24 h 208"/>
              <a:gd name="T12" fmla="*/ 34 w 192"/>
              <a:gd name="T13" fmla="*/ 58 h 208"/>
              <a:gd name="T14" fmla="*/ 39 w 192"/>
              <a:gd name="T15" fmla="*/ 104 h 208"/>
              <a:gd name="T16" fmla="*/ 92 w 192"/>
              <a:gd name="T17" fmla="*/ 112 h 208"/>
              <a:gd name="T18" fmla="*/ 40 w 192"/>
              <a:gd name="T19" fmla="*/ 128 h 208"/>
              <a:gd name="T20" fmla="*/ 8 w 192"/>
              <a:gd name="T21" fmla="*/ 136 h 208"/>
              <a:gd name="T22" fmla="*/ 0 w 192"/>
              <a:gd name="T23" fmla="*/ 184 h 208"/>
              <a:gd name="T24" fmla="*/ 32 w 192"/>
              <a:gd name="T25" fmla="*/ 192 h 208"/>
              <a:gd name="T26" fmla="*/ 28 w 192"/>
              <a:gd name="T27" fmla="*/ 200 h 208"/>
              <a:gd name="T28" fmla="*/ 28 w 192"/>
              <a:gd name="T29" fmla="*/ 208 h 208"/>
              <a:gd name="T30" fmla="*/ 64 w 192"/>
              <a:gd name="T31" fmla="*/ 204 h 208"/>
              <a:gd name="T32" fmla="*/ 56 w 192"/>
              <a:gd name="T33" fmla="*/ 200 h 208"/>
              <a:gd name="T34" fmla="*/ 80 w 192"/>
              <a:gd name="T35" fmla="*/ 192 h 208"/>
              <a:gd name="T36" fmla="*/ 88 w 192"/>
              <a:gd name="T37" fmla="*/ 144 h 208"/>
              <a:gd name="T38" fmla="*/ 48 w 192"/>
              <a:gd name="T39" fmla="*/ 136 h 208"/>
              <a:gd name="T40" fmla="*/ 56 w 192"/>
              <a:gd name="T41" fmla="*/ 120 h 208"/>
              <a:gd name="T42" fmla="*/ 144 w 192"/>
              <a:gd name="T43" fmla="*/ 128 h 208"/>
              <a:gd name="T44" fmla="*/ 112 w 192"/>
              <a:gd name="T45" fmla="*/ 136 h 208"/>
              <a:gd name="T46" fmla="*/ 104 w 192"/>
              <a:gd name="T47" fmla="*/ 184 h 208"/>
              <a:gd name="T48" fmla="*/ 136 w 192"/>
              <a:gd name="T49" fmla="*/ 192 h 208"/>
              <a:gd name="T50" fmla="*/ 132 w 192"/>
              <a:gd name="T51" fmla="*/ 200 h 208"/>
              <a:gd name="T52" fmla="*/ 132 w 192"/>
              <a:gd name="T53" fmla="*/ 208 h 208"/>
              <a:gd name="T54" fmla="*/ 168 w 192"/>
              <a:gd name="T55" fmla="*/ 204 h 208"/>
              <a:gd name="T56" fmla="*/ 160 w 192"/>
              <a:gd name="T57" fmla="*/ 200 h 208"/>
              <a:gd name="T58" fmla="*/ 184 w 192"/>
              <a:gd name="T59" fmla="*/ 192 h 208"/>
              <a:gd name="T60" fmla="*/ 192 w 192"/>
              <a:gd name="T61" fmla="*/ 144 h 208"/>
              <a:gd name="T62" fmla="*/ 24 w 192"/>
              <a:gd name="T63" fmla="*/ 81 h 208"/>
              <a:gd name="T64" fmla="*/ 40 w 192"/>
              <a:gd name="T65" fmla="*/ 66 h 208"/>
              <a:gd name="T66" fmla="*/ 43 w 192"/>
              <a:gd name="T67" fmla="*/ 60 h 208"/>
              <a:gd name="T68" fmla="*/ 62 w 192"/>
              <a:gd name="T69" fmla="*/ 32 h 208"/>
              <a:gd name="T70" fmla="*/ 78 w 192"/>
              <a:gd name="T71" fmla="*/ 38 h 208"/>
              <a:gd name="T72" fmla="*/ 114 w 192"/>
              <a:gd name="T73" fmla="*/ 8 h 208"/>
              <a:gd name="T74" fmla="*/ 149 w 192"/>
              <a:gd name="T75" fmla="*/ 43 h 208"/>
              <a:gd name="T76" fmla="*/ 151 w 192"/>
              <a:gd name="T77" fmla="*/ 48 h 208"/>
              <a:gd name="T78" fmla="*/ 143 w 192"/>
              <a:gd name="T79" fmla="*/ 96 h 208"/>
              <a:gd name="T80" fmla="*/ 24 w 192"/>
              <a:gd name="T81" fmla="*/ 81 h 208"/>
              <a:gd name="T82" fmla="*/ 40 w 192"/>
              <a:gd name="T83" fmla="*/ 200 h 208"/>
              <a:gd name="T84" fmla="*/ 48 w 192"/>
              <a:gd name="T85" fmla="*/ 192 h 208"/>
              <a:gd name="T86" fmla="*/ 80 w 192"/>
              <a:gd name="T87" fmla="*/ 184 h 208"/>
              <a:gd name="T88" fmla="*/ 8 w 192"/>
              <a:gd name="T89" fmla="*/ 144 h 208"/>
              <a:gd name="T90" fmla="*/ 80 w 192"/>
              <a:gd name="T91" fmla="*/ 184 h 208"/>
              <a:gd name="T92" fmla="*/ 144 w 192"/>
              <a:gd name="T93" fmla="*/ 200 h 208"/>
              <a:gd name="T94" fmla="*/ 152 w 192"/>
              <a:gd name="T95" fmla="*/ 192 h 208"/>
              <a:gd name="T96" fmla="*/ 112 w 192"/>
              <a:gd name="T97" fmla="*/ 184 h 208"/>
              <a:gd name="T98" fmla="*/ 184 w 192"/>
              <a:gd name="T99" fmla="*/ 144 h 208"/>
              <a:gd name="T100" fmla="*/ 112 w 192"/>
              <a:gd name="T101" fmla="*/ 18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2" h="208">
                <a:moveTo>
                  <a:pt x="184" y="136"/>
                </a:moveTo>
                <a:cubicBezTo>
                  <a:pt x="152" y="136"/>
                  <a:pt x="152" y="136"/>
                  <a:pt x="152" y="136"/>
                </a:cubicBezTo>
                <a:cubicBezTo>
                  <a:pt x="152" y="128"/>
                  <a:pt x="152" y="128"/>
                  <a:pt x="152" y="128"/>
                </a:cubicBezTo>
                <a:cubicBezTo>
                  <a:pt x="152" y="119"/>
                  <a:pt x="145" y="112"/>
                  <a:pt x="136" y="112"/>
                </a:cubicBezTo>
                <a:cubicBezTo>
                  <a:pt x="100" y="112"/>
                  <a:pt x="100" y="112"/>
                  <a:pt x="100" y="112"/>
                </a:cubicBezTo>
                <a:cubicBezTo>
                  <a:pt x="100" y="104"/>
                  <a:pt x="100" y="104"/>
                  <a:pt x="100" y="104"/>
                </a:cubicBezTo>
                <a:cubicBezTo>
                  <a:pt x="143" y="104"/>
                  <a:pt x="143" y="104"/>
                  <a:pt x="143" y="104"/>
                </a:cubicBezTo>
                <a:cubicBezTo>
                  <a:pt x="161" y="104"/>
                  <a:pt x="176" y="89"/>
                  <a:pt x="176" y="71"/>
                </a:cubicBezTo>
                <a:cubicBezTo>
                  <a:pt x="176" y="58"/>
                  <a:pt x="168" y="47"/>
                  <a:pt x="157" y="41"/>
                </a:cubicBezTo>
                <a:cubicBezTo>
                  <a:pt x="156" y="18"/>
                  <a:pt x="137" y="0"/>
                  <a:pt x="114" y="0"/>
                </a:cubicBezTo>
                <a:cubicBezTo>
                  <a:pt x="96" y="0"/>
                  <a:pt x="81" y="11"/>
                  <a:pt x="75" y="27"/>
                </a:cubicBezTo>
                <a:cubicBezTo>
                  <a:pt x="71" y="25"/>
                  <a:pt x="66" y="24"/>
                  <a:pt x="62" y="24"/>
                </a:cubicBezTo>
                <a:cubicBezTo>
                  <a:pt x="46" y="24"/>
                  <a:pt x="34" y="37"/>
                  <a:pt x="34" y="52"/>
                </a:cubicBezTo>
                <a:cubicBezTo>
                  <a:pt x="34" y="54"/>
                  <a:pt x="34" y="56"/>
                  <a:pt x="34" y="58"/>
                </a:cubicBezTo>
                <a:cubicBezTo>
                  <a:pt x="24" y="60"/>
                  <a:pt x="16" y="70"/>
                  <a:pt x="16" y="81"/>
                </a:cubicBezTo>
                <a:cubicBezTo>
                  <a:pt x="16" y="94"/>
                  <a:pt x="26" y="104"/>
                  <a:pt x="39" y="104"/>
                </a:cubicBezTo>
                <a:cubicBezTo>
                  <a:pt x="92" y="104"/>
                  <a:pt x="92" y="104"/>
                  <a:pt x="92" y="104"/>
                </a:cubicBezTo>
                <a:cubicBezTo>
                  <a:pt x="92" y="112"/>
                  <a:pt x="92" y="112"/>
                  <a:pt x="92" y="112"/>
                </a:cubicBezTo>
                <a:cubicBezTo>
                  <a:pt x="56" y="112"/>
                  <a:pt x="56" y="112"/>
                  <a:pt x="56" y="112"/>
                </a:cubicBezTo>
                <a:cubicBezTo>
                  <a:pt x="47" y="112"/>
                  <a:pt x="40" y="119"/>
                  <a:pt x="40" y="128"/>
                </a:cubicBezTo>
                <a:cubicBezTo>
                  <a:pt x="40" y="136"/>
                  <a:pt x="40" y="136"/>
                  <a:pt x="40" y="136"/>
                </a:cubicBezTo>
                <a:cubicBezTo>
                  <a:pt x="8" y="136"/>
                  <a:pt x="8" y="136"/>
                  <a:pt x="8" y="136"/>
                </a:cubicBezTo>
                <a:cubicBezTo>
                  <a:pt x="4" y="136"/>
                  <a:pt x="0" y="140"/>
                  <a:pt x="0" y="144"/>
                </a:cubicBezTo>
                <a:cubicBezTo>
                  <a:pt x="0" y="184"/>
                  <a:pt x="0" y="184"/>
                  <a:pt x="0" y="184"/>
                </a:cubicBezTo>
                <a:cubicBezTo>
                  <a:pt x="0" y="188"/>
                  <a:pt x="4" y="192"/>
                  <a:pt x="8" y="192"/>
                </a:cubicBezTo>
                <a:cubicBezTo>
                  <a:pt x="32" y="192"/>
                  <a:pt x="32" y="192"/>
                  <a:pt x="32" y="192"/>
                </a:cubicBezTo>
                <a:cubicBezTo>
                  <a:pt x="32" y="200"/>
                  <a:pt x="32" y="200"/>
                  <a:pt x="32" y="200"/>
                </a:cubicBezTo>
                <a:cubicBezTo>
                  <a:pt x="28" y="200"/>
                  <a:pt x="28" y="200"/>
                  <a:pt x="28" y="200"/>
                </a:cubicBezTo>
                <a:cubicBezTo>
                  <a:pt x="26" y="200"/>
                  <a:pt x="24" y="202"/>
                  <a:pt x="24" y="204"/>
                </a:cubicBezTo>
                <a:cubicBezTo>
                  <a:pt x="24" y="206"/>
                  <a:pt x="26" y="208"/>
                  <a:pt x="28" y="208"/>
                </a:cubicBezTo>
                <a:cubicBezTo>
                  <a:pt x="60" y="208"/>
                  <a:pt x="60" y="208"/>
                  <a:pt x="60" y="208"/>
                </a:cubicBezTo>
                <a:cubicBezTo>
                  <a:pt x="62" y="208"/>
                  <a:pt x="64" y="206"/>
                  <a:pt x="64" y="204"/>
                </a:cubicBezTo>
                <a:cubicBezTo>
                  <a:pt x="64" y="202"/>
                  <a:pt x="62" y="200"/>
                  <a:pt x="60" y="200"/>
                </a:cubicBezTo>
                <a:cubicBezTo>
                  <a:pt x="56" y="200"/>
                  <a:pt x="56" y="200"/>
                  <a:pt x="56" y="200"/>
                </a:cubicBezTo>
                <a:cubicBezTo>
                  <a:pt x="56" y="192"/>
                  <a:pt x="56" y="192"/>
                  <a:pt x="56" y="192"/>
                </a:cubicBezTo>
                <a:cubicBezTo>
                  <a:pt x="80" y="192"/>
                  <a:pt x="80" y="192"/>
                  <a:pt x="80" y="192"/>
                </a:cubicBezTo>
                <a:cubicBezTo>
                  <a:pt x="84" y="192"/>
                  <a:pt x="88" y="188"/>
                  <a:pt x="88" y="184"/>
                </a:cubicBezTo>
                <a:cubicBezTo>
                  <a:pt x="88" y="144"/>
                  <a:pt x="88" y="144"/>
                  <a:pt x="88" y="144"/>
                </a:cubicBezTo>
                <a:cubicBezTo>
                  <a:pt x="88" y="140"/>
                  <a:pt x="84" y="136"/>
                  <a:pt x="80" y="136"/>
                </a:cubicBezTo>
                <a:cubicBezTo>
                  <a:pt x="48" y="136"/>
                  <a:pt x="48" y="136"/>
                  <a:pt x="48" y="136"/>
                </a:cubicBezTo>
                <a:cubicBezTo>
                  <a:pt x="48" y="128"/>
                  <a:pt x="48" y="128"/>
                  <a:pt x="48" y="128"/>
                </a:cubicBezTo>
                <a:cubicBezTo>
                  <a:pt x="48" y="124"/>
                  <a:pt x="52" y="120"/>
                  <a:pt x="56" y="120"/>
                </a:cubicBezTo>
                <a:cubicBezTo>
                  <a:pt x="136" y="120"/>
                  <a:pt x="136" y="120"/>
                  <a:pt x="136" y="120"/>
                </a:cubicBezTo>
                <a:cubicBezTo>
                  <a:pt x="140" y="120"/>
                  <a:pt x="144" y="124"/>
                  <a:pt x="144" y="128"/>
                </a:cubicBezTo>
                <a:cubicBezTo>
                  <a:pt x="144" y="136"/>
                  <a:pt x="144" y="136"/>
                  <a:pt x="144" y="136"/>
                </a:cubicBezTo>
                <a:cubicBezTo>
                  <a:pt x="112" y="136"/>
                  <a:pt x="112" y="136"/>
                  <a:pt x="112" y="136"/>
                </a:cubicBezTo>
                <a:cubicBezTo>
                  <a:pt x="108" y="136"/>
                  <a:pt x="104" y="140"/>
                  <a:pt x="104" y="144"/>
                </a:cubicBezTo>
                <a:cubicBezTo>
                  <a:pt x="104" y="184"/>
                  <a:pt x="104" y="184"/>
                  <a:pt x="104" y="184"/>
                </a:cubicBezTo>
                <a:cubicBezTo>
                  <a:pt x="104" y="188"/>
                  <a:pt x="108" y="192"/>
                  <a:pt x="112" y="192"/>
                </a:cubicBezTo>
                <a:cubicBezTo>
                  <a:pt x="136" y="192"/>
                  <a:pt x="136" y="192"/>
                  <a:pt x="136" y="192"/>
                </a:cubicBezTo>
                <a:cubicBezTo>
                  <a:pt x="136" y="200"/>
                  <a:pt x="136" y="200"/>
                  <a:pt x="136" y="200"/>
                </a:cubicBezTo>
                <a:cubicBezTo>
                  <a:pt x="132" y="200"/>
                  <a:pt x="132" y="200"/>
                  <a:pt x="132" y="200"/>
                </a:cubicBezTo>
                <a:cubicBezTo>
                  <a:pt x="130" y="200"/>
                  <a:pt x="128" y="202"/>
                  <a:pt x="128" y="204"/>
                </a:cubicBezTo>
                <a:cubicBezTo>
                  <a:pt x="128" y="206"/>
                  <a:pt x="130" y="208"/>
                  <a:pt x="132" y="208"/>
                </a:cubicBezTo>
                <a:cubicBezTo>
                  <a:pt x="164" y="208"/>
                  <a:pt x="164" y="208"/>
                  <a:pt x="164" y="208"/>
                </a:cubicBezTo>
                <a:cubicBezTo>
                  <a:pt x="166" y="208"/>
                  <a:pt x="168" y="206"/>
                  <a:pt x="168" y="204"/>
                </a:cubicBezTo>
                <a:cubicBezTo>
                  <a:pt x="168" y="202"/>
                  <a:pt x="166" y="200"/>
                  <a:pt x="164" y="200"/>
                </a:cubicBezTo>
                <a:cubicBezTo>
                  <a:pt x="160" y="200"/>
                  <a:pt x="160" y="200"/>
                  <a:pt x="160" y="200"/>
                </a:cubicBezTo>
                <a:cubicBezTo>
                  <a:pt x="160" y="192"/>
                  <a:pt x="160" y="192"/>
                  <a:pt x="160" y="192"/>
                </a:cubicBezTo>
                <a:cubicBezTo>
                  <a:pt x="184" y="192"/>
                  <a:pt x="184" y="192"/>
                  <a:pt x="184" y="192"/>
                </a:cubicBezTo>
                <a:cubicBezTo>
                  <a:pt x="188" y="192"/>
                  <a:pt x="192" y="188"/>
                  <a:pt x="192" y="184"/>
                </a:cubicBezTo>
                <a:cubicBezTo>
                  <a:pt x="192" y="144"/>
                  <a:pt x="192" y="144"/>
                  <a:pt x="192" y="144"/>
                </a:cubicBezTo>
                <a:cubicBezTo>
                  <a:pt x="192" y="140"/>
                  <a:pt x="188" y="136"/>
                  <a:pt x="184" y="136"/>
                </a:cubicBezTo>
                <a:close/>
                <a:moveTo>
                  <a:pt x="24" y="81"/>
                </a:moveTo>
                <a:cubicBezTo>
                  <a:pt x="24" y="72"/>
                  <a:pt x="31" y="66"/>
                  <a:pt x="39" y="66"/>
                </a:cubicBezTo>
                <a:cubicBezTo>
                  <a:pt x="40" y="66"/>
                  <a:pt x="40" y="66"/>
                  <a:pt x="40" y="66"/>
                </a:cubicBezTo>
                <a:cubicBezTo>
                  <a:pt x="41" y="66"/>
                  <a:pt x="42" y="65"/>
                  <a:pt x="43" y="64"/>
                </a:cubicBezTo>
                <a:cubicBezTo>
                  <a:pt x="44" y="63"/>
                  <a:pt x="44" y="61"/>
                  <a:pt x="43" y="60"/>
                </a:cubicBezTo>
                <a:cubicBezTo>
                  <a:pt x="42" y="57"/>
                  <a:pt x="42" y="55"/>
                  <a:pt x="42" y="52"/>
                </a:cubicBezTo>
                <a:cubicBezTo>
                  <a:pt x="42" y="41"/>
                  <a:pt x="51" y="32"/>
                  <a:pt x="62" y="32"/>
                </a:cubicBezTo>
                <a:cubicBezTo>
                  <a:pt x="66" y="32"/>
                  <a:pt x="71" y="34"/>
                  <a:pt x="74" y="37"/>
                </a:cubicBezTo>
                <a:cubicBezTo>
                  <a:pt x="76" y="38"/>
                  <a:pt x="77" y="38"/>
                  <a:pt x="78" y="38"/>
                </a:cubicBezTo>
                <a:cubicBezTo>
                  <a:pt x="80" y="37"/>
                  <a:pt x="81" y="36"/>
                  <a:pt x="81" y="35"/>
                </a:cubicBezTo>
                <a:cubicBezTo>
                  <a:pt x="85" y="19"/>
                  <a:pt x="98" y="8"/>
                  <a:pt x="114" y="8"/>
                </a:cubicBezTo>
                <a:cubicBezTo>
                  <a:pt x="133" y="8"/>
                  <a:pt x="149" y="23"/>
                  <a:pt x="149" y="42"/>
                </a:cubicBezTo>
                <a:cubicBezTo>
                  <a:pt x="149" y="43"/>
                  <a:pt x="149" y="43"/>
                  <a:pt x="149" y="43"/>
                </a:cubicBezTo>
                <a:cubicBezTo>
                  <a:pt x="149" y="44"/>
                  <a:pt x="149" y="44"/>
                  <a:pt x="149" y="44"/>
                </a:cubicBezTo>
                <a:cubicBezTo>
                  <a:pt x="149" y="46"/>
                  <a:pt x="150" y="47"/>
                  <a:pt x="151" y="48"/>
                </a:cubicBezTo>
                <a:cubicBezTo>
                  <a:pt x="161" y="51"/>
                  <a:pt x="168" y="61"/>
                  <a:pt x="168" y="71"/>
                </a:cubicBezTo>
                <a:cubicBezTo>
                  <a:pt x="168" y="85"/>
                  <a:pt x="157" y="96"/>
                  <a:pt x="143" y="96"/>
                </a:cubicBezTo>
                <a:cubicBezTo>
                  <a:pt x="39" y="96"/>
                  <a:pt x="39" y="96"/>
                  <a:pt x="39" y="96"/>
                </a:cubicBezTo>
                <a:cubicBezTo>
                  <a:pt x="31" y="96"/>
                  <a:pt x="24" y="89"/>
                  <a:pt x="24" y="81"/>
                </a:cubicBezTo>
                <a:close/>
                <a:moveTo>
                  <a:pt x="48" y="200"/>
                </a:moveTo>
                <a:cubicBezTo>
                  <a:pt x="40" y="200"/>
                  <a:pt x="40" y="200"/>
                  <a:pt x="40" y="200"/>
                </a:cubicBezTo>
                <a:cubicBezTo>
                  <a:pt x="40" y="192"/>
                  <a:pt x="40" y="192"/>
                  <a:pt x="40" y="192"/>
                </a:cubicBezTo>
                <a:cubicBezTo>
                  <a:pt x="48" y="192"/>
                  <a:pt x="48" y="192"/>
                  <a:pt x="48" y="192"/>
                </a:cubicBezTo>
                <a:lnTo>
                  <a:pt x="48" y="200"/>
                </a:lnTo>
                <a:close/>
                <a:moveTo>
                  <a:pt x="80" y="184"/>
                </a:moveTo>
                <a:cubicBezTo>
                  <a:pt x="8" y="184"/>
                  <a:pt x="8" y="184"/>
                  <a:pt x="8" y="184"/>
                </a:cubicBezTo>
                <a:cubicBezTo>
                  <a:pt x="8" y="144"/>
                  <a:pt x="8" y="144"/>
                  <a:pt x="8" y="144"/>
                </a:cubicBezTo>
                <a:cubicBezTo>
                  <a:pt x="80" y="144"/>
                  <a:pt x="80" y="144"/>
                  <a:pt x="80" y="144"/>
                </a:cubicBezTo>
                <a:lnTo>
                  <a:pt x="80" y="184"/>
                </a:lnTo>
                <a:close/>
                <a:moveTo>
                  <a:pt x="152" y="200"/>
                </a:moveTo>
                <a:cubicBezTo>
                  <a:pt x="144" y="200"/>
                  <a:pt x="144" y="200"/>
                  <a:pt x="144" y="200"/>
                </a:cubicBezTo>
                <a:cubicBezTo>
                  <a:pt x="144" y="192"/>
                  <a:pt x="144" y="192"/>
                  <a:pt x="144" y="192"/>
                </a:cubicBezTo>
                <a:cubicBezTo>
                  <a:pt x="152" y="192"/>
                  <a:pt x="152" y="192"/>
                  <a:pt x="152" y="192"/>
                </a:cubicBezTo>
                <a:lnTo>
                  <a:pt x="152" y="200"/>
                </a:lnTo>
                <a:close/>
                <a:moveTo>
                  <a:pt x="112" y="184"/>
                </a:moveTo>
                <a:cubicBezTo>
                  <a:pt x="112" y="144"/>
                  <a:pt x="112" y="144"/>
                  <a:pt x="112" y="144"/>
                </a:cubicBezTo>
                <a:cubicBezTo>
                  <a:pt x="184" y="144"/>
                  <a:pt x="184" y="144"/>
                  <a:pt x="184" y="144"/>
                </a:cubicBezTo>
                <a:cubicBezTo>
                  <a:pt x="184" y="184"/>
                  <a:pt x="184" y="184"/>
                  <a:pt x="184" y="184"/>
                </a:cubicBezTo>
                <a:lnTo>
                  <a:pt x="112" y="184"/>
                </a:lnTo>
                <a:close/>
              </a:path>
            </a:pathLst>
          </a:custGeom>
          <a:solidFill>
            <a:srgbClr val="293947"/>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sp>
        <p:nvSpPr>
          <p:cNvPr id="32" name="Text Box 36">
            <a:extLst>
              <a:ext uri="{FF2B5EF4-FFF2-40B4-BE49-F238E27FC236}">
                <a16:creationId xmlns:a16="http://schemas.microsoft.com/office/drawing/2014/main" id="{E5EE1A37-5535-4539-A358-6CF42A5D6924}"/>
              </a:ext>
            </a:extLst>
          </p:cNvPr>
          <p:cNvSpPr txBox="1">
            <a:spLocks noChangeArrowheads="1"/>
          </p:cNvSpPr>
          <p:nvPr/>
        </p:nvSpPr>
        <p:spPr bwMode="gray">
          <a:xfrm>
            <a:off x="5187755" y="1366132"/>
            <a:ext cx="2119869" cy="900000"/>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293947"/>
                </a:solidFill>
                <a:effectLst/>
                <a:uLnTx/>
                <a:uFillTx/>
                <a:latin typeface="Arial" panose="020B0604020202020204" pitchFamily="34" charset="0"/>
                <a:cs typeface="Arial" panose="020B0604020202020204" pitchFamily="34" charset="0"/>
                <a:sym typeface="Arial" panose="020B0604020202020204" pitchFamily="34" charset="0"/>
              </a:rPr>
              <a:t>One Health &amp; Care </a:t>
            </a:r>
          </a:p>
          <a:p>
            <a:pPr algn="ctr" defTabSz="651372">
              <a:spcBef>
                <a:spcPct val="20000"/>
              </a:spcBef>
            </a:pPr>
            <a:r>
              <a:rPr lang="en-GB" sz="1050" dirty="0">
                <a:solidFill>
                  <a:srgbClr val="141414"/>
                </a:solidFill>
                <a:latin typeface="Arial" panose="020B0604020202020204"/>
                <a:cs typeface="Arial"/>
              </a:rPr>
              <a:t>Digital One Health &amp; Care, sharing data across NHS and local government organisations, and supporting collaboration at a system level.</a:t>
            </a:r>
          </a:p>
        </p:txBody>
      </p:sp>
      <p:sp>
        <p:nvSpPr>
          <p:cNvPr id="33" name="Freeform 116">
            <a:extLst>
              <a:ext uri="{FF2B5EF4-FFF2-40B4-BE49-F238E27FC236}">
                <a16:creationId xmlns:a16="http://schemas.microsoft.com/office/drawing/2014/main" id="{9864E60E-2BCC-4BE1-B451-95E47B217676}"/>
              </a:ext>
            </a:extLst>
          </p:cNvPr>
          <p:cNvSpPr>
            <a:spLocks noEditPoints="1"/>
          </p:cNvSpPr>
          <p:nvPr/>
        </p:nvSpPr>
        <p:spPr bwMode="auto">
          <a:xfrm>
            <a:off x="4493407" y="4103155"/>
            <a:ext cx="380682" cy="360798"/>
          </a:xfrm>
          <a:custGeom>
            <a:avLst/>
            <a:gdLst>
              <a:gd name="T0" fmla="*/ 200 w 224"/>
              <a:gd name="T1" fmla="*/ 56 h 208"/>
              <a:gd name="T2" fmla="*/ 72 w 224"/>
              <a:gd name="T3" fmla="*/ 36 h 208"/>
              <a:gd name="T4" fmla="*/ 32 w 224"/>
              <a:gd name="T5" fmla="*/ 80 h 208"/>
              <a:gd name="T6" fmla="*/ 40 w 224"/>
              <a:gd name="T7" fmla="*/ 144 h 208"/>
              <a:gd name="T8" fmla="*/ 48 w 224"/>
              <a:gd name="T9" fmla="*/ 196 h 208"/>
              <a:gd name="T10" fmla="*/ 88 w 224"/>
              <a:gd name="T11" fmla="*/ 196 h 208"/>
              <a:gd name="T12" fmla="*/ 96 w 224"/>
              <a:gd name="T13" fmla="*/ 167 h 208"/>
              <a:gd name="T14" fmla="*/ 124 w 224"/>
              <a:gd name="T15" fmla="*/ 208 h 208"/>
              <a:gd name="T16" fmla="*/ 140 w 224"/>
              <a:gd name="T17" fmla="*/ 165 h 208"/>
              <a:gd name="T18" fmla="*/ 156 w 224"/>
              <a:gd name="T19" fmla="*/ 208 h 208"/>
              <a:gd name="T20" fmla="*/ 184 w 224"/>
              <a:gd name="T21" fmla="*/ 167 h 208"/>
              <a:gd name="T22" fmla="*/ 224 w 224"/>
              <a:gd name="T23" fmla="*/ 100 h 208"/>
              <a:gd name="T24" fmla="*/ 80 w 224"/>
              <a:gd name="T25" fmla="*/ 196 h 208"/>
              <a:gd name="T26" fmla="*/ 56 w 224"/>
              <a:gd name="T27" fmla="*/ 196 h 208"/>
              <a:gd name="T28" fmla="*/ 48 w 224"/>
              <a:gd name="T29" fmla="*/ 156 h 208"/>
              <a:gd name="T30" fmla="*/ 68 w 224"/>
              <a:gd name="T31" fmla="*/ 120 h 208"/>
              <a:gd name="T32" fmla="*/ 88 w 224"/>
              <a:gd name="T33" fmla="*/ 156 h 208"/>
              <a:gd name="T34" fmla="*/ 68 w 224"/>
              <a:gd name="T35" fmla="*/ 88 h 208"/>
              <a:gd name="T36" fmla="*/ 56 w 224"/>
              <a:gd name="T37" fmla="*/ 100 h 208"/>
              <a:gd name="T38" fmla="*/ 128 w 224"/>
              <a:gd name="T39" fmla="*/ 196 h 208"/>
              <a:gd name="T40" fmla="*/ 104 w 224"/>
              <a:gd name="T41" fmla="*/ 196 h 208"/>
              <a:gd name="T42" fmla="*/ 96 w 224"/>
              <a:gd name="T43" fmla="*/ 156 h 208"/>
              <a:gd name="T44" fmla="*/ 116 w 224"/>
              <a:gd name="T45" fmla="*/ 120 h 208"/>
              <a:gd name="T46" fmla="*/ 136 w 224"/>
              <a:gd name="T47" fmla="*/ 156 h 208"/>
              <a:gd name="T48" fmla="*/ 116 w 224"/>
              <a:gd name="T49" fmla="*/ 88 h 208"/>
              <a:gd name="T50" fmla="*/ 104 w 224"/>
              <a:gd name="T51" fmla="*/ 100 h 208"/>
              <a:gd name="T52" fmla="*/ 176 w 224"/>
              <a:gd name="T53" fmla="*/ 164 h 208"/>
              <a:gd name="T54" fmla="*/ 156 w 224"/>
              <a:gd name="T55" fmla="*/ 200 h 208"/>
              <a:gd name="T56" fmla="*/ 148 w 224"/>
              <a:gd name="T57" fmla="*/ 160 h 208"/>
              <a:gd name="T58" fmla="*/ 148 w 224"/>
              <a:gd name="T59" fmla="*/ 124 h 208"/>
              <a:gd name="T60" fmla="*/ 184 w 224"/>
              <a:gd name="T61" fmla="*/ 131 h 208"/>
              <a:gd name="T62" fmla="*/ 164 w 224"/>
              <a:gd name="T63" fmla="*/ 88 h 208"/>
              <a:gd name="T64" fmla="*/ 152 w 224"/>
              <a:gd name="T65" fmla="*/ 100 h 208"/>
              <a:gd name="T66" fmla="*/ 183 w 224"/>
              <a:gd name="T67" fmla="*/ 116 h 208"/>
              <a:gd name="T68" fmla="*/ 164 w 224"/>
              <a:gd name="T69" fmla="*/ 80 h 208"/>
              <a:gd name="T70" fmla="*/ 145 w 224"/>
              <a:gd name="T71" fmla="*/ 116 h 208"/>
              <a:gd name="T72" fmla="*/ 130 w 224"/>
              <a:gd name="T73" fmla="*/ 114 h 208"/>
              <a:gd name="T74" fmla="*/ 96 w 224"/>
              <a:gd name="T75" fmla="*/ 100 h 208"/>
              <a:gd name="T76" fmla="*/ 92 w 224"/>
              <a:gd name="T77" fmla="*/ 120 h 208"/>
              <a:gd name="T78" fmla="*/ 88 w 224"/>
              <a:gd name="T79" fmla="*/ 100 h 208"/>
              <a:gd name="T80" fmla="*/ 54 w 224"/>
              <a:gd name="T81" fmla="*/ 114 h 208"/>
              <a:gd name="T82" fmla="*/ 40 w 224"/>
              <a:gd name="T83" fmla="*/ 136 h 208"/>
              <a:gd name="T84" fmla="*/ 32 w 224"/>
              <a:gd name="T85" fmla="*/ 88 h 208"/>
              <a:gd name="T86" fmla="*/ 41 w 224"/>
              <a:gd name="T87" fmla="*/ 84 h 208"/>
              <a:gd name="T88" fmla="*/ 91 w 224"/>
              <a:gd name="T89" fmla="*/ 50 h 208"/>
              <a:gd name="T90" fmla="*/ 144 w 224"/>
              <a:gd name="T91" fmla="*/ 8 h 208"/>
              <a:gd name="T92" fmla="*/ 194 w 224"/>
              <a:gd name="T93" fmla="*/ 6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4" h="208">
                <a:moveTo>
                  <a:pt x="224" y="100"/>
                </a:moveTo>
                <a:cubicBezTo>
                  <a:pt x="224" y="83"/>
                  <a:pt x="215" y="68"/>
                  <a:pt x="200" y="61"/>
                </a:cubicBezTo>
                <a:cubicBezTo>
                  <a:pt x="200" y="59"/>
                  <a:pt x="200" y="57"/>
                  <a:pt x="200" y="56"/>
                </a:cubicBezTo>
                <a:cubicBezTo>
                  <a:pt x="200" y="25"/>
                  <a:pt x="175" y="0"/>
                  <a:pt x="144" y="0"/>
                </a:cubicBezTo>
                <a:cubicBezTo>
                  <a:pt x="119" y="0"/>
                  <a:pt x="97" y="17"/>
                  <a:pt x="90" y="40"/>
                </a:cubicBezTo>
                <a:cubicBezTo>
                  <a:pt x="85" y="38"/>
                  <a:pt x="78" y="36"/>
                  <a:pt x="72" y="36"/>
                </a:cubicBezTo>
                <a:cubicBezTo>
                  <a:pt x="50" y="36"/>
                  <a:pt x="32" y="54"/>
                  <a:pt x="32" y="76"/>
                </a:cubicBezTo>
                <a:cubicBezTo>
                  <a:pt x="32" y="77"/>
                  <a:pt x="32" y="79"/>
                  <a:pt x="32" y="80"/>
                </a:cubicBezTo>
                <a:cubicBezTo>
                  <a:pt x="32" y="80"/>
                  <a:pt x="32" y="80"/>
                  <a:pt x="32" y="80"/>
                </a:cubicBezTo>
                <a:cubicBezTo>
                  <a:pt x="14" y="80"/>
                  <a:pt x="0" y="94"/>
                  <a:pt x="0" y="112"/>
                </a:cubicBezTo>
                <a:cubicBezTo>
                  <a:pt x="0" y="130"/>
                  <a:pt x="14" y="144"/>
                  <a:pt x="32" y="144"/>
                </a:cubicBezTo>
                <a:cubicBezTo>
                  <a:pt x="40" y="144"/>
                  <a:pt x="40" y="144"/>
                  <a:pt x="40" y="144"/>
                </a:cubicBezTo>
                <a:cubicBezTo>
                  <a:pt x="40" y="156"/>
                  <a:pt x="40" y="156"/>
                  <a:pt x="40" y="156"/>
                </a:cubicBezTo>
                <a:cubicBezTo>
                  <a:pt x="40" y="161"/>
                  <a:pt x="43" y="166"/>
                  <a:pt x="48" y="167"/>
                </a:cubicBezTo>
                <a:cubicBezTo>
                  <a:pt x="48" y="196"/>
                  <a:pt x="48" y="196"/>
                  <a:pt x="48" y="196"/>
                </a:cubicBezTo>
                <a:cubicBezTo>
                  <a:pt x="48" y="203"/>
                  <a:pt x="53" y="208"/>
                  <a:pt x="60" y="208"/>
                </a:cubicBezTo>
                <a:cubicBezTo>
                  <a:pt x="76" y="208"/>
                  <a:pt x="76" y="208"/>
                  <a:pt x="76" y="208"/>
                </a:cubicBezTo>
                <a:cubicBezTo>
                  <a:pt x="83" y="208"/>
                  <a:pt x="88" y="203"/>
                  <a:pt x="88" y="196"/>
                </a:cubicBezTo>
                <a:cubicBezTo>
                  <a:pt x="88" y="167"/>
                  <a:pt x="88" y="167"/>
                  <a:pt x="88" y="167"/>
                </a:cubicBezTo>
                <a:cubicBezTo>
                  <a:pt x="89" y="167"/>
                  <a:pt x="91" y="166"/>
                  <a:pt x="92" y="165"/>
                </a:cubicBezTo>
                <a:cubicBezTo>
                  <a:pt x="93" y="166"/>
                  <a:pt x="95" y="167"/>
                  <a:pt x="96" y="167"/>
                </a:cubicBezTo>
                <a:cubicBezTo>
                  <a:pt x="96" y="196"/>
                  <a:pt x="96" y="196"/>
                  <a:pt x="96" y="196"/>
                </a:cubicBezTo>
                <a:cubicBezTo>
                  <a:pt x="96" y="203"/>
                  <a:pt x="101" y="208"/>
                  <a:pt x="108" y="208"/>
                </a:cubicBezTo>
                <a:cubicBezTo>
                  <a:pt x="124" y="208"/>
                  <a:pt x="124" y="208"/>
                  <a:pt x="124" y="208"/>
                </a:cubicBezTo>
                <a:cubicBezTo>
                  <a:pt x="131" y="208"/>
                  <a:pt x="136" y="203"/>
                  <a:pt x="136" y="196"/>
                </a:cubicBezTo>
                <a:cubicBezTo>
                  <a:pt x="136" y="167"/>
                  <a:pt x="136" y="167"/>
                  <a:pt x="136" y="167"/>
                </a:cubicBezTo>
                <a:cubicBezTo>
                  <a:pt x="137" y="167"/>
                  <a:pt x="139" y="166"/>
                  <a:pt x="140" y="165"/>
                </a:cubicBezTo>
                <a:cubicBezTo>
                  <a:pt x="141" y="166"/>
                  <a:pt x="143" y="167"/>
                  <a:pt x="144" y="167"/>
                </a:cubicBezTo>
                <a:cubicBezTo>
                  <a:pt x="144" y="196"/>
                  <a:pt x="144" y="196"/>
                  <a:pt x="144" y="196"/>
                </a:cubicBezTo>
                <a:cubicBezTo>
                  <a:pt x="144" y="203"/>
                  <a:pt x="149" y="208"/>
                  <a:pt x="156" y="208"/>
                </a:cubicBezTo>
                <a:cubicBezTo>
                  <a:pt x="172" y="208"/>
                  <a:pt x="172" y="208"/>
                  <a:pt x="172" y="208"/>
                </a:cubicBezTo>
                <a:cubicBezTo>
                  <a:pt x="179" y="208"/>
                  <a:pt x="184" y="203"/>
                  <a:pt x="184" y="196"/>
                </a:cubicBezTo>
                <a:cubicBezTo>
                  <a:pt x="184" y="167"/>
                  <a:pt x="184" y="167"/>
                  <a:pt x="184" y="167"/>
                </a:cubicBezTo>
                <a:cubicBezTo>
                  <a:pt x="189" y="166"/>
                  <a:pt x="192" y="161"/>
                  <a:pt x="192" y="156"/>
                </a:cubicBezTo>
                <a:cubicBezTo>
                  <a:pt x="192" y="142"/>
                  <a:pt x="192" y="142"/>
                  <a:pt x="192" y="142"/>
                </a:cubicBezTo>
                <a:cubicBezTo>
                  <a:pt x="211" y="137"/>
                  <a:pt x="224" y="120"/>
                  <a:pt x="224" y="100"/>
                </a:cubicBezTo>
                <a:close/>
                <a:moveTo>
                  <a:pt x="84" y="160"/>
                </a:moveTo>
                <a:cubicBezTo>
                  <a:pt x="82" y="160"/>
                  <a:pt x="80" y="162"/>
                  <a:pt x="80" y="164"/>
                </a:cubicBezTo>
                <a:cubicBezTo>
                  <a:pt x="80" y="196"/>
                  <a:pt x="80" y="196"/>
                  <a:pt x="80" y="196"/>
                </a:cubicBezTo>
                <a:cubicBezTo>
                  <a:pt x="80" y="198"/>
                  <a:pt x="78" y="200"/>
                  <a:pt x="76" y="200"/>
                </a:cubicBezTo>
                <a:cubicBezTo>
                  <a:pt x="60" y="200"/>
                  <a:pt x="60" y="200"/>
                  <a:pt x="60" y="200"/>
                </a:cubicBezTo>
                <a:cubicBezTo>
                  <a:pt x="58" y="200"/>
                  <a:pt x="56" y="198"/>
                  <a:pt x="56" y="196"/>
                </a:cubicBezTo>
                <a:cubicBezTo>
                  <a:pt x="56" y="164"/>
                  <a:pt x="56" y="164"/>
                  <a:pt x="56" y="164"/>
                </a:cubicBezTo>
                <a:cubicBezTo>
                  <a:pt x="56" y="162"/>
                  <a:pt x="54" y="160"/>
                  <a:pt x="52" y="160"/>
                </a:cubicBezTo>
                <a:cubicBezTo>
                  <a:pt x="50" y="160"/>
                  <a:pt x="48" y="158"/>
                  <a:pt x="48" y="156"/>
                </a:cubicBezTo>
                <a:cubicBezTo>
                  <a:pt x="48" y="131"/>
                  <a:pt x="48" y="131"/>
                  <a:pt x="48" y="131"/>
                </a:cubicBezTo>
                <a:cubicBezTo>
                  <a:pt x="48" y="128"/>
                  <a:pt x="50" y="125"/>
                  <a:pt x="52" y="124"/>
                </a:cubicBezTo>
                <a:cubicBezTo>
                  <a:pt x="56" y="122"/>
                  <a:pt x="62" y="120"/>
                  <a:pt x="68" y="120"/>
                </a:cubicBezTo>
                <a:cubicBezTo>
                  <a:pt x="74" y="120"/>
                  <a:pt x="80" y="122"/>
                  <a:pt x="84" y="124"/>
                </a:cubicBezTo>
                <a:cubicBezTo>
                  <a:pt x="86" y="125"/>
                  <a:pt x="88" y="128"/>
                  <a:pt x="88" y="131"/>
                </a:cubicBezTo>
                <a:cubicBezTo>
                  <a:pt x="88" y="156"/>
                  <a:pt x="88" y="156"/>
                  <a:pt x="88" y="156"/>
                </a:cubicBezTo>
                <a:cubicBezTo>
                  <a:pt x="88" y="158"/>
                  <a:pt x="86" y="160"/>
                  <a:pt x="84" y="160"/>
                </a:cubicBezTo>
                <a:close/>
                <a:moveTo>
                  <a:pt x="56" y="100"/>
                </a:moveTo>
                <a:cubicBezTo>
                  <a:pt x="56" y="93"/>
                  <a:pt x="61" y="88"/>
                  <a:pt x="68" y="88"/>
                </a:cubicBezTo>
                <a:cubicBezTo>
                  <a:pt x="75" y="88"/>
                  <a:pt x="80" y="93"/>
                  <a:pt x="80" y="100"/>
                </a:cubicBezTo>
                <a:cubicBezTo>
                  <a:pt x="80" y="107"/>
                  <a:pt x="75" y="112"/>
                  <a:pt x="68" y="112"/>
                </a:cubicBezTo>
                <a:cubicBezTo>
                  <a:pt x="61" y="112"/>
                  <a:pt x="56" y="107"/>
                  <a:pt x="56" y="100"/>
                </a:cubicBezTo>
                <a:close/>
                <a:moveTo>
                  <a:pt x="132" y="160"/>
                </a:moveTo>
                <a:cubicBezTo>
                  <a:pt x="130" y="160"/>
                  <a:pt x="128" y="162"/>
                  <a:pt x="128" y="164"/>
                </a:cubicBezTo>
                <a:cubicBezTo>
                  <a:pt x="128" y="196"/>
                  <a:pt x="128" y="196"/>
                  <a:pt x="128" y="196"/>
                </a:cubicBezTo>
                <a:cubicBezTo>
                  <a:pt x="128" y="198"/>
                  <a:pt x="126" y="200"/>
                  <a:pt x="124" y="200"/>
                </a:cubicBezTo>
                <a:cubicBezTo>
                  <a:pt x="108" y="200"/>
                  <a:pt x="108" y="200"/>
                  <a:pt x="108" y="200"/>
                </a:cubicBezTo>
                <a:cubicBezTo>
                  <a:pt x="106" y="200"/>
                  <a:pt x="104" y="198"/>
                  <a:pt x="104" y="196"/>
                </a:cubicBezTo>
                <a:cubicBezTo>
                  <a:pt x="104" y="164"/>
                  <a:pt x="104" y="164"/>
                  <a:pt x="104" y="164"/>
                </a:cubicBezTo>
                <a:cubicBezTo>
                  <a:pt x="104" y="162"/>
                  <a:pt x="102" y="160"/>
                  <a:pt x="100" y="160"/>
                </a:cubicBezTo>
                <a:cubicBezTo>
                  <a:pt x="98" y="160"/>
                  <a:pt x="96" y="158"/>
                  <a:pt x="96" y="156"/>
                </a:cubicBezTo>
                <a:cubicBezTo>
                  <a:pt x="96" y="131"/>
                  <a:pt x="96" y="131"/>
                  <a:pt x="96" y="131"/>
                </a:cubicBezTo>
                <a:cubicBezTo>
                  <a:pt x="96" y="128"/>
                  <a:pt x="98" y="125"/>
                  <a:pt x="100" y="124"/>
                </a:cubicBezTo>
                <a:cubicBezTo>
                  <a:pt x="104" y="122"/>
                  <a:pt x="110" y="120"/>
                  <a:pt x="116" y="120"/>
                </a:cubicBezTo>
                <a:cubicBezTo>
                  <a:pt x="122" y="120"/>
                  <a:pt x="128" y="122"/>
                  <a:pt x="132" y="124"/>
                </a:cubicBezTo>
                <a:cubicBezTo>
                  <a:pt x="134" y="125"/>
                  <a:pt x="136" y="128"/>
                  <a:pt x="136" y="131"/>
                </a:cubicBezTo>
                <a:cubicBezTo>
                  <a:pt x="136" y="156"/>
                  <a:pt x="136" y="156"/>
                  <a:pt x="136" y="156"/>
                </a:cubicBezTo>
                <a:cubicBezTo>
                  <a:pt x="136" y="158"/>
                  <a:pt x="134" y="160"/>
                  <a:pt x="132" y="160"/>
                </a:cubicBezTo>
                <a:close/>
                <a:moveTo>
                  <a:pt x="104" y="100"/>
                </a:moveTo>
                <a:cubicBezTo>
                  <a:pt x="104" y="93"/>
                  <a:pt x="109" y="88"/>
                  <a:pt x="116" y="88"/>
                </a:cubicBezTo>
                <a:cubicBezTo>
                  <a:pt x="123" y="88"/>
                  <a:pt x="128" y="93"/>
                  <a:pt x="128" y="100"/>
                </a:cubicBezTo>
                <a:cubicBezTo>
                  <a:pt x="128" y="107"/>
                  <a:pt x="123" y="112"/>
                  <a:pt x="116" y="112"/>
                </a:cubicBezTo>
                <a:cubicBezTo>
                  <a:pt x="109" y="112"/>
                  <a:pt x="104" y="107"/>
                  <a:pt x="104" y="100"/>
                </a:cubicBezTo>
                <a:close/>
                <a:moveTo>
                  <a:pt x="184" y="156"/>
                </a:moveTo>
                <a:cubicBezTo>
                  <a:pt x="184" y="158"/>
                  <a:pt x="182" y="160"/>
                  <a:pt x="180" y="160"/>
                </a:cubicBezTo>
                <a:cubicBezTo>
                  <a:pt x="178" y="160"/>
                  <a:pt x="176" y="162"/>
                  <a:pt x="176" y="164"/>
                </a:cubicBezTo>
                <a:cubicBezTo>
                  <a:pt x="176" y="196"/>
                  <a:pt x="176" y="196"/>
                  <a:pt x="176" y="196"/>
                </a:cubicBezTo>
                <a:cubicBezTo>
                  <a:pt x="176" y="198"/>
                  <a:pt x="174" y="200"/>
                  <a:pt x="172" y="200"/>
                </a:cubicBezTo>
                <a:cubicBezTo>
                  <a:pt x="156" y="200"/>
                  <a:pt x="156" y="200"/>
                  <a:pt x="156" y="200"/>
                </a:cubicBezTo>
                <a:cubicBezTo>
                  <a:pt x="154" y="200"/>
                  <a:pt x="152" y="198"/>
                  <a:pt x="152" y="196"/>
                </a:cubicBezTo>
                <a:cubicBezTo>
                  <a:pt x="152" y="164"/>
                  <a:pt x="152" y="164"/>
                  <a:pt x="152" y="164"/>
                </a:cubicBezTo>
                <a:cubicBezTo>
                  <a:pt x="152" y="162"/>
                  <a:pt x="150" y="160"/>
                  <a:pt x="148" y="160"/>
                </a:cubicBezTo>
                <a:cubicBezTo>
                  <a:pt x="146" y="160"/>
                  <a:pt x="144" y="158"/>
                  <a:pt x="144" y="156"/>
                </a:cubicBezTo>
                <a:cubicBezTo>
                  <a:pt x="144" y="131"/>
                  <a:pt x="144" y="131"/>
                  <a:pt x="144" y="131"/>
                </a:cubicBezTo>
                <a:cubicBezTo>
                  <a:pt x="144" y="128"/>
                  <a:pt x="146" y="125"/>
                  <a:pt x="148" y="124"/>
                </a:cubicBezTo>
                <a:cubicBezTo>
                  <a:pt x="152" y="122"/>
                  <a:pt x="158" y="120"/>
                  <a:pt x="164" y="120"/>
                </a:cubicBezTo>
                <a:cubicBezTo>
                  <a:pt x="170" y="120"/>
                  <a:pt x="176" y="122"/>
                  <a:pt x="180" y="124"/>
                </a:cubicBezTo>
                <a:cubicBezTo>
                  <a:pt x="182" y="125"/>
                  <a:pt x="184" y="128"/>
                  <a:pt x="184" y="131"/>
                </a:cubicBezTo>
                <a:lnTo>
                  <a:pt x="184" y="156"/>
                </a:lnTo>
                <a:close/>
                <a:moveTo>
                  <a:pt x="152" y="100"/>
                </a:moveTo>
                <a:cubicBezTo>
                  <a:pt x="152" y="93"/>
                  <a:pt x="157" y="88"/>
                  <a:pt x="164" y="88"/>
                </a:cubicBezTo>
                <a:cubicBezTo>
                  <a:pt x="171" y="88"/>
                  <a:pt x="176" y="93"/>
                  <a:pt x="176" y="100"/>
                </a:cubicBezTo>
                <a:cubicBezTo>
                  <a:pt x="176" y="107"/>
                  <a:pt x="171" y="112"/>
                  <a:pt x="164" y="112"/>
                </a:cubicBezTo>
                <a:cubicBezTo>
                  <a:pt x="157" y="112"/>
                  <a:pt x="152" y="107"/>
                  <a:pt x="152" y="100"/>
                </a:cubicBezTo>
                <a:close/>
                <a:moveTo>
                  <a:pt x="192" y="134"/>
                </a:moveTo>
                <a:cubicBezTo>
                  <a:pt x="192" y="131"/>
                  <a:pt x="192" y="131"/>
                  <a:pt x="192" y="131"/>
                </a:cubicBezTo>
                <a:cubicBezTo>
                  <a:pt x="192" y="125"/>
                  <a:pt x="188" y="119"/>
                  <a:pt x="183" y="116"/>
                </a:cubicBezTo>
                <a:cubicBezTo>
                  <a:pt x="181" y="116"/>
                  <a:pt x="180" y="115"/>
                  <a:pt x="178" y="114"/>
                </a:cubicBezTo>
                <a:cubicBezTo>
                  <a:pt x="182" y="111"/>
                  <a:pt x="184" y="106"/>
                  <a:pt x="184" y="100"/>
                </a:cubicBezTo>
                <a:cubicBezTo>
                  <a:pt x="184" y="89"/>
                  <a:pt x="175" y="80"/>
                  <a:pt x="164" y="80"/>
                </a:cubicBezTo>
                <a:cubicBezTo>
                  <a:pt x="153" y="80"/>
                  <a:pt x="144" y="89"/>
                  <a:pt x="144" y="100"/>
                </a:cubicBezTo>
                <a:cubicBezTo>
                  <a:pt x="144" y="106"/>
                  <a:pt x="146" y="111"/>
                  <a:pt x="150" y="114"/>
                </a:cubicBezTo>
                <a:cubicBezTo>
                  <a:pt x="148" y="115"/>
                  <a:pt x="147" y="116"/>
                  <a:pt x="145" y="116"/>
                </a:cubicBezTo>
                <a:cubicBezTo>
                  <a:pt x="143" y="117"/>
                  <a:pt x="141" y="119"/>
                  <a:pt x="140" y="120"/>
                </a:cubicBezTo>
                <a:cubicBezTo>
                  <a:pt x="139" y="119"/>
                  <a:pt x="137" y="117"/>
                  <a:pt x="135" y="116"/>
                </a:cubicBezTo>
                <a:cubicBezTo>
                  <a:pt x="133" y="116"/>
                  <a:pt x="132" y="115"/>
                  <a:pt x="130" y="114"/>
                </a:cubicBezTo>
                <a:cubicBezTo>
                  <a:pt x="134" y="111"/>
                  <a:pt x="136" y="106"/>
                  <a:pt x="136" y="100"/>
                </a:cubicBezTo>
                <a:cubicBezTo>
                  <a:pt x="136" y="89"/>
                  <a:pt x="127" y="80"/>
                  <a:pt x="116" y="80"/>
                </a:cubicBezTo>
                <a:cubicBezTo>
                  <a:pt x="105" y="80"/>
                  <a:pt x="96" y="89"/>
                  <a:pt x="96" y="100"/>
                </a:cubicBezTo>
                <a:cubicBezTo>
                  <a:pt x="96" y="106"/>
                  <a:pt x="98" y="111"/>
                  <a:pt x="102" y="114"/>
                </a:cubicBezTo>
                <a:cubicBezTo>
                  <a:pt x="100" y="115"/>
                  <a:pt x="99" y="116"/>
                  <a:pt x="97" y="116"/>
                </a:cubicBezTo>
                <a:cubicBezTo>
                  <a:pt x="95" y="117"/>
                  <a:pt x="93" y="119"/>
                  <a:pt x="92" y="120"/>
                </a:cubicBezTo>
                <a:cubicBezTo>
                  <a:pt x="91" y="119"/>
                  <a:pt x="89" y="117"/>
                  <a:pt x="87" y="116"/>
                </a:cubicBezTo>
                <a:cubicBezTo>
                  <a:pt x="85" y="116"/>
                  <a:pt x="84" y="115"/>
                  <a:pt x="82" y="114"/>
                </a:cubicBezTo>
                <a:cubicBezTo>
                  <a:pt x="86" y="111"/>
                  <a:pt x="88" y="106"/>
                  <a:pt x="88" y="100"/>
                </a:cubicBezTo>
                <a:cubicBezTo>
                  <a:pt x="88" y="89"/>
                  <a:pt x="79" y="80"/>
                  <a:pt x="68" y="80"/>
                </a:cubicBezTo>
                <a:cubicBezTo>
                  <a:pt x="57" y="80"/>
                  <a:pt x="48" y="89"/>
                  <a:pt x="48" y="100"/>
                </a:cubicBezTo>
                <a:cubicBezTo>
                  <a:pt x="48" y="106"/>
                  <a:pt x="50" y="111"/>
                  <a:pt x="54" y="114"/>
                </a:cubicBezTo>
                <a:cubicBezTo>
                  <a:pt x="52" y="115"/>
                  <a:pt x="51" y="116"/>
                  <a:pt x="49" y="116"/>
                </a:cubicBezTo>
                <a:cubicBezTo>
                  <a:pt x="44" y="119"/>
                  <a:pt x="40" y="125"/>
                  <a:pt x="40" y="131"/>
                </a:cubicBezTo>
                <a:cubicBezTo>
                  <a:pt x="40" y="136"/>
                  <a:pt x="40" y="136"/>
                  <a:pt x="40" y="136"/>
                </a:cubicBezTo>
                <a:cubicBezTo>
                  <a:pt x="32" y="136"/>
                  <a:pt x="32" y="136"/>
                  <a:pt x="32" y="136"/>
                </a:cubicBezTo>
                <a:cubicBezTo>
                  <a:pt x="19" y="136"/>
                  <a:pt x="8" y="125"/>
                  <a:pt x="8" y="112"/>
                </a:cubicBezTo>
                <a:cubicBezTo>
                  <a:pt x="8" y="99"/>
                  <a:pt x="19" y="88"/>
                  <a:pt x="32" y="88"/>
                </a:cubicBezTo>
                <a:cubicBezTo>
                  <a:pt x="33" y="88"/>
                  <a:pt x="35" y="88"/>
                  <a:pt x="36" y="88"/>
                </a:cubicBezTo>
                <a:cubicBezTo>
                  <a:pt x="38" y="89"/>
                  <a:pt x="39" y="88"/>
                  <a:pt x="40" y="87"/>
                </a:cubicBezTo>
                <a:cubicBezTo>
                  <a:pt x="41" y="86"/>
                  <a:pt x="41" y="85"/>
                  <a:pt x="41" y="84"/>
                </a:cubicBezTo>
                <a:cubicBezTo>
                  <a:pt x="40" y="81"/>
                  <a:pt x="40" y="78"/>
                  <a:pt x="40" y="76"/>
                </a:cubicBezTo>
                <a:cubicBezTo>
                  <a:pt x="40" y="58"/>
                  <a:pt x="54" y="44"/>
                  <a:pt x="72" y="44"/>
                </a:cubicBezTo>
                <a:cubicBezTo>
                  <a:pt x="79" y="44"/>
                  <a:pt x="85" y="46"/>
                  <a:pt x="91" y="50"/>
                </a:cubicBezTo>
                <a:cubicBezTo>
                  <a:pt x="92" y="51"/>
                  <a:pt x="93" y="51"/>
                  <a:pt x="94" y="50"/>
                </a:cubicBezTo>
                <a:cubicBezTo>
                  <a:pt x="96" y="50"/>
                  <a:pt x="97" y="49"/>
                  <a:pt x="97" y="47"/>
                </a:cubicBezTo>
                <a:cubicBezTo>
                  <a:pt x="101" y="25"/>
                  <a:pt x="121" y="8"/>
                  <a:pt x="144" y="8"/>
                </a:cubicBezTo>
                <a:cubicBezTo>
                  <a:pt x="170" y="8"/>
                  <a:pt x="192" y="30"/>
                  <a:pt x="192" y="56"/>
                </a:cubicBezTo>
                <a:cubicBezTo>
                  <a:pt x="192" y="58"/>
                  <a:pt x="192" y="60"/>
                  <a:pt x="191" y="63"/>
                </a:cubicBezTo>
                <a:cubicBezTo>
                  <a:pt x="191" y="64"/>
                  <a:pt x="192" y="66"/>
                  <a:pt x="194" y="67"/>
                </a:cubicBezTo>
                <a:cubicBezTo>
                  <a:pt x="207" y="72"/>
                  <a:pt x="216" y="85"/>
                  <a:pt x="216" y="100"/>
                </a:cubicBezTo>
                <a:cubicBezTo>
                  <a:pt x="216" y="115"/>
                  <a:pt x="206" y="129"/>
                  <a:pt x="192" y="134"/>
                </a:cubicBezTo>
                <a:close/>
              </a:path>
            </a:pathLst>
          </a:custGeom>
          <a:solidFill>
            <a:srgbClr val="293947"/>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sp>
        <p:nvSpPr>
          <p:cNvPr id="34" name="Text Box 36">
            <a:extLst>
              <a:ext uri="{FF2B5EF4-FFF2-40B4-BE49-F238E27FC236}">
                <a16:creationId xmlns:a16="http://schemas.microsoft.com/office/drawing/2014/main" id="{F002E2C8-41CD-47A7-A091-85CCE9A50221}"/>
              </a:ext>
            </a:extLst>
          </p:cNvPr>
          <p:cNvSpPr txBox="1">
            <a:spLocks noChangeArrowheads="1"/>
          </p:cNvSpPr>
          <p:nvPr/>
        </p:nvSpPr>
        <p:spPr bwMode="gray">
          <a:xfrm>
            <a:off x="5182892" y="3962953"/>
            <a:ext cx="2450546" cy="900000"/>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93947"/>
                </a:solidFill>
                <a:effectLst/>
                <a:uLnTx/>
                <a:uFillTx/>
                <a:latin typeface="Arial" panose="020B0604020202020204" pitchFamily="34" charset="0"/>
                <a:cs typeface="Arial" panose="020B0604020202020204" pitchFamily="34" charset="0"/>
                <a:sym typeface="Arial" panose="020B0604020202020204" pitchFamily="34" charset="0"/>
              </a:rPr>
              <a:t>Population Health Management </a:t>
            </a:r>
          </a:p>
          <a:p>
            <a:pPr algn="ctr">
              <a:defRPr/>
            </a:pPr>
            <a:r>
              <a:rPr lang="en-GB" sz="1050">
                <a:solidFill>
                  <a:srgbClr val="141414"/>
                </a:solidFill>
                <a:latin typeface="Arial" panose="020B0604020202020204"/>
                <a:cs typeface="Arial"/>
              </a:rPr>
              <a:t>Implement PHM to understand the population and thereby enable interventions to address issues that may relate to aspects such as diversity and/or inequality of service provision.</a:t>
            </a:r>
          </a:p>
        </p:txBody>
      </p:sp>
      <p:sp>
        <p:nvSpPr>
          <p:cNvPr id="35" name="Circle: Hollow 30">
            <a:extLst>
              <a:ext uri="{FF2B5EF4-FFF2-40B4-BE49-F238E27FC236}">
                <a16:creationId xmlns:a16="http://schemas.microsoft.com/office/drawing/2014/main" id="{82CF4558-03DA-4D25-81D1-186D9491058E}"/>
              </a:ext>
            </a:extLst>
          </p:cNvPr>
          <p:cNvSpPr/>
          <p:nvPr/>
        </p:nvSpPr>
        <p:spPr>
          <a:xfrm>
            <a:off x="761135" y="2271417"/>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sp>
        <p:nvSpPr>
          <p:cNvPr id="36" name="Circle: Hollow 31">
            <a:extLst>
              <a:ext uri="{FF2B5EF4-FFF2-40B4-BE49-F238E27FC236}">
                <a16:creationId xmlns:a16="http://schemas.microsoft.com/office/drawing/2014/main" id="{A90B3186-8D6F-465A-92C0-1A2CA5BA8F8B}"/>
              </a:ext>
            </a:extLst>
          </p:cNvPr>
          <p:cNvSpPr/>
          <p:nvPr/>
        </p:nvSpPr>
        <p:spPr>
          <a:xfrm>
            <a:off x="789988" y="3255241"/>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sp>
        <p:nvSpPr>
          <p:cNvPr id="37" name="Circle: Hollow 32">
            <a:extLst>
              <a:ext uri="{FF2B5EF4-FFF2-40B4-BE49-F238E27FC236}">
                <a16:creationId xmlns:a16="http://schemas.microsoft.com/office/drawing/2014/main" id="{1A7F3A8E-10E8-4CC3-92A9-E42C4ED65C3C}"/>
              </a:ext>
            </a:extLst>
          </p:cNvPr>
          <p:cNvSpPr/>
          <p:nvPr/>
        </p:nvSpPr>
        <p:spPr>
          <a:xfrm>
            <a:off x="757762" y="4216922"/>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sp>
        <p:nvSpPr>
          <p:cNvPr id="38" name="Circle: Hollow 34">
            <a:extLst>
              <a:ext uri="{FF2B5EF4-FFF2-40B4-BE49-F238E27FC236}">
                <a16:creationId xmlns:a16="http://schemas.microsoft.com/office/drawing/2014/main" id="{0FCBFAA1-AF3F-49CC-8F7B-AF0149056F19}"/>
              </a:ext>
            </a:extLst>
          </p:cNvPr>
          <p:cNvSpPr/>
          <p:nvPr/>
        </p:nvSpPr>
        <p:spPr>
          <a:xfrm>
            <a:off x="4343363" y="1435182"/>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sp>
        <p:nvSpPr>
          <p:cNvPr id="39" name="Circle: Hollow 35">
            <a:extLst>
              <a:ext uri="{FF2B5EF4-FFF2-40B4-BE49-F238E27FC236}">
                <a16:creationId xmlns:a16="http://schemas.microsoft.com/office/drawing/2014/main" id="{7161D28D-6551-47DF-A303-E284224AE2E9}"/>
              </a:ext>
            </a:extLst>
          </p:cNvPr>
          <p:cNvSpPr/>
          <p:nvPr/>
        </p:nvSpPr>
        <p:spPr>
          <a:xfrm>
            <a:off x="4406545" y="4007594"/>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pic>
        <p:nvPicPr>
          <p:cNvPr id="40" name="Graphic 42" descr="Influencer outline">
            <a:extLst>
              <a:ext uri="{FF2B5EF4-FFF2-40B4-BE49-F238E27FC236}">
                <a16:creationId xmlns:a16="http://schemas.microsoft.com/office/drawing/2014/main" id="{2739B5CE-F670-48A6-95E0-A4200DD491A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8427083" y="1378986"/>
            <a:ext cx="497117" cy="497117"/>
          </a:xfrm>
          <a:prstGeom prst="rect">
            <a:avLst/>
          </a:prstGeom>
        </p:spPr>
      </p:pic>
      <p:sp>
        <p:nvSpPr>
          <p:cNvPr id="41" name="Circle: Hollow 43">
            <a:extLst>
              <a:ext uri="{FF2B5EF4-FFF2-40B4-BE49-F238E27FC236}">
                <a16:creationId xmlns:a16="http://schemas.microsoft.com/office/drawing/2014/main" id="{1DD812C8-EC47-4BB2-9840-CE6E6BCC2D37}"/>
              </a:ext>
            </a:extLst>
          </p:cNvPr>
          <p:cNvSpPr/>
          <p:nvPr/>
        </p:nvSpPr>
        <p:spPr>
          <a:xfrm>
            <a:off x="8405311" y="1366132"/>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sp>
        <p:nvSpPr>
          <p:cNvPr id="42" name="Text Box 36">
            <a:extLst>
              <a:ext uri="{FF2B5EF4-FFF2-40B4-BE49-F238E27FC236}">
                <a16:creationId xmlns:a16="http://schemas.microsoft.com/office/drawing/2014/main" id="{79C5CDC6-F9A1-4534-8953-7900525B048F}"/>
              </a:ext>
            </a:extLst>
          </p:cNvPr>
          <p:cNvSpPr txBox="1">
            <a:spLocks noChangeArrowheads="1"/>
          </p:cNvSpPr>
          <p:nvPr/>
        </p:nvSpPr>
        <p:spPr bwMode="gray">
          <a:xfrm>
            <a:off x="9054652" y="1378986"/>
            <a:ext cx="2119869" cy="900000"/>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293947"/>
                </a:solidFill>
                <a:effectLst/>
                <a:uLnTx/>
                <a:uFillTx/>
                <a:latin typeface="Arial" panose="020B0604020202020204" pitchFamily="34" charset="0"/>
                <a:cs typeface="Arial" panose="020B0604020202020204" pitchFamily="34" charset="0"/>
                <a:sym typeface="Arial" panose="020B0604020202020204" pitchFamily="34" charset="0"/>
              </a:rPr>
              <a:t>Citizen Digital inclusion</a:t>
            </a:r>
          </a:p>
          <a:p>
            <a:pPr algn="ctr" defTabSz="651372">
              <a:spcBef>
                <a:spcPct val="20000"/>
              </a:spcBef>
            </a:pPr>
            <a:r>
              <a:rPr lang="en-GB" sz="1050" dirty="0">
                <a:solidFill>
                  <a:srgbClr val="141414"/>
                </a:solidFill>
                <a:latin typeface="Arial" panose="020B0604020202020204"/>
                <a:cs typeface="Arial" charset="0"/>
              </a:rPr>
              <a:t>Offering greater digital choice for how citizens can access &amp; manage health and care services</a:t>
            </a:r>
            <a:endParaRPr lang="en-GB" sz="1050" b="1" dirty="0">
              <a:solidFill>
                <a:srgbClr val="141414"/>
              </a:solidFill>
              <a:latin typeface="Arial" panose="020B0604020202020204"/>
              <a:cs typeface="Arial" charset="0"/>
            </a:endParaRPr>
          </a:p>
        </p:txBody>
      </p:sp>
      <p:pic>
        <p:nvPicPr>
          <p:cNvPr id="43" name="Graphic 45" descr="Cheers outline">
            <a:extLst>
              <a:ext uri="{FF2B5EF4-FFF2-40B4-BE49-F238E27FC236}">
                <a16:creationId xmlns:a16="http://schemas.microsoft.com/office/drawing/2014/main" id="{F5FBDEDD-DF79-42D6-B95F-0850F11F606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8452976" y="2665910"/>
            <a:ext cx="468000" cy="468000"/>
          </a:xfrm>
          <a:prstGeom prst="rect">
            <a:avLst/>
          </a:prstGeom>
        </p:spPr>
      </p:pic>
      <p:sp>
        <p:nvSpPr>
          <p:cNvPr id="44" name="Circle: Hollow 46">
            <a:extLst>
              <a:ext uri="{FF2B5EF4-FFF2-40B4-BE49-F238E27FC236}">
                <a16:creationId xmlns:a16="http://schemas.microsoft.com/office/drawing/2014/main" id="{0B4236A5-C9F1-4620-9ACC-8BCADB3B44D3}"/>
              </a:ext>
            </a:extLst>
          </p:cNvPr>
          <p:cNvSpPr/>
          <p:nvPr/>
        </p:nvSpPr>
        <p:spPr>
          <a:xfrm>
            <a:off x="8421129" y="2562643"/>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sp>
        <p:nvSpPr>
          <p:cNvPr id="45" name="Text Box 36">
            <a:extLst>
              <a:ext uri="{FF2B5EF4-FFF2-40B4-BE49-F238E27FC236}">
                <a16:creationId xmlns:a16="http://schemas.microsoft.com/office/drawing/2014/main" id="{978ADCF2-77AC-40B8-8F83-DCB9DAEFBD9A}"/>
              </a:ext>
            </a:extLst>
          </p:cNvPr>
          <p:cNvSpPr txBox="1">
            <a:spLocks noChangeArrowheads="1"/>
          </p:cNvSpPr>
          <p:nvPr/>
        </p:nvSpPr>
        <p:spPr bwMode="gray">
          <a:xfrm>
            <a:off x="9052073" y="2506255"/>
            <a:ext cx="2119869" cy="856869"/>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293947"/>
                </a:solidFill>
                <a:effectLst/>
                <a:uLnTx/>
                <a:uFillTx/>
                <a:latin typeface="Arial" panose="020B0604020202020204" pitchFamily="34" charset="0"/>
                <a:cs typeface="Arial" panose="020B0604020202020204" pitchFamily="34" charset="0"/>
                <a:sym typeface="Arial" panose="020B0604020202020204" pitchFamily="34" charset="0"/>
              </a:rPr>
              <a:t>Remote Monitoring &amp; Virtual Wards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solidFill>
                  <a:srgbClr val="141414"/>
                </a:solidFill>
                <a:latin typeface="Arial" panose="020B0604020202020204"/>
                <a:cs typeface="Arial" charset="0"/>
              </a:rPr>
              <a:t>Expand technology use to support treatment at home and prevent health issues escalating in vulnerable or at-risk groups. </a:t>
            </a:r>
          </a:p>
        </p:txBody>
      </p:sp>
      <p:sp>
        <p:nvSpPr>
          <p:cNvPr id="46" name="Oval 45">
            <a:extLst>
              <a:ext uri="{FF2B5EF4-FFF2-40B4-BE49-F238E27FC236}">
                <a16:creationId xmlns:a16="http://schemas.microsoft.com/office/drawing/2014/main" id="{4D5F55DF-EB0B-4741-865C-A3852226F965}"/>
              </a:ext>
            </a:extLst>
          </p:cNvPr>
          <p:cNvSpPr/>
          <p:nvPr/>
        </p:nvSpPr>
        <p:spPr>
          <a:xfrm>
            <a:off x="4409867" y="922073"/>
            <a:ext cx="301400" cy="2325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400" b="1">
                <a:solidFill>
                  <a:schemeClr val="bg1"/>
                </a:solidFill>
              </a:rPr>
              <a:t>2</a:t>
            </a:r>
          </a:p>
        </p:txBody>
      </p:sp>
      <p:sp>
        <p:nvSpPr>
          <p:cNvPr id="47" name="Oval 46">
            <a:extLst>
              <a:ext uri="{FF2B5EF4-FFF2-40B4-BE49-F238E27FC236}">
                <a16:creationId xmlns:a16="http://schemas.microsoft.com/office/drawing/2014/main" id="{3E263668-1289-4025-9EDB-5C2742290B27}"/>
              </a:ext>
            </a:extLst>
          </p:cNvPr>
          <p:cNvSpPr/>
          <p:nvPr/>
        </p:nvSpPr>
        <p:spPr>
          <a:xfrm>
            <a:off x="914817" y="928391"/>
            <a:ext cx="301400" cy="2325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400" b="1">
                <a:solidFill>
                  <a:schemeClr val="bg1"/>
                </a:solidFill>
              </a:rPr>
              <a:t>1</a:t>
            </a:r>
          </a:p>
        </p:txBody>
      </p:sp>
      <p:sp>
        <p:nvSpPr>
          <p:cNvPr id="48" name="Oval 47">
            <a:extLst>
              <a:ext uri="{FF2B5EF4-FFF2-40B4-BE49-F238E27FC236}">
                <a16:creationId xmlns:a16="http://schemas.microsoft.com/office/drawing/2014/main" id="{02119F15-C394-4C6B-9A51-2DF209A477D4}"/>
              </a:ext>
            </a:extLst>
          </p:cNvPr>
          <p:cNvSpPr/>
          <p:nvPr/>
        </p:nvSpPr>
        <p:spPr>
          <a:xfrm>
            <a:off x="8239475" y="941063"/>
            <a:ext cx="301400" cy="2325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400" b="1">
                <a:solidFill>
                  <a:schemeClr val="bg1"/>
                </a:solidFill>
              </a:rPr>
              <a:t>3</a:t>
            </a:r>
          </a:p>
        </p:txBody>
      </p:sp>
      <p:sp>
        <p:nvSpPr>
          <p:cNvPr id="49" name="Freeform 135">
            <a:extLst>
              <a:ext uri="{FF2B5EF4-FFF2-40B4-BE49-F238E27FC236}">
                <a16:creationId xmlns:a16="http://schemas.microsoft.com/office/drawing/2014/main" id="{69382C6B-F785-4F1C-8F3B-17914B344FFB}"/>
              </a:ext>
            </a:extLst>
          </p:cNvPr>
          <p:cNvSpPr>
            <a:spLocks noEditPoints="1"/>
          </p:cNvSpPr>
          <p:nvPr/>
        </p:nvSpPr>
        <p:spPr bwMode="auto">
          <a:xfrm>
            <a:off x="1834698" y="5859000"/>
            <a:ext cx="335645" cy="346520"/>
          </a:xfrm>
          <a:custGeom>
            <a:avLst/>
            <a:gdLst>
              <a:gd name="T0" fmla="*/ 57 w 240"/>
              <a:gd name="T1" fmla="*/ 40 h 176"/>
              <a:gd name="T2" fmla="*/ 27 w 240"/>
              <a:gd name="T3" fmla="*/ 41 h 176"/>
              <a:gd name="T4" fmla="*/ 12 w 240"/>
              <a:gd name="T5" fmla="*/ 43 h 176"/>
              <a:gd name="T6" fmla="*/ 16 w 240"/>
              <a:gd name="T7" fmla="*/ 120 h 176"/>
              <a:gd name="T8" fmla="*/ 20 w 240"/>
              <a:gd name="T9" fmla="*/ 176 h 176"/>
              <a:gd name="T10" fmla="*/ 64 w 240"/>
              <a:gd name="T11" fmla="*/ 172 h 176"/>
              <a:gd name="T12" fmla="*/ 80 w 240"/>
              <a:gd name="T13" fmla="*/ 60 h 176"/>
              <a:gd name="T14" fmla="*/ 64 w 240"/>
              <a:gd name="T15" fmla="*/ 68 h 176"/>
              <a:gd name="T16" fmla="*/ 56 w 240"/>
              <a:gd name="T17" fmla="*/ 168 h 176"/>
              <a:gd name="T18" fmla="*/ 40 w 240"/>
              <a:gd name="T19" fmla="*/ 104 h 176"/>
              <a:gd name="T20" fmla="*/ 24 w 240"/>
              <a:gd name="T21" fmla="*/ 168 h 176"/>
              <a:gd name="T22" fmla="*/ 16 w 240"/>
              <a:gd name="T23" fmla="*/ 68 h 176"/>
              <a:gd name="T24" fmla="*/ 8 w 240"/>
              <a:gd name="T25" fmla="*/ 60 h 176"/>
              <a:gd name="T26" fmla="*/ 37 w 240"/>
              <a:gd name="T27" fmla="*/ 63 h 176"/>
              <a:gd name="T28" fmla="*/ 57 w 240"/>
              <a:gd name="T29" fmla="*/ 48 h 176"/>
              <a:gd name="T30" fmla="*/ 72 w 240"/>
              <a:gd name="T31" fmla="*/ 100 h 176"/>
              <a:gd name="T32" fmla="*/ 60 w 240"/>
              <a:gd name="T33" fmla="*/ 20 h 176"/>
              <a:gd name="T34" fmla="*/ 40 w 240"/>
              <a:gd name="T35" fmla="*/ 40 h 176"/>
              <a:gd name="T36" fmla="*/ 40 w 240"/>
              <a:gd name="T37" fmla="*/ 32 h 176"/>
              <a:gd name="T38" fmla="*/ 152 w 240"/>
              <a:gd name="T39" fmla="*/ 110 h 176"/>
              <a:gd name="T40" fmla="*/ 135 w 240"/>
              <a:gd name="T41" fmla="*/ 93 h 176"/>
              <a:gd name="T42" fmla="*/ 138 w 240"/>
              <a:gd name="T43" fmla="*/ 108 h 176"/>
              <a:gd name="T44" fmla="*/ 92 w 240"/>
              <a:gd name="T45" fmla="*/ 116 h 176"/>
              <a:gd name="T46" fmla="*/ 129 w 240"/>
              <a:gd name="T47" fmla="*/ 131 h 176"/>
              <a:gd name="T48" fmla="*/ 151 w 240"/>
              <a:gd name="T49" fmla="*/ 115 h 176"/>
              <a:gd name="T50" fmla="*/ 152 w 240"/>
              <a:gd name="T51" fmla="*/ 112 h 176"/>
              <a:gd name="T52" fmla="*/ 152 w 240"/>
              <a:gd name="T53" fmla="*/ 110 h 176"/>
              <a:gd name="T54" fmla="*/ 111 w 240"/>
              <a:gd name="T55" fmla="*/ 51 h 176"/>
              <a:gd name="T56" fmla="*/ 89 w 240"/>
              <a:gd name="T57" fmla="*/ 61 h 176"/>
              <a:gd name="T58" fmla="*/ 89 w 240"/>
              <a:gd name="T59" fmla="*/ 67 h 176"/>
              <a:gd name="T60" fmla="*/ 111 w 240"/>
              <a:gd name="T61" fmla="*/ 83 h 176"/>
              <a:gd name="T62" fmla="*/ 148 w 240"/>
              <a:gd name="T63" fmla="*/ 68 h 176"/>
              <a:gd name="T64" fmla="*/ 228 w 240"/>
              <a:gd name="T65" fmla="*/ 43 h 176"/>
              <a:gd name="T66" fmla="*/ 213 w 240"/>
              <a:gd name="T67" fmla="*/ 41 h 176"/>
              <a:gd name="T68" fmla="*/ 183 w 240"/>
              <a:gd name="T69" fmla="*/ 40 h 176"/>
              <a:gd name="T70" fmla="*/ 160 w 240"/>
              <a:gd name="T71" fmla="*/ 60 h 176"/>
              <a:gd name="T72" fmla="*/ 176 w 240"/>
              <a:gd name="T73" fmla="*/ 172 h 176"/>
              <a:gd name="T74" fmla="*/ 220 w 240"/>
              <a:gd name="T75" fmla="*/ 176 h 176"/>
              <a:gd name="T76" fmla="*/ 224 w 240"/>
              <a:gd name="T77" fmla="*/ 120 h 176"/>
              <a:gd name="T78" fmla="*/ 228 w 240"/>
              <a:gd name="T79" fmla="*/ 43 h 176"/>
              <a:gd name="T80" fmla="*/ 224 w 240"/>
              <a:gd name="T81" fmla="*/ 68 h 176"/>
              <a:gd name="T82" fmla="*/ 216 w 240"/>
              <a:gd name="T83" fmla="*/ 168 h 176"/>
              <a:gd name="T84" fmla="*/ 200 w 240"/>
              <a:gd name="T85" fmla="*/ 104 h 176"/>
              <a:gd name="T86" fmla="*/ 184 w 240"/>
              <a:gd name="T87" fmla="*/ 168 h 176"/>
              <a:gd name="T88" fmla="*/ 176 w 240"/>
              <a:gd name="T89" fmla="*/ 68 h 176"/>
              <a:gd name="T90" fmla="*/ 168 w 240"/>
              <a:gd name="T91" fmla="*/ 60 h 176"/>
              <a:gd name="T92" fmla="*/ 197 w 240"/>
              <a:gd name="T93" fmla="*/ 63 h 176"/>
              <a:gd name="T94" fmla="*/ 217 w 240"/>
              <a:gd name="T95" fmla="*/ 48 h 176"/>
              <a:gd name="T96" fmla="*/ 232 w 240"/>
              <a:gd name="T97" fmla="*/ 100 h 176"/>
              <a:gd name="T98" fmla="*/ 200 w 240"/>
              <a:gd name="T99" fmla="*/ 0 h 176"/>
              <a:gd name="T100" fmla="*/ 200 w 240"/>
              <a:gd name="T101" fmla="*/ 8 h 176"/>
              <a:gd name="T102" fmla="*/ 188 w 240"/>
              <a:gd name="T103" fmla="*/ 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176">
                <a:moveTo>
                  <a:pt x="68" y="43"/>
                </a:moveTo>
                <a:cubicBezTo>
                  <a:pt x="67" y="43"/>
                  <a:pt x="67" y="43"/>
                  <a:pt x="67" y="43"/>
                </a:cubicBezTo>
                <a:cubicBezTo>
                  <a:pt x="57" y="40"/>
                  <a:pt x="57" y="40"/>
                  <a:pt x="57" y="40"/>
                </a:cubicBezTo>
                <a:cubicBezTo>
                  <a:pt x="56" y="40"/>
                  <a:pt x="54" y="40"/>
                  <a:pt x="53" y="41"/>
                </a:cubicBezTo>
                <a:cubicBezTo>
                  <a:pt x="40" y="54"/>
                  <a:pt x="40" y="54"/>
                  <a:pt x="40" y="54"/>
                </a:cubicBezTo>
                <a:cubicBezTo>
                  <a:pt x="27" y="41"/>
                  <a:pt x="27" y="41"/>
                  <a:pt x="27" y="41"/>
                </a:cubicBezTo>
                <a:cubicBezTo>
                  <a:pt x="26" y="40"/>
                  <a:pt x="24" y="40"/>
                  <a:pt x="23" y="40"/>
                </a:cubicBezTo>
                <a:cubicBezTo>
                  <a:pt x="13" y="43"/>
                  <a:pt x="13" y="43"/>
                  <a:pt x="13" y="43"/>
                </a:cubicBezTo>
                <a:cubicBezTo>
                  <a:pt x="12" y="43"/>
                  <a:pt x="12" y="43"/>
                  <a:pt x="12" y="43"/>
                </a:cubicBezTo>
                <a:cubicBezTo>
                  <a:pt x="5" y="45"/>
                  <a:pt x="0" y="52"/>
                  <a:pt x="0" y="60"/>
                </a:cubicBezTo>
                <a:cubicBezTo>
                  <a:pt x="0" y="100"/>
                  <a:pt x="0" y="100"/>
                  <a:pt x="0" y="100"/>
                </a:cubicBezTo>
                <a:cubicBezTo>
                  <a:pt x="0" y="110"/>
                  <a:pt x="7" y="118"/>
                  <a:pt x="16" y="120"/>
                </a:cubicBezTo>
                <a:cubicBezTo>
                  <a:pt x="16" y="172"/>
                  <a:pt x="16" y="172"/>
                  <a:pt x="16" y="172"/>
                </a:cubicBezTo>
                <a:cubicBezTo>
                  <a:pt x="16" y="173"/>
                  <a:pt x="16" y="174"/>
                  <a:pt x="17" y="175"/>
                </a:cubicBezTo>
                <a:cubicBezTo>
                  <a:pt x="18" y="176"/>
                  <a:pt x="19" y="176"/>
                  <a:pt x="20" y="176"/>
                </a:cubicBezTo>
                <a:cubicBezTo>
                  <a:pt x="60" y="176"/>
                  <a:pt x="60" y="176"/>
                  <a:pt x="60" y="176"/>
                </a:cubicBezTo>
                <a:cubicBezTo>
                  <a:pt x="61" y="176"/>
                  <a:pt x="62" y="176"/>
                  <a:pt x="63" y="175"/>
                </a:cubicBezTo>
                <a:cubicBezTo>
                  <a:pt x="64" y="174"/>
                  <a:pt x="64" y="173"/>
                  <a:pt x="64" y="172"/>
                </a:cubicBezTo>
                <a:cubicBezTo>
                  <a:pt x="64" y="120"/>
                  <a:pt x="64" y="120"/>
                  <a:pt x="64" y="120"/>
                </a:cubicBezTo>
                <a:cubicBezTo>
                  <a:pt x="73" y="118"/>
                  <a:pt x="80" y="110"/>
                  <a:pt x="80" y="100"/>
                </a:cubicBezTo>
                <a:cubicBezTo>
                  <a:pt x="80" y="60"/>
                  <a:pt x="80" y="60"/>
                  <a:pt x="80" y="60"/>
                </a:cubicBezTo>
                <a:cubicBezTo>
                  <a:pt x="80" y="52"/>
                  <a:pt x="75" y="45"/>
                  <a:pt x="68" y="43"/>
                </a:cubicBezTo>
                <a:close/>
                <a:moveTo>
                  <a:pt x="64" y="111"/>
                </a:moveTo>
                <a:cubicBezTo>
                  <a:pt x="64" y="68"/>
                  <a:pt x="64" y="68"/>
                  <a:pt x="64" y="68"/>
                </a:cubicBezTo>
                <a:cubicBezTo>
                  <a:pt x="64" y="66"/>
                  <a:pt x="62" y="64"/>
                  <a:pt x="60" y="64"/>
                </a:cubicBezTo>
                <a:cubicBezTo>
                  <a:pt x="58" y="64"/>
                  <a:pt x="56" y="66"/>
                  <a:pt x="56" y="68"/>
                </a:cubicBezTo>
                <a:cubicBezTo>
                  <a:pt x="56" y="168"/>
                  <a:pt x="56" y="168"/>
                  <a:pt x="56" y="168"/>
                </a:cubicBezTo>
                <a:cubicBezTo>
                  <a:pt x="44" y="168"/>
                  <a:pt x="44" y="168"/>
                  <a:pt x="44" y="168"/>
                </a:cubicBezTo>
                <a:cubicBezTo>
                  <a:pt x="44" y="108"/>
                  <a:pt x="44" y="108"/>
                  <a:pt x="44" y="108"/>
                </a:cubicBezTo>
                <a:cubicBezTo>
                  <a:pt x="44" y="106"/>
                  <a:pt x="42" y="104"/>
                  <a:pt x="40" y="104"/>
                </a:cubicBezTo>
                <a:cubicBezTo>
                  <a:pt x="38" y="104"/>
                  <a:pt x="36" y="106"/>
                  <a:pt x="36" y="108"/>
                </a:cubicBezTo>
                <a:cubicBezTo>
                  <a:pt x="36" y="168"/>
                  <a:pt x="36" y="168"/>
                  <a:pt x="36" y="168"/>
                </a:cubicBezTo>
                <a:cubicBezTo>
                  <a:pt x="24" y="168"/>
                  <a:pt x="24" y="168"/>
                  <a:pt x="24" y="168"/>
                </a:cubicBezTo>
                <a:cubicBezTo>
                  <a:pt x="24" y="68"/>
                  <a:pt x="24" y="68"/>
                  <a:pt x="24" y="68"/>
                </a:cubicBezTo>
                <a:cubicBezTo>
                  <a:pt x="24" y="66"/>
                  <a:pt x="22" y="64"/>
                  <a:pt x="20" y="64"/>
                </a:cubicBezTo>
                <a:cubicBezTo>
                  <a:pt x="18" y="64"/>
                  <a:pt x="16" y="66"/>
                  <a:pt x="16" y="68"/>
                </a:cubicBezTo>
                <a:cubicBezTo>
                  <a:pt x="16" y="111"/>
                  <a:pt x="16" y="111"/>
                  <a:pt x="16" y="111"/>
                </a:cubicBezTo>
                <a:cubicBezTo>
                  <a:pt x="11" y="110"/>
                  <a:pt x="8" y="105"/>
                  <a:pt x="8" y="100"/>
                </a:cubicBezTo>
                <a:cubicBezTo>
                  <a:pt x="8" y="60"/>
                  <a:pt x="8" y="60"/>
                  <a:pt x="8" y="60"/>
                </a:cubicBezTo>
                <a:cubicBezTo>
                  <a:pt x="8" y="56"/>
                  <a:pt x="11" y="52"/>
                  <a:pt x="15" y="50"/>
                </a:cubicBezTo>
                <a:cubicBezTo>
                  <a:pt x="23" y="48"/>
                  <a:pt x="23" y="48"/>
                  <a:pt x="23" y="48"/>
                </a:cubicBezTo>
                <a:cubicBezTo>
                  <a:pt x="37" y="63"/>
                  <a:pt x="37" y="63"/>
                  <a:pt x="37" y="63"/>
                </a:cubicBezTo>
                <a:cubicBezTo>
                  <a:pt x="38" y="64"/>
                  <a:pt x="39" y="64"/>
                  <a:pt x="40" y="64"/>
                </a:cubicBezTo>
                <a:cubicBezTo>
                  <a:pt x="41" y="64"/>
                  <a:pt x="42" y="64"/>
                  <a:pt x="43" y="63"/>
                </a:cubicBezTo>
                <a:cubicBezTo>
                  <a:pt x="57" y="48"/>
                  <a:pt x="57" y="48"/>
                  <a:pt x="57" y="48"/>
                </a:cubicBezTo>
                <a:cubicBezTo>
                  <a:pt x="65" y="50"/>
                  <a:pt x="65" y="50"/>
                  <a:pt x="65" y="50"/>
                </a:cubicBezTo>
                <a:cubicBezTo>
                  <a:pt x="69" y="52"/>
                  <a:pt x="72" y="56"/>
                  <a:pt x="72" y="60"/>
                </a:cubicBezTo>
                <a:cubicBezTo>
                  <a:pt x="72" y="100"/>
                  <a:pt x="72" y="100"/>
                  <a:pt x="72" y="100"/>
                </a:cubicBezTo>
                <a:cubicBezTo>
                  <a:pt x="72" y="105"/>
                  <a:pt x="69" y="110"/>
                  <a:pt x="64" y="111"/>
                </a:cubicBezTo>
                <a:close/>
                <a:moveTo>
                  <a:pt x="40" y="40"/>
                </a:moveTo>
                <a:cubicBezTo>
                  <a:pt x="51" y="40"/>
                  <a:pt x="60" y="31"/>
                  <a:pt x="60" y="20"/>
                </a:cubicBezTo>
                <a:cubicBezTo>
                  <a:pt x="60" y="9"/>
                  <a:pt x="51" y="0"/>
                  <a:pt x="40" y="0"/>
                </a:cubicBezTo>
                <a:cubicBezTo>
                  <a:pt x="29" y="0"/>
                  <a:pt x="20" y="9"/>
                  <a:pt x="20" y="20"/>
                </a:cubicBezTo>
                <a:cubicBezTo>
                  <a:pt x="20" y="31"/>
                  <a:pt x="29" y="40"/>
                  <a:pt x="40" y="40"/>
                </a:cubicBezTo>
                <a:close/>
                <a:moveTo>
                  <a:pt x="40" y="8"/>
                </a:moveTo>
                <a:cubicBezTo>
                  <a:pt x="47" y="8"/>
                  <a:pt x="52" y="13"/>
                  <a:pt x="52" y="20"/>
                </a:cubicBezTo>
                <a:cubicBezTo>
                  <a:pt x="52" y="27"/>
                  <a:pt x="47" y="32"/>
                  <a:pt x="40" y="32"/>
                </a:cubicBezTo>
                <a:cubicBezTo>
                  <a:pt x="33" y="32"/>
                  <a:pt x="28" y="27"/>
                  <a:pt x="28" y="20"/>
                </a:cubicBezTo>
                <a:cubicBezTo>
                  <a:pt x="28" y="13"/>
                  <a:pt x="33" y="8"/>
                  <a:pt x="40" y="8"/>
                </a:cubicBezTo>
                <a:close/>
                <a:moveTo>
                  <a:pt x="152" y="110"/>
                </a:moveTo>
                <a:cubicBezTo>
                  <a:pt x="151" y="110"/>
                  <a:pt x="151" y="110"/>
                  <a:pt x="151" y="109"/>
                </a:cubicBezTo>
                <a:cubicBezTo>
                  <a:pt x="151" y="109"/>
                  <a:pt x="151" y="109"/>
                  <a:pt x="151" y="109"/>
                </a:cubicBezTo>
                <a:cubicBezTo>
                  <a:pt x="135" y="93"/>
                  <a:pt x="135" y="93"/>
                  <a:pt x="135" y="93"/>
                </a:cubicBezTo>
                <a:cubicBezTo>
                  <a:pt x="133" y="92"/>
                  <a:pt x="131" y="92"/>
                  <a:pt x="129" y="93"/>
                </a:cubicBezTo>
                <a:cubicBezTo>
                  <a:pt x="128" y="95"/>
                  <a:pt x="128" y="97"/>
                  <a:pt x="129" y="99"/>
                </a:cubicBezTo>
                <a:cubicBezTo>
                  <a:pt x="138" y="108"/>
                  <a:pt x="138" y="108"/>
                  <a:pt x="138" y="108"/>
                </a:cubicBezTo>
                <a:cubicBezTo>
                  <a:pt x="92" y="108"/>
                  <a:pt x="92" y="108"/>
                  <a:pt x="92" y="108"/>
                </a:cubicBezTo>
                <a:cubicBezTo>
                  <a:pt x="90" y="108"/>
                  <a:pt x="88" y="110"/>
                  <a:pt x="88" y="112"/>
                </a:cubicBezTo>
                <a:cubicBezTo>
                  <a:pt x="88" y="114"/>
                  <a:pt x="90" y="116"/>
                  <a:pt x="92" y="116"/>
                </a:cubicBezTo>
                <a:cubicBezTo>
                  <a:pt x="138" y="116"/>
                  <a:pt x="138" y="116"/>
                  <a:pt x="138" y="116"/>
                </a:cubicBezTo>
                <a:cubicBezTo>
                  <a:pt x="129" y="125"/>
                  <a:pt x="129" y="125"/>
                  <a:pt x="129" y="125"/>
                </a:cubicBezTo>
                <a:cubicBezTo>
                  <a:pt x="128" y="127"/>
                  <a:pt x="128" y="129"/>
                  <a:pt x="129" y="131"/>
                </a:cubicBezTo>
                <a:cubicBezTo>
                  <a:pt x="130" y="132"/>
                  <a:pt x="131" y="132"/>
                  <a:pt x="132" y="132"/>
                </a:cubicBezTo>
                <a:cubicBezTo>
                  <a:pt x="133" y="132"/>
                  <a:pt x="134" y="132"/>
                  <a:pt x="135" y="131"/>
                </a:cubicBezTo>
                <a:cubicBezTo>
                  <a:pt x="151" y="115"/>
                  <a:pt x="151" y="115"/>
                  <a:pt x="151" y="115"/>
                </a:cubicBezTo>
                <a:cubicBezTo>
                  <a:pt x="151" y="115"/>
                  <a:pt x="151" y="114"/>
                  <a:pt x="151" y="114"/>
                </a:cubicBezTo>
                <a:cubicBezTo>
                  <a:pt x="151" y="114"/>
                  <a:pt x="152" y="114"/>
                  <a:pt x="152" y="114"/>
                </a:cubicBezTo>
                <a:cubicBezTo>
                  <a:pt x="152" y="113"/>
                  <a:pt x="152" y="113"/>
                  <a:pt x="152" y="112"/>
                </a:cubicBezTo>
                <a:cubicBezTo>
                  <a:pt x="152" y="112"/>
                  <a:pt x="152" y="112"/>
                  <a:pt x="152" y="112"/>
                </a:cubicBezTo>
                <a:cubicBezTo>
                  <a:pt x="152" y="112"/>
                  <a:pt x="152" y="112"/>
                  <a:pt x="152" y="112"/>
                </a:cubicBezTo>
                <a:cubicBezTo>
                  <a:pt x="152" y="111"/>
                  <a:pt x="152" y="111"/>
                  <a:pt x="152" y="110"/>
                </a:cubicBezTo>
                <a:close/>
                <a:moveTo>
                  <a:pt x="148" y="60"/>
                </a:moveTo>
                <a:cubicBezTo>
                  <a:pt x="102" y="60"/>
                  <a:pt x="102" y="60"/>
                  <a:pt x="102" y="60"/>
                </a:cubicBezTo>
                <a:cubicBezTo>
                  <a:pt x="111" y="51"/>
                  <a:pt x="111" y="51"/>
                  <a:pt x="111" y="51"/>
                </a:cubicBezTo>
                <a:cubicBezTo>
                  <a:pt x="112" y="49"/>
                  <a:pt x="112" y="47"/>
                  <a:pt x="111" y="45"/>
                </a:cubicBezTo>
                <a:cubicBezTo>
                  <a:pt x="109" y="44"/>
                  <a:pt x="107" y="44"/>
                  <a:pt x="105" y="45"/>
                </a:cubicBezTo>
                <a:cubicBezTo>
                  <a:pt x="89" y="61"/>
                  <a:pt x="89" y="61"/>
                  <a:pt x="89" y="61"/>
                </a:cubicBezTo>
                <a:cubicBezTo>
                  <a:pt x="89" y="62"/>
                  <a:pt x="89" y="62"/>
                  <a:pt x="88" y="62"/>
                </a:cubicBezTo>
                <a:cubicBezTo>
                  <a:pt x="88" y="63"/>
                  <a:pt x="88" y="65"/>
                  <a:pt x="88" y="66"/>
                </a:cubicBezTo>
                <a:cubicBezTo>
                  <a:pt x="89" y="66"/>
                  <a:pt x="89" y="66"/>
                  <a:pt x="89" y="67"/>
                </a:cubicBezTo>
                <a:cubicBezTo>
                  <a:pt x="105" y="83"/>
                  <a:pt x="105" y="83"/>
                  <a:pt x="105" y="83"/>
                </a:cubicBezTo>
                <a:cubicBezTo>
                  <a:pt x="106" y="84"/>
                  <a:pt x="107" y="84"/>
                  <a:pt x="108" y="84"/>
                </a:cubicBezTo>
                <a:cubicBezTo>
                  <a:pt x="109" y="84"/>
                  <a:pt x="110" y="84"/>
                  <a:pt x="111" y="83"/>
                </a:cubicBezTo>
                <a:cubicBezTo>
                  <a:pt x="112" y="81"/>
                  <a:pt x="112" y="79"/>
                  <a:pt x="111" y="77"/>
                </a:cubicBezTo>
                <a:cubicBezTo>
                  <a:pt x="102" y="68"/>
                  <a:pt x="102" y="68"/>
                  <a:pt x="102" y="68"/>
                </a:cubicBezTo>
                <a:cubicBezTo>
                  <a:pt x="148" y="68"/>
                  <a:pt x="148" y="68"/>
                  <a:pt x="148" y="68"/>
                </a:cubicBezTo>
                <a:cubicBezTo>
                  <a:pt x="150" y="68"/>
                  <a:pt x="152" y="66"/>
                  <a:pt x="152" y="64"/>
                </a:cubicBezTo>
                <a:cubicBezTo>
                  <a:pt x="152" y="62"/>
                  <a:pt x="150" y="60"/>
                  <a:pt x="148" y="60"/>
                </a:cubicBezTo>
                <a:close/>
                <a:moveTo>
                  <a:pt x="228" y="43"/>
                </a:moveTo>
                <a:cubicBezTo>
                  <a:pt x="227" y="43"/>
                  <a:pt x="227" y="43"/>
                  <a:pt x="227" y="43"/>
                </a:cubicBezTo>
                <a:cubicBezTo>
                  <a:pt x="217" y="40"/>
                  <a:pt x="217" y="40"/>
                  <a:pt x="217" y="40"/>
                </a:cubicBezTo>
                <a:cubicBezTo>
                  <a:pt x="216" y="40"/>
                  <a:pt x="214" y="40"/>
                  <a:pt x="213" y="41"/>
                </a:cubicBezTo>
                <a:cubicBezTo>
                  <a:pt x="200" y="54"/>
                  <a:pt x="200" y="54"/>
                  <a:pt x="200" y="54"/>
                </a:cubicBezTo>
                <a:cubicBezTo>
                  <a:pt x="187" y="41"/>
                  <a:pt x="187" y="41"/>
                  <a:pt x="187" y="41"/>
                </a:cubicBezTo>
                <a:cubicBezTo>
                  <a:pt x="186" y="40"/>
                  <a:pt x="184" y="40"/>
                  <a:pt x="183" y="40"/>
                </a:cubicBezTo>
                <a:cubicBezTo>
                  <a:pt x="173" y="43"/>
                  <a:pt x="173" y="43"/>
                  <a:pt x="173" y="43"/>
                </a:cubicBezTo>
                <a:cubicBezTo>
                  <a:pt x="172" y="43"/>
                  <a:pt x="172" y="43"/>
                  <a:pt x="172" y="43"/>
                </a:cubicBezTo>
                <a:cubicBezTo>
                  <a:pt x="165" y="45"/>
                  <a:pt x="160" y="52"/>
                  <a:pt x="160" y="60"/>
                </a:cubicBezTo>
                <a:cubicBezTo>
                  <a:pt x="160" y="100"/>
                  <a:pt x="160" y="100"/>
                  <a:pt x="160" y="100"/>
                </a:cubicBezTo>
                <a:cubicBezTo>
                  <a:pt x="160" y="110"/>
                  <a:pt x="167" y="118"/>
                  <a:pt x="176" y="120"/>
                </a:cubicBezTo>
                <a:cubicBezTo>
                  <a:pt x="176" y="172"/>
                  <a:pt x="176" y="172"/>
                  <a:pt x="176" y="172"/>
                </a:cubicBezTo>
                <a:cubicBezTo>
                  <a:pt x="176" y="173"/>
                  <a:pt x="176" y="174"/>
                  <a:pt x="177" y="175"/>
                </a:cubicBezTo>
                <a:cubicBezTo>
                  <a:pt x="178" y="176"/>
                  <a:pt x="179" y="176"/>
                  <a:pt x="180" y="176"/>
                </a:cubicBezTo>
                <a:cubicBezTo>
                  <a:pt x="220" y="176"/>
                  <a:pt x="220" y="176"/>
                  <a:pt x="220" y="176"/>
                </a:cubicBezTo>
                <a:cubicBezTo>
                  <a:pt x="221" y="176"/>
                  <a:pt x="222" y="176"/>
                  <a:pt x="223" y="175"/>
                </a:cubicBezTo>
                <a:cubicBezTo>
                  <a:pt x="224" y="174"/>
                  <a:pt x="224" y="173"/>
                  <a:pt x="224" y="172"/>
                </a:cubicBezTo>
                <a:cubicBezTo>
                  <a:pt x="224" y="120"/>
                  <a:pt x="224" y="120"/>
                  <a:pt x="224" y="120"/>
                </a:cubicBezTo>
                <a:cubicBezTo>
                  <a:pt x="233" y="118"/>
                  <a:pt x="240" y="110"/>
                  <a:pt x="240" y="100"/>
                </a:cubicBezTo>
                <a:cubicBezTo>
                  <a:pt x="240" y="60"/>
                  <a:pt x="240" y="60"/>
                  <a:pt x="240" y="60"/>
                </a:cubicBezTo>
                <a:cubicBezTo>
                  <a:pt x="240" y="52"/>
                  <a:pt x="235" y="45"/>
                  <a:pt x="228" y="43"/>
                </a:cubicBezTo>
                <a:close/>
                <a:moveTo>
                  <a:pt x="232" y="100"/>
                </a:moveTo>
                <a:cubicBezTo>
                  <a:pt x="232" y="105"/>
                  <a:pt x="229" y="110"/>
                  <a:pt x="224" y="111"/>
                </a:cubicBezTo>
                <a:cubicBezTo>
                  <a:pt x="224" y="68"/>
                  <a:pt x="224" y="68"/>
                  <a:pt x="224" y="68"/>
                </a:cubicBezTo>
                <a:cubicBezTo>
                  <a:pt x="224" y="66"/>
                  <a:pt x="222" y="64"/>
                  <a:pt x="220" y="64"/>
                </a:cubicBezTo>
                <a:cubicBezTo>
                  <a:pt x="218" y="64"/>
                  <a:pt x="216" y="66"/>
                  <a:pt x="216" y="68"/>
                </a:cubicBezTo>
                <a:cubicBezTo>
                  <a:pt x="216" y="168"/>
                  <a:pt x="216" y="168"/>
                  <a:pt x="216" y="168"/>
                </a:cubicBezTo>
                <a:cubicBezTo>
                  <a:pt x="204" y="168"/>
                  <a:pt x="204" y="168"/>
                  <a:pt x="204" y="168"/>
                </a:cubicBezTo>
                <a:cubicBezTo>
                  <a:pt x="204" y="108"/>
                  <a:pt x="204" y="108"/>
                  <a:pt x="204" y="108"/>
                </a:cubicBezTo>
                <a:cubicBezTo>
                  <a:pt x="204" y="106"/>
                  <a:pt x="202" y="104"/>
                  <a:pt x="200" y="104"/>
                </a:cubicBezTo>
                <a:cubicBezTo>
                  <a:pt x="198" y="104"/>
                  <a:pt x="196" y="106"/>
                  <a:pt x="196" y="108"/>
                </a:cubicBezTo>
                <a:cubicBezTo>
                  <a:pt x="196" y="168"/>
                  <a:pt x="196" y="168"/>
                  <a:pt x="196" y="168"/>
                </a:cubicBezTo>
                <a:cubicBezTo>
                  <a:pt x="184" y="168"/>
                  <a:pt x="184" y="168"/>
                  <a:pt x="184" y="168"/>
                </a:cubicBezTo>
                <a:cubicBezTo>
                  <a:pt x="184" y="68"/>
                  <a:pt x="184" y="68"/>
                  <a:pt x="184" y="68"/>
                </a:cubicBezTo>
                <a:cubicBezTo>
                  <a:pt x="184" y="66"/>
                  <a:pt x="182" y="64"/>
                  <a:pt x="180" y="64"/>
                </a:cubicBezTo>
                <a:cubicBezTo>
                  <a:pt x="178" y="64"/>
                  <a:pt x="176" y="66"/>
                  <a:pt x="176" y="68"/>
                </a:cubicBezTo>
                <a:cubicBezTo>
                  <a:pt x="176" y="111"/>
                  <a:pt x="176" y="111"/>
                  <a:pt x="176" y="111"/>
                </a:cubicBezTo>
                <a:cubicBezTo>
                  <a:pt x="171" y="110"/>
                  <a:pt x="168" y="105"/>
                  <a:pt x="168" y="100"/>
                </a:cubicBezTo>
                <a:cubicBezTo>
                  <a:pt x="168" y="60"/>
                  <a:pt x="168" y="60"/>
                  <a:pt x="168" y="60"/>
                </a:cubicBezTo>
                <a:cubicBezTo>
                  <a:pt x="168" y="56"/>
                  <a:pt x="171" y="52"/>
                  <a:pt x="175" y="50"/>
                </a:cubicBezTo>
                <a:cubicBezTo>
                  <a:pt x="183" y="48"/>
                  <a:pt x="183" y="48"/>
                  <a:pt x="183" y="48"/>
                </a:cubicBezTo>
                <a:cubicBezTo>
                  <a:pt x="197" y="63"/>
                  <a:pt x="197" y="63"/>
                  <a:pt x="197" y="63"/>
                </a:cubicBezTo>
                <a:cubicBezTo>
                  <a:pt x="198" y="64"/>
                  <a:pt x="199" y="64"/>
                  <a:pt x="200" y="64"/>
                </a:cubicBezTo>
                <a:cubicBezTo>
                  <a:pt x="201" y="64"/>
                  <a:pt x="202" y="64"/>
                  <a:pt x="203" y="63"/>
                </a:cubicBezTo>
                <a:cubicBezTo>
                  <a:pt x="217" y="48"/>
                  <a:pt x="217" y="48"/>
                  <a:pt x="217" y="48"/>
                </a:cubicBezTo>
                <a:cubicBezTo>
                  <a:pt x="225" y="50"/>
                  <a:pt x="225" y="50"/>
                  <a:pt x="225" y="50"/>
                </a:cubicBezTo>
                <a:cubicBezTo>
                  <a:pt x="229" y="52"/>
                  <a:pt x="232" y="56"/>
                  <a:pt x="232" y="60"/>
                </a:cubicBezTo>
                <a:lnTo>
                  <a:pt x="232" y="100"/>
                </a:lnTo>
                <a:close/>
                <a:moveTo>
                  <a:pt x="200" y="40"/>
                </a:moveTo>
                <a:cubicBezTo>
                  <a:pt x="211" y="40"/>
                  <a:pt x="220" y="31"/>
                  <a:pt x="220" y="20"/>
                </a:cubicBezTo>
                <a:cubicBezTo>
                  <a:pt x="220" y="9"/>
                  <a:pt x="211" y="0"/>
                  <a:pt x="200" y="0"/>
                </a:cubicBezTo>
                <a:cubicBezTo>
                  <a:pt x="189" y="0"/>
                  <a:pt x="180" y="9"/>
                  <a:pt x="180" y="20"/>
                </a:cubicBezTo>
                <a:cubicBezTo>
                  <a:pt x="180" y="31"/>
                  <a:pt x="189" y="40"/>
                  <a:pt x="200" y="40"/>
                </a:cubicBezTo>
                <a:close/>
                <a:moveTo>
                  <a:pt x="200" y="8"/>
                </a:moveTo>
                <a:cubicBezTo>
                  <a:pt x="207" y="8"/>
                  <a:pt x="212" y="13"/>
                  <a:pt x="212" y="20"/>
                </a:cubicBezTo>
                <a:cubicBezTo>
                  <a:pt x="212" y="27"/>
                  <a:pt x="207" y="32"/>
                  <a:pt x="200" y="32"/>
                </a:cubicBezTo>
                <a:cubicBezTo>
                  <a:pt x="193" y="32"/>
                  <a:pt x="188" y="27"/>
                  <a:pt x="188" y="20"/>
                </a:cubicBezTo>
                <a:cubicBezTo>
                  <a:pt x="188" y="13"/>
                  <a:pt x="193" y="8"/>
                  <a:pt x="200" y="8"/>
                </a:cubicBezTo>
                <a:close/>
              </a:path>
            </a:pathLst>
          </a:custGeom>
          <a:solidFill>
            <a:srgbClr val="293947"/>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panose="020B0604020202020204" pitchFamily="34" charset="0"/>
            </a:endParaRPr>
          </a:p>
        </p:txBody>
      </p:sp>
      <p:sp>
        <p:nvSpPr>
          <p:cNvPr id="50" name="Text Box 36">
            <a:extLst>
              <a:ext uri="{FF2B5EF4-FFF2-40B4-BE49-F238E27FC236}">
                <a16:creationId xmlns:a16="http://schemas.microsoft.com/office/drawing/2014/main" id="{1CB328E8-B74D-408D-871D-6E3AC4D7445B}"/>
              </a:ext>
            </a:extLst>
          </p:cNvPr>
          <p:cNvSpPr txBox="1">
            <a:spLocks noChangeArrowheads="1"/>
          </p:cNvSpPr>
          <p:nvPr/>
        </p:nvSpPr>
        <p:spPr bwMode="gray">
          <a:xfrm>
            <a:off x="1304847" y="5085453"/>
            <a:ext cx="2937854" cy="900000"/>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51372">
              <a:spcBef>
                <a:spcPct val="20000"/>
              </a:spcBef>
            </a:pPr>
            <a:r>
              <a:rPr lang="en-GB" sz="1100" b="1" dirty="0">
                <a:solidFill>
                  <a:srgbClr val="293947"/>
                </a:solidFill>
                <a:latin typeface="Arial" panose="020B0604020202020204"/>
                <a:cs typeface="Arial" charset="0"/>
              </a:rPr>
              <a:t>Digitise Adult Social Care</a:t>
            </a:r>
          </a:p>
          <a:p>
            <a:pPr algn="ctr" defTabSz="651372">
              <a:spcBef>
                <a:spcPct val="20000"/>
              </a:spcBef>
            </a:pPr>
            <a:r>
              <a:rPr lang="en-GB" sz="1050" dirty="0">
                <a:solidFill>
                  <a:srgbClr val="141414"/>
                </a:solidFill>
                <a:latin typeface="Arial" panose="020B0604020202020204"/>
                <a:cs typeface="Arial" charset="0"/>
              </a:rPr>
              <a:t>Improving digital maturity of Adult Social Care throughout the ICS</a:t>
            </a:r>
          </a:p>
        </p:txBody>
      </p:sp>
      <p:sp>
        <p:nvSpPr>
          <p:cNvPr id="51" name="Circle: Hollow 32">
            <a:extLst>
              <a:ext uri="{FF2B5EF4-FFF2-40B4-BE49-F238E27FC236}">
                <a16:creationId xmlns:a16="http://schemas.microsoft.com/office/drawing/2014/main" id="{7D9E02EA-6B10-42FD-BF19-9EE0C453DC8F}"/>
              </a:ext>
            </a:extLst>
          </p:cNvPr>
          <p:cNvSpPr/>
          <p:nvPr/>
        </p:nvSpPr>
        <p:spPr>
          <a:xfrm>
            <a:off x="761135" y="5044375"/>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grpSp>
        <p:nvGrpSpPr>
          <p:cNvPr id="52" name="Google Shape;7462;p168">
            <a:extLst>
              <a:ext uri="{FF2B5EF4-FFF2-40B4-BE49-F238E27FC236}">
                <a16:creationId xmlns:a16="http://schemas.microsoft.com/office/drawing/2014/main" id="{8AD97376-49DB-4D38-BEE6-B193590CAD49}"/>
              </a:ext>
            </a:extLst>
          </p:cNvPr>
          <p:cNvGrpSpPr/>
          <p:nvPr/>
        </p:nvGrpSpPr>
        <p:grpSpPr>
          <a:xfrm>
            <a:off x="847525" y="5152975"/>
            <a:ext cx="376484" cy="379062"/>
            <a:chOff x="10845801" y="7108825"/>
            <a:chExt cx="500063" cy="495301"/>
          </a:xfrm>
        </p:grpSpPr>
        <p:sp>
          <p:nvSpPr>
            <p:cNvPr id="53" name="Google Shape;7463;p168">
              <a:extLst>
                <a:ext uri="{FF2B5EF4-FFF2-40B4-BE49-F238E27FC236}">
                  <a16:creationId xmlns:a16="http://schemas.microsoft.com/office/drawing/2014/main" id="{4838CAC9-36DB-4EE5-BBDA-15857AABA414}"/>
                </a:ext>
              </a:extLst>
            </p:cNvPr>
            <p:cNvSpPr/>
            <p:nvPr/>
          </p:nvSpPr>
          <p:spPr>
            <a:xfrm>
              <a:off x="10966451" y="7169150"/>
              <a:ext cx="192088" cy="192088"/>
            </a:xfrm>
            <a:custGeom>
              <a:avLst/>
              <a:gdLst/>
              <a:ahLst/>
              <a:cxnLst/>
              <a:rect l="l" t="t" r="r" b="b"/>
              <a:pathLst>
                <a:path w="92" h="92" extrusionOk="0">
                  <a:moveTo>
                    <a:pt x="7" y="92"/>
                  </a:moveTo>
                  <a:cubicBezTo>
                    <a:pt x="84" y="92"/>
                    <a:pt x="84" y="92"/>
                    <a:pt x="84" y="92"/>
                  </a:cubicBezTo>
                  <a:cubicBezTo>
                    <a:pt x="89" y="92"/>
                    <a:pt x="92" y="89"/>
                    <a:pt x="92" y="84"/>
                  </a:cubicBezTo>
                  <a:cubicBezTo>
                    <a:pt x="92" y="74"/>
                    <a:pt x="92" y="74"/>
                    <a:pt x="92" y="74"/>
                  </a:cubicBezTo>
                  <a:cubicBezTo>
                    <a:pt x="92" y="71"/>
                    <a:pt x="90" y="68"/>
                    <a:pt x="87" y="67"/>
                  </a:cubicBezTo>
                  <a:cubicBezTo>
                    <a:pt x="68" y="59"/>
                    <a:pt x="62" y="55"/>
                    <a:pt x="61" y="54"/>
                  </a:cubicBezTo>
                  <a:cubicBezTo>
                    <a:pt x="61" y="53"/>
                    <a:pt x="61" y="53"/>
                    <a:pt x="61" y="53"/>
                  </a:cubicBezTo>
                  <a:cubicBezTo>
                    <a:pt x="63" y="50"/>
                    <a:pt x="65" y="47"/>
                    <a:pt x="67" y="43"/>
                  </a:cubicBezTo>
                  <a:cubicBezTo>
                    <a:pt x="69" y="41"/>
                    <a:pt x="70" y="38"/>
                    <a:pt x="70" y="34"/>
                  </a:cubicBezTo>
                  <a:cubicBezTo>
                    <a:pt x="70" y="32"/>
                    <a:pt x="69" y="30"/>
                    <a:pt x="68" y="29"/>
                  </a:cubicBezTo>
                  <a:cubicBezTo>
                    <a:pt x="68" y="21"/>
                    <a:pt x="68" y="21"/>
                    <a:pt x="68" y="21"/>
                  </a:cubicBezTo>
                  <a:cubicBezTo>
                    <a:pt x="68" y="8"/>
                    <a:pt x="60" y="0"/>
                    <a:pt x="46" y="0"/>
                  </a:cubicBezTo>
                  <a:cubicBezTo>
                    <a:pt x="32" y="0"/>
                    <a:pt x="23" y="8"/>
                    <a:pt x="23" y="21"/>
                  </a:cubicBezTo>
                  <a:cubicBezTo>
                    <a:pt x="23" y="29"/>
                    <a:pt x="23" y="29"/>
                    <a:pt x="23" y="29"/>
                  </a:cubicBezTo>
                  <a:cubicBezTo>
                    <a:pt x="22" y="30"/>
                    <a:pt x="22" y="32"/>
                    <a:pt x="22" y="34"/>
                  </a:cubicBezTo>
                  <a:cubicBezTo>
                    <a:pt x="22" y="38"/>
                    <a:pt x="23" y="41"/>
                    <a:pt x="25" y="43"/>
                  </a:cubicBezTo>
                  <a:cubicBezTo>
                    <a:pt x="27" y="47"/>
                    <a:pt x="29" y="50"/>
                    <a:pt x="31" y="53"/>
                  </a:cubicBezTo>
                  <a:cubicBezTo>
                    <a:pt x="31" y="54"/>
                    <a:pt x="31" y="54"/>
                    <a:pt x="31" y="54"/>
                  </a:cubicBezTo>
                  <a:cubicBezTo>
                    <a:pt x="29" y="55"/>
                    <a:pt x="24" y="59"/>
                    <a:pt x="5" y="67"/>
                  </a:cubicBezTo>
                  <a:cubicBezTo>
                    <a:pt x="2" y="68"/>
                    <a:pt x="0" y="71"/>
                    <a:pt x="0" y="74"/>
                  </a:cubicBezTo>
                  <a:cubicBezTo>
                    <a:pt x="0" y="84"/>
                    <a:pt x="0" y="84"/>
                    <a:pt x="0" y="84"/>
                  </a:cubicBezTo>
                  <a:cubicBezTo>
                    <a:pt x="0" y="89"/>
                    <a:pt x="3" y="92"/>
                    <a:pt x="7" y="92"/>
                  </a:cubicBezTo>
                  <a:close/>
                  <a:moveTo>
                    <a:pt x="9" y="75"/>
                  </a:moveTo>
                  <a:cubicBezTo>
                    <a:pt x="36" y="65"/>
                    <a:pt x="39" y="60"/>
                    <a:pt x="40" y="57"/>
                  </a:cubicBezTo>
                  <a:cubicBezTo>
                    <a:pt x="41" y="57"/>
                    <a:pt x="41" y="56"/>
                    <a:pt x="41" y="56"/>
                  </a:cubicBezTo>
                  <a:cubicBezTo>
                    <a:pt x="41" y="51"/>
                    <a:pt x="41" y="51"/>
                    <a:pt x="41" y="51"/>
                  </a:cubicBezTo>
                  <a:cubicBezTo>
                    <a:pt x="41" y="50"/>
                    <a:pt x="40" y="49"/>
                    <a:pt x="39" y="48"/>
                  </a:cubicBezTo>
                  <a:cubicBezTo>
                    <a:pt x="37" y="46"/>
                    <a:pt x="35" y="42"/>
                    <a:pt x="34" y="39"/>
                  </a:cubicBezTo>
                  <a:cubicBezTo>
                    <a:pt x="34" y="38"/>
                    <a:pt x="33" y="37"/>
                    <a:pt x="32" y="36"/>
                  </a:cubicBezTo>
                  <a:cubicBezTo>
                    <a:pt x="32" y="36"/>
                    <a:pt x="31" y="35"/>
                    <a:pt x="31" y="34"/>
                  </a:cubicBezTo>
                  <a:cubicBezTo>
                    <a:pt x="31" y="34"/>
                    <a:pt x="32" y="33"/>
                    <a:pt x="32" y="33"/>
                  </a:cubicBezTo>
                  <a:cubicBezTo>
                    <a:pt x="33" y="32"/>
                    <a:pt x="33" y="31"/>
                    <a:pt x="33" y="30"/>
                  </a:cubicBezTo>
                  <a:cubicBezTo>
                    <a:pt x="33" y="21"/>
                    <a:pt x="33" y="21"/>
                    <a:pt x="33" y="21"/>
                  </a:cubicBezTo>
                  <a:cubicBezTo>
                    <a:pt x="33" y="13"/>
                    <a:pt x="37" y="9"/>
                    <a:pt x="46" y="9"/>
                  </a:cubicBezTo>
                  <a:cubicBezTo>
                    <a:pt x="55" y="9"/>
                    <a:pt x="59" y="13"/>
                    <a:pt x="59" y="21"/>
                  </a:cubicBezTo>
                  <a:cubicBezTo>
                    <a:pt x="59" y="30"/>
                    <a:pt x="59" y="30"/>
                    <a:pt x="59" y="30"/>
                  </a:cubicBezTo>
                  <a:cubicBezTo>
                    <a:pt x="59" y="31"/>
                    <a:pt x="59" y="32"/>
                    <a:pt x="60" y="33"/>
                  </a:cubicBezTo>
                  <a:cubicBezTo>
                    <a:pt x="60" y="33"/>
                    <a:pt x="60" y="34"/>
                    <a:pt x="60" y="34"/>
                  </a:cubicBezTo>
                  <a:cubicBezTo>
                    <a:pt x="60" y="35"/>
                    <a:pt x="60" y="36"/>
                    <a:pt x="60" y="36"/>
                  </a:cubicBezTo>
                  <a:cubicBezTo>
                    <a:pt x="59" y="37"/>
                    <a:pt x="58" y="38"/>
                    <a:pt x="58" y="39"/>
                  </a:cubicBezTo>
                  <a:cubicBezTo>
                    <a:pt x="57" y="42"/>
                    <a:pt x="55" y="46"/>
                    <a:pt x="53" y="48"/>
                  </a:cubicBezTo>
                  <a:cubicBezTo>
                    <a:pt x="52" y="49"/>
                    <a:pt x="51" y="50"/>
                    <a:pt x="51" y="51"/>
                  </a:cubicBezTo>
                  <a:cubicBezTo>
                    <a:pt x="51" y="56"/>
                    <a:pt x="51" y="56"/>
                    <a:pt x="51" y="56"/>
                  </a:cubicBezTo>
                  <a:cubicBezTo>
                    <a:pt x="51" y="56"/>
                    <a:pt x="51" y="57"/>
                    <a:pt x="51" y="57"/>
                  </a:cubicBezTo>
                  <a:cubicBezTo>
                    <a:pt x="53" y="60"/>
                    <a:pt x="56" y="65"/>
                    <a:pt x="83" y="75"/>
                  </a:cubicBezTo>
                  <a:cubicBezTo>
                    <a:pt x="83" y="82"/>
                    <a:pt x="83" y="82"/>
                    <a:pt x="83" y="82"/>
                  </a:cubicBezTo>
                  <a:cubicBezTo>
                    <a:pt x="9" y="82"/>
                    <a:pt x="9" y="82"/>
                    <a:pt x="9" y="82"/>
                  </a:cubicBezTo>
                  <a:lnTo>
                    <a:pt x="9" y="75"/>
                  </a:lnTo>
                  <a:close/>
                </a:path>
              </a:pathLst>
            </a:custGeom>
            <a:solidFill>
              <a:srgbClr val="231F20"/>
            </a:solidFill>
            <a:ln>
              <a:noFill/>
            </a:ln>
          </p:spPr>
          <p:txBody>
            <a:bodyPr spcFirstLastPara="1" wrap="square" lIns="80675" tIns="40325" rIns="80675" bIns="403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endParaRPr sz="1588">
                <a:solidFill>
                  <a:schemeClr val="dk1"/>
                </a:solidFill>
                <a:latin typeface="Open Sans"/>
                <a:ea typeface="Open Sans"/>
                <a:cs typeface="Open Sans"/>
                <a:sym typeface="Open Sans"/>
              </a:endParaRPr>
            </a:p>
          </p:txBody>
        </p:sp>
        <p:sp>
          <p:nvSpPr>
            <p:cNvPr id="54" name="Google Shape;7464;p168">
              <a:extLst>
                <a:ext uri="{FF2B5EF4-FFF2-40B4-BE49-F238E27FC236}">
                  <a16:creationId xmlns:a16="http://schemas.microsoft.com/office/drawing/2014/main" id="{2948D058-2174-4537-8630-DF23EFB1DA47}"/>
                </a:ext>
              </a:extLst>
            </p:cNvPr>
            <p:cNvSpPr/>
            <p:nvPr/>
          </p:nvSpPr>
          <p:spPr>
            <a:xfrm>
              <a:off x="11118851" y="7208838"/>
              <a:ext cx="115888" cy="152400"/>
            </a:xfrm>
            <a:custGeom>
              <a:avLst/>
              <a:gdLst/>
              <a:ahLst/>
              <a:cxnLst/>
              <a:rect l="l" t="t" r="r" b="b"/>
              <a:pathLst>
                <a:path w="56" h="73" extrusionOk="0">
                  <a:moveTo>
                    <a:pt x="5" y="40"/>
                  </a:moveTo>
                  <a:cubicBezTo>
                    <a:pt x="6" y="42"/>
                    <a:pt x="9" y="43"/>
                    <a:pt x="11" y="41"/>
                  </a:cubicBezTo>
                  <a:cubicBezTo>
                    <a:pt x="14" y="40"/>
                    <a:pt x="14" y="37"/>
                    <a:pt x="13" y="35"/>
                  </a:cubicBezTo>
                  <a:cubicBezTo>
                    <a:pt x="12" y="34"/>
                    <a:pt x="12" y="32"/>
                    <a:pt x="11" y="31"/>
                  </a:cubicBezTo>
                  <a:cubicBezTo>
                    <a:pt x="11" y="30"/>
                    <a:pt x="10" y="28"/>
                    <a:pt x="10" y="28"/>
                  </a:cubicBezTo>
                  <a:cubicBezTo>
                    <a:pt x="10" y="27"/>
                    <a:pt x="11" y="26"/>
                    <a:pt x="11" y="24"/>
                  </a:cubicBezTo>
                  <a:cubicBezTo>
                    <a:pt x="11" y="17"/>
                    <a:pt x="11" y="17"/>
                    <a:pt x="11" y="17"/>
                  </a:cubicBezTo>
                  <a:cubicBezTo>
                    <a:pt x="11" y="14"/>
                    <a:pt x="12" y="10"/>
                    <a:pt x="19" y="10"/>
                  </a:cubicBezTo>
                  <a:cubicBezTo>
                    <a:pt x="27" y="10"/>
                    <a:pt x="28" y="14"/>
                    <a:pt x="28" y="17"/>
                  </a:cubicBezTo>
                  <a:cubicBezTo>
                    <a:pt x="28" y="24"/>
                    <a:pt x="28" y="24"/>
                    <a:pt x="28" y="24"/>
                  </a:cubicBezTo>
                  <a:cubicBezTo>
                    <a:pt x="28" y="26"/>
                    <a:pt x="28" y="27"/>
                    <a:pt x="29" y="28"/>
                  </a:cubicBezTo>
                  <a:cubicBezTo>
                    <a:pt x="28" y="29"/>
                    <a:pt x="28" y="30"/>
                    <a:pt x="27" y="31"/>
                  </a:cubicBezTo>
                  <a:cubicBezTo>
                    <a:pt x="27" y="33"/>
                    <a:pt x="25" y="36"/>
                    <a:pt x="24" y="37"/>
                  </a:cubicBezTo>
                  <a:cubicBezTo>
                    <a:pt x="23" y="38"/>
                    <a:pt x="22" y="40"/>
                    <a:pt x="22" y="41"/>
                  </a:cubicBezTo>
                  <a:cubicBezTo>
                    <a:pt x="22" y="44"/>
                    <a:pt x="22" y="44"/>
                    <a:pt x="22" y="44"/>
                  </a:cubicBezTo>
                  <a:cubicBezTo>
                    <a:pt x="22" y="44"/>
                    <a:pt x="22" y="45"/>
                    <a:pt x="23" y="45"/>
                  </a:cubicBezTo>
                  <a:cubicBezTo>
                    <a:pt x="23" y="48"/>
                    <a:pt x="26" y="52"/>
                    <a:pt x="46" y="60"/>
                  </a:cubicBezTo>
                  <a:cubicBezTo>
                    <a:pt x="46" y="63"/>
                    <a:pt x="46" y="63"/>
                    <a:pt x="46" y="63"/>
                  </a:cubicBezTo>
                  <a:cubicBezTo>
                    <a:pt x="29" y="63"/>
                    <a:pt x="29" y="63"/>
                    <a:pt x="29" y="63"/>
                  </a:cubicBezTo>
                  <a:cubicBezTo>
                    <a:pt x="26" y="63"/>
                    <a:pt x="24" y="66"/>
                    <a:pt x="24" y="68"/>
                  </a:cubicBezTo>
                  <a:cubicBezTo>
                    <a:pt x="24" y="71"/>
                    <a:pt x="26" y="73"/>
                    <a:pt x="29" y="73"/>
                  </a:cubicBezTo>
                  <a:cubicBezTo>
                    <a:pt x="49" y="73"/>
                    <a:pt x="49" y="73"/>
                    <a:pt x="49" y="73"/>
                  </a:cubicBezTo>
                  <a:cubicBezTo>
                    <a:pt x="53" y="73"/>
                    <a:pt x="56" y="70"/>
                    <a:pt x="56" y="66"/>
                  </a:cubicBezTo>
                  <a:cubicBezTo>
                    <a:pt x="56" y="58"/>
                    <a:pt x="56" y="58"/>
                    <a:pt x="56" y="58"/>
                  </a:cubicBezTo>
                  <a:cubicBezTo>
                    <a:pt x="56" y="55"/>
                    <a:pt x="54" y="52"/>
                    <a:pt x="51" y="51"/>
                  </a:cubicBezTo>
                  <a:cubicBezTo>
                    <a:pt x="38" y="46"/>
                    <a:pt x="34" y="44"/>
                    <a:pt x="32" y="42"/>
                  </a:cubicBezTo>
                  <a:cubicBezTo>
                    <a:pt x="34" y="40"/>
                    <a:pt x="35" y="38"/>
                    <a:pt x="36" y="35"/>
                  </a:cubicBezTo>
                  <a:cubicBezTo>
                    <a:pt x="38" y="33"/>
                    <a:pt x="39" y="30"/>
                    <a:pt x="39" y="28"/>
                  </a:cubicBezTo>
                  <a:cubicBezTo>
                    <a:pt x="39" y="26"/>
                    <a:pt x="39" y="25"/>
                    <a:pt x="38" y="23"/>
                  </a:cubicBezTo>
                  <a:cubicBezTo>
                    <a:pt x="38" y="17"/>
                    <a:pt x="38" y="17"/>
                    <a:pt x="38" y="17"/>
                  </a:cubicBezTo>
                  <a:cubicBezTo>
                    <a:pt x="38" y="7"/>
                    <a:pt x="31" y="0"/>
                    <a:pt x="19" y="0"/>
                  </a:cubicBezTo>
                  <a:cubicBezTo>
                    <a:pt x="8" y="0"/>
                    <a:pt x="1" y="7"/>
                    <a:pt x="1" y="17"/>
                  </a:cubicBezTo>
                  <a:cubicBezTo>
                    <a:pt x="1" y="23"/>
                    <a:pt x="1" y="23"/>
                    <a:pt x="1" y="23"/>
                  </a:cubicBezTo>
                  <a:cubicBezTo>
                    <a:pt x="0" y="25"/>
                    <a:pt x="0" y="26"/>
                    <a:pt x="0" y="28"/>
                  </a:cubicBezTo>
                  <a:cubicBezTo>
                    <a:pt x="0" y="30"/>
                    <a:pt x="1" y="33"/>
                    <a:pt x="3" y="35"/>
                  </a:cubicBezTo>
                  <a:cubicBezTo>
                    <a:pt x="3" y="36"/>
                    <a:pt x="4" y="38"/>
                    <a:pt x="5" y="40"/>
                  </a:cubicBezTo>
                  <a:close/>
                </a:path>
              </a:pathLst>
            </a:custGeom>
            <a:solidFill>
              <a:srgbClr val="231F20"/>
            </a:solidFill>
            <a:ln>
              <a:noFill/>
            </a:ln>
          </p:spPr>
          <p:txBody>
            <a:bodyPr spcFirstLastPara="1" wrap="square" lIns="80675" tIns="40325" rIns="80675" bIns="403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endParaRPr sz="1588">
                <a:solidFill>
                  <a:schemeClr val="dk1"/>
                </a:solidFill>
                <a:latin typeface="Open Sans"/>
                <a:ea typeface="Open Sans"/>
                <a:cs typeface="Open Sans"/>
                <a:sym typeface="Open Sans"/>
              </a:endParaRPr>
            </a:p>
          </p:txBody>
        </p:sp>
        <p:sp>
          <p:nvSpPr>
            <p:cNvPr id="55" name="Google Shape;7465;p168">
              <a:extLst>
                <a:ext uri="{FF2B5EF4-FFF2-40B4-BE49-F238E27FC236}">
                  <a16:creationId xmlns:a16="http://schemas.microsoft.com/office/drawing/2014/main" id="{0462EFC2-7123-4585-AD44-DF80C2CC4BB1}"/>
                </a:ext>
              </a:extLst>
            </p:cNvPr>
            <p:cNvSpPr/>
            <p:nvPr/>
          </p:nvSpPr>
          <p:spPr>
            <a:xfrm>
              <a:off x="10999788" y="7513638"/>
              <a:ext cx="192088" cy="90488"/>
            </a:xfrm>
            <a:custGeom>
              <a:avLst/>
              <a:gdLst/>
              <a:ahLst/>
              <a:cxnLst/>
              <a:rect l="l" t="t" r="r" b="b"/>
              <a:pathLst>
                <a:path w="92" h="43" extrusionOk="0">
                  <a:moveTo>
                    <a:pt x="87" y="4"/>
                  </a:moveTo>
                  <a:cubicBezTo>
                    <a:pt x="86" y="1"/>
                    <a:pt x="84" y="0"/>
                    <a:pt x="81" y="0"/>
                  </a:cubicBezTo>
                  <a:cubicBezTo>
                    <a:pt x="79" y="0"/>
                    <a:pt x="77" y="3"/>
                    <a:pt x="77" y="6"/>
                  </a:cubicBezTo>
                  <a:cubicBezTo>
                    <a:pt x="82" y="33"/>
                    <a:pt x="82" y="33"/>
                    <a:pt x="82" y="33"/>
                  </a:cubicBezTo>
                  <a:cubicBezTo>
                    <a:pt x="10" y="33"/>
                    <a:pt x="10" y="33"/>
                    <a:pt x="10" y="33"/>
                  </a:cubicBezTo>
                  <a:cubicBezTo>
                    <a:pt x="14" y="6"/>
                    <a:pt x="14" y="6"/>
                    <a:pt x="14" y="6"/>
                  </a:cubicBezTo>
                  <a:cubicBezTo>
                    <a:pt x="15" y="3"/>
                    <a:pt x="13" y="0"/>
                    <a:pt x="10" y="0"/>
                  </a:cubicBezTo>
                  <a:cubicBezTo>
                    <a:pt x="8" y="0"/>
                    <a:pt x="5" y="1"/>
                    <a:pt x="5" y="4"/>
                  </a:cubicBezTo>
                  <a:cubicBezTo>
                    <a:pt x="0" y="33"/>
                    <a:pt x="0" y="33"/>
                    <a:pt x="0" y="33"/>
                  </a:cubicBezTo>
                  <a:cubicBezTo>
                    <a:pt x="0" y="33"/>
                    <a:pt x="0" y="34"/>
                    <a:pt x="0" y="34"/>
                  </a:cubicBezTo>
                  <a:cubicBezTo>
                    <a:pt x="0" y="39"/>
                    <a:pt x="4" y="43"/>
                    <a:pt x="10" y="43"/>
                  </a:cubicBezTo>
                  <a:cubicBezTo>
                    <a:pt x="82" y="43"/>
                    <a:pt x="82" y="43"/>
                    <a:pt x="82" y="43"/>
                  </a:cubicBezTo>
                  <a:cubicBezTo>
                    <a:pt x="87" y="43"/>
                    <a:pt x="92" y="39"/>
                    <a:pt x="92" y="34"/>
                  </a:cubicBezTo>
                  <a:cubicBezTo>
                    <a:pt x="92" y="34"/>
                    <a:pt x="92" y="33"/>
                    <a:pt x="92" y="33"/>
                  </a:cubicBezTo>
                  <a:lnTo>
                    <a:pt x="87" y="4"/>
                  </a:lnTo>
                  <a:close/>
                </a:path>
              </a:pathLst>
            </a:custGeom>
            <a:solidFill>
              <a:srgbClr val="231F20"/>
            </a:solidFill>
            <a:ln>
              <a:noFill/>
            </a:ln>
          </p:spPr>
          <p:txBody>
            <a:bodyPr spcFirstLastPara="1" wrap="square" lIns="80675" tIns="40325" rIns="80675" bIns="403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endParaRPr sz="1588">
                <a:solidFill>
                  <a:schemeClr val="dk1"/>
                </a:solidFill>
                <a:latin typeface="Open Sans"/>
                <a:ea typeface="Open Sans"/>
                <a:cs typeface="Open Sans"/>
                <a:sym typeface="Open Sans"/>
              </a:endParaRPr>
            </a:p>
          </p:txBody>
        </p:sp>
        <p:sp>
          <p:nvSpPr>
            <p:cNvPr id="56" name="Google Shape;7466;p168">
              <a:extLst>
                <a:ext uri="{FF2B5EF4-FFF2-40B4-BE49-F238E27FC236}">
                  <a16:creationId xmlns:a16="http://schemas.microsoft.com/office/drawing/2014/main" id="{57B2CEE8-2F60-41C3-B08A-806BED1704E6}"/>
                </a:ext>
              </a:extLst>
            </p:cNvPr>
            <p:cNvSpPr/>
            <p:nvPr/>
          </p:nvSpPr>
          <p:spPr>
            <a:xfrm>
              <a:off x="10845801" y="7108825"/>
              <a:ext cx="500063" cy="376238"/>
            </a:xfrm>
            <a:custGeom>
              <a:avLst/>
              <a:gdLst/>
              <a:ahLst/>
              <a:cxnLst/>
              <a:rect l="l" t="t" r="r" b="b"/>
              <a:pathLst>
                <a:path w="240" h="180" extrusionOk="0">
                  <a:moveTo>
                    <a:pt x="219" y="0"/>
                  </a:moveTo>
                  <a:cubicBezTo>
                    <a:pt x="21" y="0"/>
                    <a:pt x="21" y="0"/>
                    <a:pt x="21" y="0"/>
                  </a:cubicBezTo>
                  <a:cubicBezTo>
                    <a:pt x="9" y="0"/>
                    <a:pt x="0" y="9"/>
                    <a:pt x="0" y="21"/>
                  </a:cubicBezTo>
                  <a:cubicBezTo>
                    <a:pt x="0" y="158"/>
                    <a:pt x="0" y="158"/>
                    <a:pt x="0" y="158"/>
                  </a:cubicBezTo>
                  <a:cubicBezTo>
                    <a:pt x="0" y="170"/>
                    <a:pt x="9" y="180"/>
                    <a:pt x="21" y="180"/>
                  </a:cubicBezTo>
                  <a:cubicBezTo>
                    <a:pt x="219" y="180"/>
                    <a:pt x="219" y="180"/>
                    <a:pt x="219" y="180"/>
                  </a:cubicBezTo>
                  <a:cubicBezTo>
                    <a:pt x="230" y="180"/>
                    <a:pt x="240" y="170"/>
                    <a:pt x="240" y="158"/>
                  </a:cubicBezTo>
                  <a:cubicBezTo>
                    <a:pt x="240" y="21"/>
                    <a:pt x="240" y="21"/>
                    <a:pt x="240" y="21"/>
                  </a:cubicBezTo>
                  <a:cubicBezTo>
                    <a:pt x="240" y="9"/>
                    <a:pt x="230" y="0"/>
                    <a:pt x="219" y="0"/>
                  </a:cubicBezTo>
                  <a:close/>
                  <a:moveTo>
                    <a:pt x="21" y="9"/>
                  </a:moveTo>
                  <a:cubicBezTo>
                    <a:pt x="219" y="9"/>
                    <a:pt x="219" y="9"/>
                    <a:pt x="219" y="9"/>
                  </a:cubicBezTo>
                  <a:cubicBezTo>
                    <a:pt x="225" y="9"/>
                    <a:pt x="230" y="15"/>
                    <a:pt x="230" y="21"/>
                  </a:cubicBezTo>
                  <a:cubicBezTo>
                    <a:pt x="230" y="140"/>
                    <a:pt x="230" y="140"/>
                    <a:pt x="230" y="140"/>
                  </a:cubicBezTo>
                  <a:cubicBezTo>
                    <a:pt x="10" y="140"/>
                    <a:pt x="10" y="140"/>
                    <a:pt x="10" y="140"/>
                  </a:cubicBezTo>
                  <a:cubicBezTo>
                    <a:pt x="10" y="21"/>
                    <a:pt x="10" y="21"/>
                    <a:pt x="10" y="21"/>
                  </a:cubicBezTo>
                  <a:cubicBezTo>
                    <a:pt x="10" y="15"/>
                    <a:pt x="15" y="9"/>
                    <a:pt x="21" y="9"/>
                  </a:cubicBezTo>
                  <a:close/>
                  <a:moveTo>
                    <a:pt x="219" y="170"/>
                  </a:moveTo>
                  <a:cubicBezTo>
                    <a:pt x="21" y="170"/>
                    <a:pt x="21" y="170"/>
                    <a:pt x="21" y="170"/>
                  </a:cubicBezTo>
                  <a:cubicBezTo>
                    <a:pt x="15" y="170"/>
                    <a:pt x="10" y="165"/>
                    <a:pt x="10" y="158"/>
                  </a:cubicBezTo>
                  <a:cubicBezTo>
                    <a:pt x="10" y="150"/>
                    <a:pt x="10" y="150"/>
                    <a:pt x="10" y="150"/>
                  </a:cubicBezTo>
                  <a:cubicBezTo>
                    <a:pt x="230" y="150"/>
                    <a:pt x="230" y="150"/>
                    <a:pt x="230" y="150"/>
                  </a:cubicBezTo>
                  <a:cubicBezTo>
                    <a:pt x="230" y="158"/>
                    <a:pt x="230" y="158"/>
                    <a:pt x="230" y="158"/>
                  </a:cubicBezTo>
                  <a:cubicBezTo>
                    <a:pt x="230" y="165"/>
                    <a:pt x="225" y="170"/>
                    <a:pt x="219" y="170"/>
                  </a:cubicBezTo>
                  <a:close/>
                </a:path>
              </a:pathLst>
            </a:custGeom>
            <a:solidFill>
              <a:srgbClr val="231F20"/>
            </a:solidFill>
            <a:ln>
              <a:noFill/>
            </a:ln>
          </p:spPr>
          <p:txBody>
            <a:bodyPr spcFirstLastPara="1" wrap="square" lIns="80675" tIns="40325" rIns="80675" bIns="403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endParaRPr sz="1588">
                <a:solidFill>
                  <a:schemeClr val="dk1"/>
                </a:solidFill>
                <a:latin typeface="Open Sans"/>
                <a:ea typeface="Open Sans"/>
                <a:cs typeface="Open Sans"/>
                <a:sym typeface="Open Sans"/>
              </a:endParaRPr>
            </a:p>
          </p:txBody>
        </p:sp>
      </p:grpSp>
      <p:pic>
        <p:nvPicPr>
          <p:cNvPr id="57" name="Graphic 36" descr="Link outline">
            <a:extLst>
              <a:ext uri="{FF2B5EF4-FFF2-40B4-BE49-F238E27FC236}">
                <a16:creationId xmlns:a16="http://schemas.microsoft.com/office/drawing/2014/main" id="{48FB3EFC-B0DB-4C11-ADD7-5A1A25F891A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431046" y="2730248"/>
            <a:ext cx="464279" cy="464279"/>
          </a:xfrm>
          <a:prstGeom prst="rect">
            <a:avLst/>
          </a:prstGeom>
        </p:spPr>
      </p:pic>
      <p:sp>
        <p:nvSpPr>
          <p:cNvPr id="58" name="Circle: Hollow 37">
            <a:extLst>
              <a:ext uri="{FF2B5EF4-FFF2-40B4-BE49-F238E27FC236}">
                <a16:creationId xmlns:a16="http://schemas.microsoft.com/office/drawing/2014/main" id="{AE7A77A4-E6CE-4DE3-ACA2-4039E25FFDA9}"/>
              </a:ext>
            </a:extLst>
          </p:cNvPr>
          <p:cNvSpPr/>
          <p:nvPr/>
        </p:nvSpPr>
        <p:spPr>
          <a:xfrm>
            <a:off x="4364344" y="2701128"/>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sp>
        <p:nvSpPr>
          <p:cNvPr id="59" name="Text Box 36">
            <a:extLst>
              <a:ext uri="{FF2B5EF4-FFF2-40B4-BE49-F238E27FC236}">
                <a16:creationId xmlns:a16="http://schemas.microsoft.com/office/drawing/2014/main" id="{4B6ED7A3-D220-48E3-A155-755674AE0735}"/>
              </a:ext>
            </a:extLst>
          </p:cNvPr>
          <p:cNvSpPr txBox="1">
            <a:spLocks noChangeArrowheads="1"/>
          </p:cNvSpPr>
          <p:nvPr/>
        </p:nvSpPr>
        <p:spPr bwMode="gray">
          <a:xfrm>
            <a:off x="5214570" y="2704837"/>
            <a:ext cx="2301031" cy="927292"/>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293947"/>
                </a:solidFill>
                <a:effectLst/>
                <a:uLnTx/>
                <a:uFillTx/>
                <a:latin typeface="Arial" panose="020B0604020202020204" pitchFamily="34" charset="0"/>
                <a:cs typeface="Arial" panose="020B0604020202020204" pitchFamily="34" charset="0"/>
                <a:sym typeface="Arial" panose="020B0604020202020204" pitchFamily="34" charset="0"/>
              </a:rPr>
              <a:t>Development of data access &amp; BI</a:t>
            </a:r>
          </a:p>
          <a:p>
            <a:pPr algn="ctr">
              <a:defRPr/>
            </a:pPr>
            <a:r>
              <a:rPr lang="en-GB" sz="1050" dirty="0">
                <a:solidFill>
                  <a:srgbClr val="141414"/>
                </a:solidFill>
                <a:latin typeface="Arial" panose="020B0604020202020204"/>
                <a:cs typeface="Arial"/>
                <a:sym typeface="Arial" panose="020B0604020202020204" pitchFamily="34" charset="0"/>
              </a:rPr>
              <a:t>Comprehensive, system-level information asset management (aka Corporate DW) to drive evidence-based decision making and service improvement.</a:t>
            </a:r>
            <a:endParaRPr lang="en-GB" sz="1050" dirty="0">
              <a:solidFill>
                <a:srgbClr val="141414"/>
              </a:solidFill>
              <a:latin typeface="Arial" panose="020B0604020202020204"/>
              <a:cs typeface="Arial"/>
            </a:endParaRPr>
          </a:p>
        </p:txBody>
      </p:sp>
      <p:sp>
        <p:nvSpPr>
          <p:cNvPr id="2" name="Slide Number Placeholder 3">
            <a:extLst>
              <a:ext uri="{FF2B5EF4-FFF2-40B4-BE49-F238E27FC236}">
                <a16:creationId xmlns:a16="http://schemas.microsoft.com/office/drawing/2014/main" id="{0FC6E3FB-97E2-1A21-6258-D152DD13303B}"/>
              </a:ext>
            </a:extLst>
          </p:cNvPr>
          <p:cNvSpPr txBox="1">
            <a:spLocks/>
          </p:cNvSpPr>
          <p:nvPr/>
        </p:nvSpPr>
        <p:spPr>
          <a:xfrm>
            <a:off x="9529762" y="6444477"/>
            <a:ext cx="1824037" cy="276998"/>
          </a:xfrm>
          <a:prstGeom prst="rect">
            <a:avLst/>
          </a:prstGeom>
        </p:spPr>
        <p:txBody>
          <a:bodyPr lIns="0" tIns="46800" rIns="0" bIns="46800"/>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D8E907E-315C-F745-8CA6-CE49E976B740}" type="slidenum">
              <a:rPr lang="en-US" smtClean="0"/>
              <a:pPr/>
              <a:t>7</a:t>
            </a:fld>
            <a:endParaRPr lang="en-US" dirty="0"/>
          </a:p>
        </p:txBody>
      </p:sp>
      <p:sp>
        <p:nvSpPr>
          <p:cNvPr id="3" name="Footer Placeholder 4">
            <a:extLst>
              <a:ext uri="{FF2B5EF4-FFF2-40B4-BE49-F238E27FC236}">
                <a16:creationId xmlns:a16="http://schemas.microsoft.com/office/drawing/2014/main" id="{F42F3020-1D32-62AF-E831-72CA6E56C621}"/>
              </a:ext>
            </a:extLst>
          </p:cNvPr>
          <p:cNvSpPr>
            <a:spLocks noGrp="1"/>
          </p:cNvSpPr>
          <p:nvPr>
            <p:ph type="ftr" sz="quarter" idx="11"/>
          </p:nvPr>
        </p:nvSpPr>
        <p:spPr>
          <a:xfrm>
            <a:off x="838200" y="6460601"/>
            <a:ext cx="7321550" cy="273050"/>
          </a:xfrm>
        </p:spPr>
        <p:txBody>
          <a:bodyPr/>
          <a:lstStyle/>
          <a:p>
            <a:r>
              <a:rPr lang="en-US" dirty="0"/>
              <a:t>Staffordshire and Stoke-on-Trent Integrated Care Board</a:t>
            </a:r>
          </a:p>
          <a:p>
            <a:r>
              <a:rPr lang="en-US" dirty="0"/>
              <a:t>
</a:t>
            </a:r>
          </a:p>
        </p:txBody>
      </p:sp>
      <p:sp>
        <p:nvSpPr>
          <p:cNvPr id="4" name="Text Box 36">
            <a:extLst>
              <a:ext uri="{FF2B5EF4-FFF2-40B4-BE49-F238E27FC236}">
                <a16:creationId xmlns:a16="http://schemas.microsoft.com/office/drawing/2014/main" id="{F0C43FD9-7A3D-EEB4-C75D-82F730A71B00}"/>
              </a:ext>
            </a:extLst>
          </p:cNvPr>
          <p:cNvSpPr txBox="1">
            <a:spLocks noChangeArrowheads="1"/>
          </p:cNvSpPr>
          <p:nvPr/>
        </p:nvSpPr>
        <p:spPr bwMode="gray">
          <a:xfrm>
            <a:off x="9052072" y="3931320"/>
            <a:ext cx="2119869" cy="856869"/>
          </a:xfrm>
          <a:prstGeom prst="rect">
            <a:avLst/>
          </a:prstGeom>
          <a:noFill/>
          <a:ln w="9525">
            <a:noFill/>
            <a:miter lim="800000"/>
            <a:headEnd/>
            <a:tailEnd/>
          </a:ln>
        </p:spPr>
        <p:txBody>
          <a:bodyPr lIns="58500" tIns="0" rIns="0" bIns="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293947"/>
                </a:solidFill>
                <a:effectLst/>
                <a:uLnTx/>
                <a:uFillTx/>
                <a:latin typeface="Arial" panose="020B0604020202020204" pitchFamily="34" charset="0"/>
                <a:cs typeface="Arial" panose="020B0604020202020204" pitchFamily="34" charset="0"/>
                <a:sym typeface="Arial" panose="020B0604020202020204" pitchFamily="34" charset="0"/>
              </a:rPr>
              <a:t>Automation [RPA]</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solidFill>
                  <a:srgbClr val="141414"/>
                </a:solidFill>
                <a:latin typeface="Arial" panose="020B0604020202020204"/>
                <a:cs typeface="Arial" charset="0"/>
              </a:rPr>
              <a:t>Expand the adoption to intelligently automate manual, time-intensive and repetitive tasks, reducing duplication and error</a:t>
            </a:r>
          </a:p>
        </p:txBody>
      </p:sp>
      <p:sp>
        <p:nvSpPr>
          <p:cNvPr id="5" name="Circle: Hollow 43">
            <a:extLst>
              <a:ext uri="{FF2B5EF4-FFF2-40B4-BE49-F238E27FC236}">
                <a16:creationId xmlns:a16="http://schemas.microsoft.com/office/drawing/2014/main" id="{5FCE7198-1BE2-FE6B-3735-C96AA5A863A9}"/>
              </a:ext>
            </a:extLst>
          </p:cNvPr>
          <p:cNvSpPr/>
          <p:nvPr/>
        </p:nvSpPr>
        <p:spPr>
          <a:xfrm>
            <a:off x="8403359" y="3867928"/>
            <a:ext cx="565396" cy="571267"/>
          </a:xfrm>
          <a:prstGeom prst="donut">
            <a:avLst>
              <a:gd name="adj" fmla="val 6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solidFill>
                <a:schemeClr val="tx1"/>
              </a:solidFill>
            </a:endParaRPr>
          </a:p>
        </p:txBody>
      </p:sp>
      <p:sp>
        <p:nvSpPr>
          <p:cNvPr id="8" name="Action Button: Go to End 7">
            <a:hlinkClick r:id="" action="ppaction://noaction" highlightClick="1"/>
            <a:extLst>
              <a:ext uri="{FF2B5EF4-FFF2-40B4-BE49-F238E27FC236}">
                <a16:creationId xmlns:a16="http://schemas.microsoft.com/office/drawing/2014/main" id="{7B5A4C41-36E1-C82F-1A04-F41BB9F2598C}"/>
              </a:ext>
            </a:extLst>
          </p:cNvPr>
          <p:cNvSpPr/>
          <p:nvPr/>
        </p:nvSpPr>
        <p:spPr>
          <a:xfrm>
            <a:off x="8550204" y="3984096"/>
            <a:ext cx="300665" cy="311911"/>
          </a:xfrm>
          <a:prstGeom prst="actionButtonEnd">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8689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CD8DBDB1-493C-A815-1471-C1D83CF28383}"/>
              </a:ext>
            </a:extLst>
          </p:cNvPr>
          <p:cNvGraphicFramePr>
            <a:graphicFrameLocks noGrp="1"/>
          </p:cNvGraphicFramePr>
          <p:nvPr>
            <p:extLst>
              <p:ext uri="{D42A27DB-BD31-4B8C-83A1-F6EECF244321}">
                <p14:modId xmlns:p14="http://schemas.microsoft.com/office/powerpoint/2010/main" val="2742057567"/>
              </p:ext>
            </p:extLst>
          </p:nvPr>
        </p:nvGraphicFramePr>
        <p:xfrm>
          <a:off x="482601" y="603433"/>
          <a:ext cx="10515602" cy="5723620"/>
        </p:xfrm>
        <a:graphic>
          <a:graphicData uri="http://schemas.openxmlformats.org/drawingml/2006/table">
            <a:tbl>
              <a:tblPr/>
              <a:tblGrid>
                <a:gridCol w="3264924">
                  <a:extLst>
                    <a:ext uri="{9D8B030D-6E8A-4147-A177-3AD203B41FA5}">
                      <a16:colId xmlns:a16="http://schemas.microsoft.com/office/drawing/2014/main" val="3644470023"/>
                    </a:ext>
                  </a:extLst>
                </a:gridCol>
                <a:gridCol w="3264924">
                  <a:extLst>
                    <a:ext uri="{9D8B030D-6E8A-4147-A177-3AD203B41FA5}">
                      <a16:colId xmlns:a16="http://schemas.microsoft.com/office/drawing/2014/main" val="3045731738"/>
                    </a:ext>
                  </a:extLst>
                </a:gridCol>
                <a:gridCol w="217308">
                  <a:extLst>
                    <a:ext uri="{9D8B030D-6E8A-4147-A177-3AD203B41FA5}">
                      <a16:colId xmlns:a16="http://schemas.microsoft.com/office/drawing/2014/main" val="3129856535"/>
                    </a:ext>
                  </a:extLst>
                </a:gridCol>
                <a:gridCol w="217308">
                  <a:extLst>
                    <a:ext uri="{9D8B030D-6E8A-4147-A177-3AD203B41FA5}">
                      <a16:colId xmlns:a16="http://schemas.microsoft.com/office/drawing/2014/main" val="4101764448"/>
                    </a:ext>
                  </a:extLst>
                </a:gridCol>
                <a:gridCol w="217308">
                  <a:extLst>
                    <a:ext uri="{9D8B030D-6E8A-4147-A177-3AD203B41FA5}">
                      <a16:colId xmlns:a16="http://schemas.microsoft.com/office/drawing/2014/main" val="2034890631"/>
                    </a:ext>
                  </a:extLst>
                </a:gridCol>
                <a:gridCol w="217308">
                  <a:extLst>
                    <a:ext uri="{9D8B030D-6E8A-4147-A177-3AD203B41FA5}">
                      <a16:colId xmlns:a16="http://schemas.microsoft.com/office/drawing/2014/main" val="663010777"/>
                    </a:ext>
                  </a:extLst>
                </a:gridCol>
                <a:gridCol w="349814">
                  <a:extLst>
                    <a:ext uri="{9D8B030D-6E8A-4147-A177-3AD203B41FA5}">
                      <a16:colId xmlns:a16="http://schemas.microsoft.com/office/drawing/2014/main" val="2129120841"/>
                    </a:ext>
                  </a:extLst>
                </a:gridCol>
                <a:gridCol w="349814">
                  <a:extLst>
                    <a:ext uri="{9D8B030D-6E8A-4147-A177-3AD203B41FA5}">
                      <a16:colId xmlns:a16="http://schemas.microsoft.com/office/drawing/2014/main" val="3983785512"/>
                    </a:ext>
                  </a:extLst>
                </a:gridCol>
                <a:gridCol w="201408">
                  <a:extLst>
                    <a:ext uri="{9D8B030D-6E8A-4147-A177-3AD203B41FA5}">
                      <a16:colId xmlns:a16="http://schemas.microsoft.com/office/drawing/2014/main" val="3535247363"/>
                    </a:ext>
                  </a:extLst>
                </a:gridCol>
                <a:gridCol w="201408">
                  <a:extLst>
                    <a:ext uri="{9D8B030D-6E8A-4147-A177-3AD203B41FA5}">
                      <a16:colId xmlns:a16="http://schemas.microsoft.com/office/drawing/2014/main" val="1502784708"/>
                    </a:ext>
                  </a:extLst>
                </a:gridCol>
                <a:gridCol w="402816">
                  <a:extLst>
                    <a:ext uri="{9D8B030D-6E8A-4147-A177-3AD203B41FA5}">
                      <a16:colId xmlns:a16="http://schemas.microsoft.com/office/drawing/2014/main" val="1142540234"/>
                    </a:ext>
                  </a:extLst>
                </a:gridCol>
                <a:gridCol w="402815">
                  <a:extLst>
                    <a:ext uri="{9D8B030D-6E8A-4147-A177-3AD203B41FA5}">
                      <a16:colId xmlns:a16="http://schemas.microsoft.com/office/drawing/2014/main" val="2706454716"/>
                    </a:ext>
                  </a:extLst>
                </a:gridCol>
                <a:gridCol w="402815">
                  <a:extLst>
                    <a:ext uri="{9D8B030D-6E8A-4147-A177-3AD203B41FA5}">
                      <a16:colId xmlns:a16="http://schemas.microsoft.com/office/drawing/2014/main" val="1663657170"/>
                    </a:ext>
                  </a:extLst>
                </a:gridCol>
                <a:gridCol w="201408">
                  <a:extLst>
                    <a:ext uri="{9D8B030D-6E8A-4147-A177-3AD203B41FA5}">
                      <a16:colId xmlns:a16="http://schemas.microsoft.com/office/drawing/2014/main" val="2127270085"/>
                    </a:ext>
                  </a:extLst>
                </a:gridCol>
                <a:gridCol w="201408">
                  <a:extLst>
                    <a:ext uri="{9D8B030D-6E8A-4147-A177-3AD203B41FA5}">
                      <a16:colId xmlns:a16="http://schemas.microsoft.com/office/drawing/2014/main" val="1150966086"/>
                    </a:ext>
                  </a:extLst>
                </a:gridCol>
                <a:gridCol w="402816">
                  <a:extLst>
                    <a:ext uri="{9D8B030D-6E8A-4147-A177-3AD203B41FA5}">
                      <a16:colId xmlns:a16="http://schemas.microsoft.com/office/drawing/2014/main" val="714807584"/>
                    </a:ext>
                  </a:extLst>
                </a:gridCol>
              </a:tblGrid>
              <a:tr h="214023">
                <a:tc rowSpan="2">
                  <a:txBody>
                    <a:bodyPr/>
                    <a:lstStyle/>
                    <a:p>
                      <a:pPr algn="l" fontAlgn="b"/>
                      <a:r>
                        <a:rPr lang="en-GB" sz="1200" b="1" i="0" u="none" strike="noStrike">
                          <a:solidFill>
                            <a:srgbClr val="000000"/>
                          </a:solidFill>
                          <a:effectLst/>
                          <a:latin typeface="Calibri" panose="020F0502020204030204" pitchFamily="34" charset="0"/>
                        </a:rPr>
                        <a:t>Initiative</a:t>
                      </a:r>
                    </a:p>
                  </a:txBody>
                  <a:tcPr marL="6186" marR="6186" marT="6186" marB="44537"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t"/>
                      <a:endParaRPr lang="en-GB" sz="1000" b="1" i="0" u="none" strike="noStrike">
                        <a:solidFill>
                          <a:srgbClr val="000000"/>
                        </a:solidFill>
                        <a:effectLst/>
                        <a:latin typeface="Calibri" panose="020F0502020204030204" pitchFamily="34" charset="0"/>
                      </a:endParaRPr>
                    </a:p>
                  </a:txBody>
                  <a:tcPr marL="6186" marR="6186" marT="6186" marB="44537">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4">
                  <a:txBody>
                    <a:bodyPr/>
                    <a:lstStyle/>
                    <a:p>
                      <a:pPr algn="ctr" fontAlgn="b"/>
                      <a:r>
                        <a:rPr lang="en-GB" sz="1100" b="1" i="0" u="none" strike="noStrike">
                          <a:solidFill>
                            <a:srgbClr val="000000"/>
                          </a:solidFill>
                          <a:effectLst/>
                          <a:latin typeface="Calibri" panose="020F0502020204030204" pitchFamily="34" charset="0"/>
                        </a:rPr>
                        <a:t>22/23</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gridSpan="5">
                  <a:txBody>
                    <a:bodyPr/>
                    <a:lstStyle/>
                    <a:p>
                      <a:pPr algn="ctr" fontAlgn="b"/>
                      <a:r>
                        <a:rPr lang="en-GB" sz="1100" b="1" i="0" u="none" strike="noStrike">
                          <a:solidFill>
                            <a:srgbClr val="000000"/>
                          </a:solidFill>
                          <a:effectLst/>
                          <a:latin typeface="Calibri" panose="020F0502020204030204" pitchFamily="34" charset="0"/>
                        </a:rPr>
                        <a:t>23/24</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gridSpan="5">
                  <a:txBody>
                    <a:bodyPr/>
                    <a:lstStyle/>
                    <a:p>
                      <a:pPr algn="ctr" fontAlgn="b"/>
                      <a:r>
                        <a:rPr lang="en-GB" sz="1100" b="1" i="0" u="none" strike="noStrike">
                          <a:solidFill>
                            <a:srgbClr val="000000"/>
                          </a:solidFill>
                          <a:effectLst/>
                          <a:latin typeface="Calibri" panose="020F0502020204030204" pitchFamily="34" charset="0"/>
                        </a:rPr>
                        <a:t>24/25</a:t>
                      </a:r>
                    </a:p>
                  </a:txBody>
                  <a:tcPr marL="6186" marR="6186" marT="6186" marB="44537"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858915307"/>
                  </a:ext>
                </a:extLst>
              </a:tr>
              <a:tr h="228869">
                <a:tc vMerge="1">
                  <a:txBody>
                    <a:bodyPr/>
                    <a:lstStyle/>
                    <a:p>
                      <a:endParaRPr lang="en-GB"/>
                    </a:p>
                  </a:txBody>
                  <a:tcPr/>
                </a:tc>
                <a:tc>
                  <a:txBody>
                    <a:bodyPr/>
                    <a:lstStyle/>
                    <a:p>
                      <a:pPr algn="l" fontAlgn="t"/>
                      <a:r>
                        <a:rPr lang="en-GB" sz="1200" b="1" i="0" u="none" strike="noStrike">
                          <a:solidFill>
                            <a:srgbClr val="000000"/>
                          </a:solidFill>
                          <a:effectLst/>
                          <a:latin typeface="Calibri" panose="020F0502020204030204" pitchFamily="34" charset="0"/>
                        </a:rPr>
                        <a:t>Activity</a:t>
                      </a:r>
                    </a:p>
                  </a:txBody>
                  <a:tcPr marL="6186" marR="6186" marT="6186" marB="44537">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algn="ctr" fontAlgn="b"/>
                      <a:r>
                        <a:rPr lang="en-GB" sz="1100" b="1" i="0" u="none" strike="noStrike">
                          <a:solidFill>
                            <a:srgbClr val="000000"/>
                          </a:solidFill>
                          <a:effectLst/>
                          <a:latin typeface="Calibri" panose="020F0502020204030204" pitchFamily="34" charset="0"/>
                        </a:rPr>
                        <a:t>Q3</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fontAlgn="b"/>
                      <a:r>
                        <a:rPr lang="en-GB" sz="1100" b="1" i="0" u="none" strike="noStrike">
                          <a:solidFill>
                            <a:srgbClr val="000000"/>
                          </a:solidFill>
                          <a:effectLst/>
                          <a:latin typeface="Calibri" panose="020F0502020204030204" pitchFamily="34" charset="0"/>
                        </a:rPr>
                        <a:t>Q4</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ctr" fontAlgn="b"/>
                      <a:r>
                        <a:rPr lang="en-GB" sz="1100" b="1" i="0" u="none" strike="noStrike">
                          <a:solidFill>
                            <a:srgbClr val="000000"/>
                          </a:solidFill>
                          <a:effectLst/>
                          <a:latin typeface="Calibri" panose="020F0502020204030204" pitchFamily="34" charset="0"/>
                        </a:rPr>
                        <a:t>Q1</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Q2</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GB" sz="1100" b="1" i="0" u="none" strike="noStrike">
                          <a:solidFill>
                            <a:srgbClr val="000000"/>
                          </a:solidFill>
                          <a:effectLst/>
                          <a:latin typeface="Calibri" panose="020F0502020204030204" pitchFamily="34" charset="0"/>
                        </a:rPr>
                        <a:t>Q3</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ctr" fontAlgn="b"/>
                      <a:r>
                        <a:rPr lang="en-GB" sz="1100" b="1" i="0" u="none" strike="noStrike">
                          <a:solidFill>
                            <a:srgbClr val="000000"/>
                          </a:solidFill>
                          <a:effectLst/>
                          <a:latin typeface="Calibri" panose="020F0502020204030204" pitchFamily="34" charset="0"/>
                        </a:rPr>
                        <a:t>Q4</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Q1</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Q2</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GB" sz="1100" b="1" i="0" u="none" strike="noStrike">
                          <a:solidFill>
                            <a:srgbClr val="000000"/>
                          </a:solidFill>
                          <a:effectLst/>
                          <a:latin typeface="Calibri" panose="020F0502020204030204" pitchFamily="34" charset="0"/>
                        </a:rPr>
                        <a:t>Q3</a:t>
                      </a:r>
                    </a:p>
                  </a:txBody>
                  <a:tcPr marL="6186" marR="6186" marT="6186" marB="44537"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ctr" fontAlgn="b"/>
                      <a:r>
                        <a:rPr lang="en-GB" sz="1100" b="1" i="0" u="none" strike="noStrike">
                          <a:solidFill>
                            <a:srgbClr val="000000"/>
                          </a:solidFill>
                          <a:effectLst/>
                          <a:latin typeface="Calibri" panose="020F0502020204030204" pitchFamily="34" charset="0"/>
                        </a:rPr>
                        <a:t>Q4</a:t>
                      </a:r>
                    </a:p>
                  </a:txBody>
                  <a:tcPr marL="6186" marR="6186" marT="6186" marB="44537"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0402789"/>
                  </a:ext>
                </a:extLst>
              </a:tr>
              <a:tr h="199178">
                <a:tc rowSpan="3">
                  <a:txBody>
                    <a:bodyPr/>
                    <a:lstStyle/>
                    <a:p>
                      <a:pPr algn="l" fontAlgn="ctr"/>
                      <a:r>
                        <a:rPr lang="en-GB" sz="1200" b="1" i="0" u="none" strike="noStrike" dirty="0">
                          <a:solidFill>
                            <a:srgbClr val="000000"/>
                          </a:solidFill>
                          <a:effectLst/>
                          <a:latin typeface="Calibri" panose="020F0502020204030204" pitchFamily="34" charset="0"/>
                        </a:rPr>
                        <a:t>Electronic Patient Record</a:t>
                      </a:r>
                    </a:p>
                  </a:txBody>
                  <a:tcPr marL="6186" marR="6186" marT="6186" marB="445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4C6E7"/>
                    </a:solidFill>
                  </a:tcPr>
                </a:tc>
                <a:tc>
                  <a:txBody>
                    <a:bodyPr/>
                    <a:lstStyle/>
                    <a:p>
                      <a:pPr algn="l" fontAlgn="t"/>
                      <a:r>
                        <a:rPr lang="en-GB" sz="1000" b="0" i="0" u="none" strike="noStrike">
                          <a:solidFill>
                            <a:srgbClr val="000000"/>
                          </a:solidFill>
                          <a:effectLst/>
                          <a:latin typeface="Calibri" panose="020F0502020204030204" pitchFamily="34" charset="0"/>
                        </a:rPr>
                        <a:t>Strategic Outline Case</a:t>
                      </a:r>
                    </a:p>
                  </a:txBody>
                  <a:tcPr marL="6186" marR="6186" marT="6186" marB="4453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6350" cap="flat" cmpd="sng" algn="ctr">
                      <a:solidFill>
                        <a:srgbClr val="000000"/>
                      </a:solidFill>
                      <a:prstDash val="solid"/>
                      <a:round/>
                      <a:headEnd type="none" w="med" len="med"/>
                      <a:tailEnd type="none" w="med" len="med"/>
                    </a:lnT>
                    <a:lnB>
                      <a:noFill/>
                    </a:lnB>
                    <a:solidFill>
                      <a:srgbClr val="A9D08E"/>
                    </a:solidFill>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GB"/>
                    </a:p>
                  </a:txBody>
                  <a:tcPr/>
                </a:tc>
                <a:tc gridSpan="3">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GB"/>
                    </a:p>
                  </a:txBody>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6350" cap="flat" cmpd="sng" algn="ctr">
                      <a:solidFill>
                        <a:srgbClr val="000000"/>
                      </a:solidFill>
                      <a:prstDash val="solid"/>
                      <a:round/>
                      <a:headEnd type="none" w="med" len="med"/>
                      <a:tailEnd type="none" w="med" len="med"/>
                    </a:lnT>
                    <a:lnB>
                      <a:noFill/>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52507019"/>
                  </a:ext>
                </a:extLst>
              </a:tr>
              <a:tr h="214023">
                <a:tc vMerge="1">
                  <a:txBody>
                    <a:bodyPr/>
                    <a:lstStyle/>
                    <a:p>
                      <a:endParaRPr lang="en-GB"/>
                    </a:p>
                  </a:txBody>
                  <a:tcPr/>
                </a:tc>
                <a:tc>
                  <a:txBody>
                    <a:bodyPr/>
                    <a:lstStyle/>
                    <a:p>
                      <a:pPr algn="l" fontAlgn="t"/>
                      <a:r>
                        <a:rPr lang="en-GB" sz="1000" b="0" i="0" u="none" strike="noStrike">
                          <a:solidFill>
                            <a:srgbClr val="000000"/>
                          </a:solidFill>
                          <a:effectLst/>
                          <a:latin typeface="Calibri" panose="020F0502020204030204" pitchFamily="34" charset="0"/>
                        </a:rPr>
                        <a:t>Outline Business Case</a:t>
                      </a:r>
                    </a:p>
                  </a:txBody>
                  <a:tcPr marL="6186" marR="6186" marT="6186" marB="44537">
                    <a:lnL w="12700" cap="flat" cmpd="sng" algn="ctr">
                      <a:solidFill>
                        <a:srgbClr val="000000"/>
                      </a:solidFill>
                      <a:prstDash val="solid"/>
                      <a:round/>
                      <a:headEnd type="none" w="med" len="med"/>
                      <a:tailEnd type="none" w="med" len="med"/>
                    </a:lnL>
                    <a:lnR>
                      <a:noFill/>
                    </a:lnR>
                    <a:lnT>
                      <a:noFill/>
                    </a:lnT>
                    <a:lnB>
                      <a:noFill/>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a:noFill/>
                    </a:lnB>
                  </a:tcPr>
                </a:tc>
                <a:tc hMerge="1">
                  <a:txBody>
                    <a:bodyPr/>
                    <a:lstStyle/>
                    <a:p>
                      <a:endParaRPr lang="en-GB"/>
                    </a:p>
                  </a:txBody>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a:noFill/>
                    </a:lnT>
                    <a:lnB>
                      <a:noFill/>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a:noFill/>
                    </a:lnB>
                    <a:solidFill>
                      <a:srgbClr val="A9D08E"/>
                    </a:solidFill>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a:noFill/>
                    </a:lnB>
                  </a:tcPr>
                </a:tc>
                <a:tc hMerge="1">
                  <a:txBody>
                    <a:bodyPr/>
                    <a:lstStyle/>
                    <a:p>
                      <a:endParaRPr lang="en-GB"/>
                    </a:p>
                  </a:txBody>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a:noFill/>
                    </a:lnT>
                    <a:lnB>
                      <a:noFill/>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a:noFill/>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a:noFill/>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a:noFill/>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63503798"/>
                  </a:ext>
                </a:extLst>
              </a:tr>
              <a:tr h="214023">
                <a:tc vMerge="1">
                  <a:txBody>
                    <a:bodyPr/>
                    <a:lstStyle/>
                    <a:p>
                      <a:endParaRPr lang="en-GB"/>
                    </a:p>
                  </a:txBody>
                  <a:tcPr/>
                </a:tc>
                <a:tc>
                  <a:txBody>
                    <a:bodyPr/>
                    <a:lstStyle/>
                    <a:p>
                      <a:pPr algn="l" fontAlgn="t"/>
                      <a:r>
                        <a:rPr lang="en-GB" sz="1000" b="0" i="0" u="none" strike="noStrike">
                          <a:solidFill>
                            <a:srgbClr val="000000"/>
                          </a:solidFill>
                          <a:effectLst/>
                          <a:latin typeface="Calibri" panose="020F0502020204030204" pitchFamily="34" charset="0"/>
                        </a:rPr>
                        <a:t>Full Business Case</a:t>
                      </a:r>
                    </a:p>
                  </a:txBody>
                  <a:tcPr marL="6186" marR="6186" marT="6186" marB="44537">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gridSpan="3">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lnL w="12700" cmpd="sng">
                      <a:noFill/>
                      <a:prstDash val="solid"/>
                    </a:lnL>
                    <a:lnT w="12700" cmpd="sng">
                      <a:noFill/>
                      <a:prstDash val="solid"/>
                    </a:lnT>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2346643"/>
                  </a:ext>
                </a:extLst>
              </a:tr>
              <a:tr h="214023">
                <a:tc>
                  <a:txBody>
                    <a:bodyPr/>
                    <a:lstStyle/>
                    <a:p>
                      <a:pPr algn="l" fontAlgn="ctr"/>
                      <a:endParaRPr lang="en-GB" sz="1100" b="0" i="0" u="none" strike="noStrike">
                        <a:solidFill>
                          <a:srgbClr val="000000"/>
                        </a:solidFill>
                        <a:effectLst/>
                        <a:latin typeface="Calibri" panose="020F0502020204030204" pitchFamily="34" charset="0"/>
                      </a:endParaRPr>
                    </a:p>
                  </a:txBody>
                  <a:tcPr marL="6186" marR="6186" marT="6186" marB="44537"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GB" sz="1000" b="0" i="0" u="none" strike="noStrike">
                        <a:solidFill>
                          <a:srgbClr val="000000"/>
                        </a:solidFill>
                        <a:effectLst/>
                        <a:latin typeface="Calibri" panose="020F0502020204030204" pitchFamily="34" charset="0"/>
                      </a:endParaRPr>
                    </a:p>
                  </a:txBody>
                  <a:tcPr marL="6186" marR="6186" marT="6186" marB="44537">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1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1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1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3">
                  <a:txBody>
                    <a:bodyPr/>
                    <a:lstStyle/>
                    <a:p>
                      <a:pPr algn="l" fontAlgn="b"/>
                      <a:endParaRPr lang="en-GB" sz="11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a:txBody>
                    <a:bodyPr/>
                    <a:lstStyle/>
                    <a:p>
                      <a:pPr algn="l" fontAlgn="b"/>
                      <a:endParaRPr lang="en-GB" sz="1100" b="0" i="0" u="none" strike="noStrike">
                        <a:solidFill>
                          <a:srgbClr val="000000"/>
                        </a:solidFill>
                        <a:effectLst/>
                        <a:latin typeface="Calibri" panose="020F0502020204030204" pitchFamily="34" charset="0"/>
                      </a:endParaRPr>
                    </a:p>
                  </a:txBody>
                  <a:tcPr marL="6186" marR="6186" marT="6186" marB="44537" anchor="b">
                    <a:lnL>
                      <a:noFill/>
                    </a:lnL>
                    <a:lnR>
                      <a:noFill/>
                    </a:lnR>
                    <a:lnB w="12700" cap="flat" cmpd="sng" algn="ctr">
                      <a:solidFill>
                        <a:srgbClr val="000000"/>
                      </a:solidFill>
                      <a:prstDash val="solid"/>
                      <a:round/>
                      <a:headEnd type="none" w="med" len="med"/>
                      <a:tailEnd type="none" w="med" len="med"/>
                    </a:lnB>
                  </a:tcPr>
                </a:tc>
                <a:tc>
                  <a:txBody>
                    <a:bodyPr/>
                    <a:lstStyle/>
                    <a:p>
                      <a:pPr algn="l" fontAlgn="b"/>
                      <a:endParaRPr lang="en-GB" sz="11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1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100" b="0" i="0" u="none" strike="noStrike">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2947845"/>
                  </a:ext>
                </a:extLst>
              </a:tr>
              <a:tr h="193025">
                <a:tc rowSpan="5">
                  <a:txBody>
                    <a:bodyPr/>
                    <a:lstStyle/>
                    <a:p>
                      <a:pPr algn="l" fontAlgn="ctr"/>
                      <a:r>
                        <a:rPr lang="en-GB" sz="1200" b="1" i="0" u="none" strike="noStrike">
                          <a:solidFill>
                            <a:srgbClr val="000000"/>
                          </a:solidFill>
                          <a:effectLst/>
                          <a:latin typeface="Calibri" panose="020F0502020204030204" pitchFamily="34" charset="0"/>
                        </a:rPr>
                        <a:t>Cyber Security &amp; Support</a:t>
                      </a:r>
                    </a:p>
                  </a:txBody>
                  <a:tcPr marL="6186" marR="6186" marT="6186" marB="445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rowSpan="5">
                  <a:txBody>
                    <a:bodyPr/>
                    <a:lstStyle/>
                    <a:p>
                      <a:pPr algn="l" fontAlgn="t"/>
                      <a:r>
                        <a:rPr lang="en-GB" sz="1000" b="0" i="0" u="none" strike="noStrike" dirty="0">
                          <a:solidFill>
                            <a:srgbClr val="000000"/>
                          </a:solidFill>
                          <a:effectLst/>
                          <a:latin typeface="Calibri" panose="020F0502020204030204" pitchFamily="34" charset="0"/>
                        </a:rPr>
                        <a:t>Establishment of System 24/7 Security Operations Centre (SoC)</a:t>
                      </a:r>
                    </a:p>
                    <a:p>
                      <a:pPr algn="l" fontAlgn="t"/>
                      <a:r>
                        <a:rPr lang="en-GB" sz="1000" b="0" i="0" u="none" strike="noStrike" dirty="0">
                          <a:solidFill>
                            <a:srgbClr val="000000"/>
                          </a:solidFill>
                          <a:effectLst/>
                          <a:latin typeface="Calibri" panose="020F0502020204030204" pitchFamily="34" charset="0"/>
                        </a:rPr>
                        <a:t>Specification completed with Partners</a:t>
                      </a:r>
                    </a:p>
                    <a:p>
                      <a:pPr algn="l" fontAlgn="t"/>
                      <a:endParaRPr lang="en-GB" sz="1000" b="0" i="0" u="none" strike="noStrike" dirty="0">
                        <a:solidFill>
                          <a:srgbClr val="000000"/>
                        </a:solidFill>
                        <a:effectLst/>
                        <a:latin typeface="Calibri" panose="020F0502020204030204" pitchFamily="34" charset="0"/>
                      </a:endParaRPr>
                    </a:p>
                    <a:p>
                      <a:pPr algn="l" fontAlgn="t"/>
                      <a:r>
                        <a:rPr lang="en-GB" sz="1000" b="0" i="0" u="none" strike="noStrike" dirty="0">
                          <a:solidFill>
                            <a:srgbClr val="000000"/>
                          </a:solidFill>
                          <a:effectLst/>
                          <a:latin typeface="Calibri" panose="020F0502020204030204" pitchFamily="34" charset="0"/>
                        </a:rPr>
                        <a:t>Tender published</a:t>
                      </a:r>
                    </a:p>
                    <a:p>
                      <a:pPr algn="l" fontAlgn="t"/>
                      <a:endParaRPr lang="en-GB" sz="1000" b="0" i="0" u="none" strike="noStrike" dirty="0">
                        <a:solidFill>
                          <a:srgbClr val="000000"/>
                        </a:solidFill>
                        <a:effectLst/>
                        <a:latin typeface="Calibri" panose="020F0502020204030204" pitchFamily="34" charset="0"/>
                      </a:endParaRPr>
                    </a:p>
                    <a:p>
                      <a:pPr algn="l" fontAlgn="t"/>
                      <a:r>
                        <a:rPr lang="en-GB" sz="1000" b="0" i="0" u="none" strike="noStrike" dirty="0">
                          <a:solidFill>
                            <a:srgbClr val="000000"/>
                          </a:solidFill>
                          <a:effectLst/>
                          <a:latin typeface="Calibri" panose="020F0502020204030204" pitchFamily="34" charset="0"/>
                        </a:rPr>
                        <a:t>Tender Evaluation</a:t>
                      </a:r>
                    </a:p>
                    <a:p>
                      <a:pPr algn="l" fontAlgn="t"/>
                      <a:endParaRPr lang="en-GB" sz="1000" b="0" i="0" u="none" strike="noStrike" dirty="0">
                        <a:solidFill>
                          <a:srgbClr val="000000"/>
                        </a:solidFill>
                        <a:effectLst/>
                        <a:latin typeface="Calibri" panose="020F0502020204030204" pitchFamily="34" charset="0"/>
                      </a:endParaRPr>
                    </a:p>
                    <a:p>
                      <a:pPr algn="l" fontAlgn="t"/>
                      <a:r>
                        <a:rPr lang="en-GB" sz="1000" b="0" i="0" u="none" strike="noStrike" dirty="0">
                          <a:solidFill>
                            <a:srgbClr val="000000"/>
                          </a:solidFill>
                          <a:effectLst/>
                          <a:latin typeface="Calibri" panose="020F0502020204030204" pitchFamily="34" charset="0"/>
                        </a:rPr>
                        <a:t>Phased implementation</a:t>
                      </a:r>
                    </a:p>
                  </a:txBody>
                  <a:tcPr marL="6186" marR="6186" marT="6186" marB="4453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5">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no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23453347"/>
                  </a:ext>
                </a:extLst>
              </a:tr>
              <a:tr h="193024">
                <a:tc vMerge="1">
                  <a:txBody>
                    <a:bodyPr/>
                    <a:lstStyle/>
                    <a:p>
                      <a:endParaRPr lang="en-GB"/>
                    </a:p>
                  </a:txBody>
                  <a:tcPr/>
                </a:tc>
                <a:tc vMerge="1">
                  <a:txBody>
                    <a:bodyPr/>
                    <a:lstStyle/>
                    <a:p>
                      <a:endParaRPr lang="en-GB"/>
                    </a:p>
                  </a:txBody>
                  <a:tcPr/>
                </a:tc>
                <a:tc gridSpan="4">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7">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7151468"/>
                  </a:ext>
                </a:extLst>
              </a:tr>
              <a:tr h="193025">
                <a:tc vMerge="1">
                  <a:txBody>
                    <a:bodyPr/>
                    <a:lstStyle/>
                    <a:p>
                      <a:endParaRPr lang="en-GB"/>
                    </a:p>
                  </a:txBody>
                  <a:tcPr/>
                </a:tc>
                <a:tc vMerge="1">
                  <a:txBody>
                    <a:bodyPr/>
                    <a:lstStyle/>
                    <a:p>
                      <a:endParaRPr lang="en-GB"/>
                    </a:p>
                  </a:txBody>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6">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lnR w="12700" cap="flat" cmpd="sng" algn="ctr">
                      <a:solidFill>
                        <a:srgbClr val="000000"/>
                      </a:solidFill>
                      <a:prstDash val="solid"/>
                      <a:round/>
                      <a:headEnd type="none" w="med" len="med"/>
                      <a:tailEnd type="none" w="med" len="med"/>
                    </a:lnR>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3329775"/>
                  </a:ext>
                </a:extLst>
              </a:tr>
              <a:tr h="193024">
                <a:tc vMerge="1">
                  <a:txBody>
                    <a:bodyPr/>
                    <a:lstStyle/>
                    <a:p>
                      <a:endParaRPr lang="en-GB"/>
                    </a:p>
                  </a:txBody>
                  <a:tcPr/>
                </a:tc>
                <a:tc vMerge="1">
                  <a:txBody>
                    <a:bodyPr/>
                    <a:lstStyle/>
                    <a:p>
                      <a:endParaRPr lang="en-GB"/>
                    </a:p>
                  </a:txBody>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7">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8918518"/>
                  </a:ext>
                </a:extLst>
              </a:tr>
              <a:tr h="193025">
                <a:tc vMerge="1">
                  <a:txBody>
                    <a:bodyPr/>
                    <a:lstStyle/>
                    <a:p>
                      <a:endParaRPr lang="en-GB"/>
                    </a:p>
                  </a:txBody>
                  <a:tcPr/>
                </a:tc>
                <a:tc vMerge="1">
                  <a:txBody>
                    <a:bodyPr/>
                    <a:lstStyle/>
                    <a:p>
                      <a:endParaRPr lang="en-GB"/>
                    </a:p>
                  </a:txBody>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7">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lnR>
                      <a:noFill/>
                    </a:lnR>
                    <a:solidFill>
                      <a:schemeClr val="accent6">
                        <a:lumMod val="60000"/>
                        <a:lumOff val="40000"/>
                      </a:schemeClr>
                    </a:solid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w="12700" cmpd="sng">
                      <a:noFill/>
                      <a:prstDash val="soli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8334474"/>
                  </a:ext>
                </a:extLst>
              </a:tr>
              <a:tr h="214023">
                <a:tc>
                  <a:txBody>
                    <a:bodyPr/>
                    <a:lstStyle/>
                    <a:p>
                      <a:pPr algn="l" fontAlgn="ctr"/>
                      <a:endParaRPr lang="en-GB" sz="1100" b="0" i="0" u="none" strike="noStrike">
                        <a:solidFill>
                          <a:srgbClr val="000000"/>
                        </a:solidFill>
                        <a:effectLst/>
                        <a:latin typeface="Calibri" panose="020F0502020204030204" pitchFamily="34" charset="0"/>
                      </a:endParaRPr>
                    </a:p>
                  </a:txBody>
                  <a:tcPr marL="6186" marR="6186" marT="6186" marB="44537"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endParaRPr lang="en-GB" sz="1000" b="0" i="0" u="none" strike="noStrike">
                        <a:solidFill>
                          <a:srgbClr val="000000"/>
                        </a:solidFill>
                        <a:effectLst/>
                        <a:latin typeface="Calibri" panose="020F0502020204030204" pitchFamily="34" charset="0"/>
                      </a:endParaRPr>
                    </a:p>
                  </a:txBody>
                  <a:tcPr marL="6186" marR="6186" marT="6186" marB="44537">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3221567"/>
                  </a:ext>
                </a:extLst>
              </a:tr>
              <a:tr h="347633">
                <a:tc rowSpan="2">
                  <a:txBody>
                    <a:bodyPr/>
                    <a:lstStyle/>
                    <a:p>
                      <a:pPr algn="l" fontAlgn="ctr"/>
                      <a:r>
                        <a:rPr lang="en-GB" sz="1200" b="1" i="0" u="none" strike="noStrike">
                          <a:solidFill>
                            <a:srgbClr val="000000"/>
                          </a:solidFill>
                          <a:effectLst/>
                          <a:latin typeface="Calibri" panose="020F0502020204030204" pitchFamily="34" charset="0"/>
                        </a:rPr>
                        <a:t>Infrastructure Convergence</a:t>
                      </a:r>
                    </a:p>
                  </a:txBody>
                  <a:tcPr marL="6186" marR="6186" marT="6186" marB="445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4C6E7"/>
                    </a:solidFill>
                  </a:tcPr>
                </a:tc>
                <a:tc>
                  <a:txBody>
                    <a:bodyPr/>
                    <a:lstStyle/>
                    <a:p>
                      <a:pPr algn="l" fontAlgn="t"/>
                      <a:r>
                        <a:rPr lang="en-GB" sz="1000" b="0" i="0" u="none" strike="noStrike">
                          <a:solidFill>
                            <a:srgbClr val="000000"/>
                          </a:solidFill>
                          <a:effectLst/>
                          <a:latin typeface="Calibri" panose="020F0502020204030204" pitchFamily="34" charset="0"/>
                        </a:rPr>
                        <a:t>Discovery work for priority tech refresh on legacy systems across the ICS</a:t>
                      </a:r>
                    </a:p>
                  </a:txBody>
                  <a:tcPr marL="6186" marR="6186" marT="6186" marB="4453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gridSpan="4">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T w="12700" cap="flat" cmpd="sng" algn="ctr">
                      <a:solidFill>
                        <a:srgbClr val="000000"/>
                      </a:solidFill>
                      <a:prstDash val="solid"/>
                      <a:round/>
                      <a:headEnd type="none" w="med" len="med"/>
                      <a:tailEnd type="none" w="med" len="med"/>
                    </a:lnT>
                    <a:lnB>
                      <a:noFill/>
                    </a:lnB>
                    <a:solidFill>
                      <a:srgbClr val="A9D08E"/>
                    </a:solidFill>
                  </a:tcPr>
                </a:tc>
                <a:tc hMerge="1">
                  <a:txBody>
                    <a:bodyPr/>
                    <a:lstStyle/>
                    <a:p>
                      <a:endParaRPr lang="en-GB"/>
                    </a:p>
                  </a:txBody>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solidFill>
                      <a:srgbClr val="A9D08E"/>
                    </a:solidFill>
                  </a:tcPr>
                </a:tc>
                <a:tc hMerge="1">
                  <a:txBody>
                    <a:bodyPr/>
                    <a:lstStyle/>
                    <a:p>
                      <a:endParaRPr lang="en-GB"/>
                    </a:p>
                  </a:txBody>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1100" b="0" i="0" u="none" strike="noStrike" dirty="0">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65968737"/>
                  </a:ext>
                </a:extLst>
              </a:tr>
              <a:tr h="347633">
                <a:tc vMerge="1">
                  <a:txBody>
                    <a:bodyPr/>
                    <a:lstStyle/>
                    <a:p>
                      <a:endParaRPr lang="en-GB"/>
                    </a:p>
                  </a:txBody>
                  <a:tcPr/>
                </a:tc>
                <a:tc>
                  <a:txBody>
                    <a:bodyPr/>
                    <a:lstStyle/>
                    <a:p>
                      <a:pPr algn="l" fontAlgn="t"/>
                      <a:r>
                        <a:rPr lang="en-GB" sz="1000" b="0" i="0" u="none" strike="noStrike">
                          <a:solidFill>
                            <a:srgbClr val="000000"/>
                          </a:solidFill>
                          <a:effectLst/>
                          <a:latin typeface="Calibri" panose="020F0502020204030204" pitchFamily="34" charset="0"/>
                        </a:rPr>
                        <a:t>Implementation of tech refresh, utilisaing allocated capital in priority areas</a:t>
                      </a:r>
                    </a:p>
                  </a:txBody>
                  <a:tcPr marL="6186" marR="6186" marT="6186" marB="44537">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gridSpan="3">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lnL w="12700" cmpd="sng">
                      <a:noFill/>
                      <a:prstDash val="solid"/>
                    </a:lnL>
                    <a:lnT w="12700" cmpd="sng">
                      <a:noFill/>
                      <a:prstDash val="solid"/>
                    </a:lnT>
                  </a:tcPr>
                </a:tc>
                <a:tc>
                  <a:txBody>
                    <a:bodyPr/>
                    <a:lstStyle/>
                    <a:p>
                      <a:pPr algn="l" fontAlgn="b"/>
                      <a:endParaRPr lang="en-GB" sz="1000" b="1"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065487917"/>
                  </a:ext>
                </a:extLst>
              </a:tr>
              <a:tr h="228869">
                <a:tc>
                  <a:txBody>
                    <a:bodyPr/>
                    <a:lstStyle/>
                    <a:p>
                      <a:pPr algn="l" fontAlgn="ctr"/>
                      <a:endParaRPr lang="en-GB" sz="1200" b="1" i="0" u="none" strike="noStrike">
                        <a:solidFill>
                          <a:srgbClr val="000000"/>
                        </a:solidFill>
                        <a:effectLst/>
                        <a:latin typeface="Calibri" panose="020F0502020204030204" pitchFamily="34" charset="0"/>
                      </a:endParaRPr>
                    </a:p>
                  </a:txBody>
                  <a:tcPr marL="6186" marR="6186" marT="6186" marB="44537"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GB" sz="1000" b="0" i="0" u="none" strike="noStrike">
                        <a:solidFill>
                          <a:srgbClr val="000000"/>
                        </a:solidFill>
                        <a:effectLst/>
                        <a:latin typeface="Calibri" panose="020F0502020204030204" pitchFamily="34" charset="0"/>
                      </a:endParaRPr>
                    </a:p>
                  </a:txBody>
                  <a:tcPr marL="6186" marR="6186" marT="6186" marB="44537">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301428"/>
                  </a:ext>
                </a:extLst>
              </a:tr>
              <a:tr h="214023">
                <a:tc rowSpan="2">
                  <a:txBody>
                    <a:bodyPr/>
                    <a:lstStyle/>
                    <a:p>
                      <a:pPr algn="l" fontAlgn="ctr"/>
                      <a:r>
                        <a:rPr lang="en-GB" sz="1200" b="1" i="0" u="none" strike="noStrike">
                          <a:solidFill>
                            <a:srgbClr val="000000"/>
                          </a:solidFill>
                          <a:effectLst/>
                          <a:latin typeface="Calibri" panose="020F0502020204030204" pitchFamily="34" charset="0"/>
                        </a:rPr>
                        <a:t>Digital Learning</a:t>
                      </a:r>
                    </a:p>
                  </a:txBody>
                  <a:tcPr marL="6186" marR="6186" marT="6186" marB="445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4C6E7"/>
                    </a:solidFill>
                  </a:tcPr>
                </a:tc>
                <a:tc>
                  <a:txBody>
                    <a:bodyPr/>
                    <a:lstStyle/>
                    <a:p>
                      <a:pPr algn="l" fontAlgn="t"/>
                      <a:r>
                        <a:rPr lang="en-GB" sz="1000" b="0" i="0" u="none" strike="noStrike" dirty="0">
                          <a:solidFill>
                            <a:srgbClr val="000000"/>
                          </a:solidFill>
                          <a:effectLst/>
                          <a:latin typeface="Calibri" panose="020F0502020204030204" pitchFamily="34" charset="0"/>
                        </a:rPr>
                        <a:t>Baseline skills pathways for technical roles</a:t>
                      </a:r>
                    </a:p>
                  </a:txBody>
                  <a:tcPr marL="6186" marR="6186" marT="6186" marB="4453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gridSpan="4">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T w="12700" cap="flat" cmpd="sng" algn="ctr">
                      <a:solidFill>
                        <a:srgbClr val="000000"/>
                      </a:solidFill>
                      <a:prstDash val="solid"/>
                      <a:round/>
                      <a:headEnd type="none" w="med" len="med"/>
                      <a:tailEnd type="none" w="med" len="med"/>
                    </a:lnT>
                    <a:lnB>
                      <a:noFill/>
                    </a:lnB>
                    <a:solidFill>
                      <a:srgbClr val="A9D08E"/>
                    </a:solidFill>
                  </a:tcPr>
                </a:tc>
                <a:tc hMerge="1">
                  <a:txBody>
                    <a:bodyPr/>
                    <a:lstStyle/>
                    <a:p>
                      <a:endParaRPr lang="en-GB"/>
                    </a:p>
                  </a:txBody>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solidFill>
                      <a:srgbClr val="A9D08E"/>
                    </a:solidFill>
                  </a:tcPr>
                </a:tc>
                <a:tc hMerge="1">
                  <a:txBody>
                    <a:bodyPr/>
                    <a:lstStyle/>
                    <a:p>
                      <a:endParaRPr lang="en-GB"/>
                    </a:p>
                  </a:txBody>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3420884"/>
                  </a:ext>
                </a:extLst>
              </a:tr>
              <a:tr h="347633">
                <a:tc vMerge="1">
                  <a:txBody>
                    <a:bodyPr/>
                    <a:lstStyle/>
                    <a:p>
                      <a:endParaRPr lang="en-GB"/>
                    </a:p>
                  </a:txBody>
                  <a:tcPr/>
                </a:tc>
                <a:tc>
                  <a:txBody>
                    <a:bodyPr/>
                    <a:lstStyle/>
                    <a:p>
                      <a:pPr algn="l" fontAlgn="t"/>
                      <a:r>
                        <a:rPr lang="en-GB" sz="1000" b="0" i="0" u="none" strike="noStrike" dirty="0">
                          <a:solidFill>
                            <a:srgbClr val="000000"/>
                          </a:solidFill>
                          <a:effectLst/>
                          <a:latin typeface="Calibri" panose="020F0502020204030204" pitchFamily="34" charset="0"/>
                        </a:rPr>
                        <a:t>Improve staff digital literacy for non technical staff in partnership with System Education, Training &amp; Development  Workforce workstream</a:t>
                      </a:r>
                    </a:p>
                  </a:txBody>
                  <a:tcPr marL="6186" marR="6186" marT="6186" marB="44537">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gridSpan="5">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T>
                      <a:noFill/>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hMerge="1">
                  <a:txBody>
                    <a:bodyPr/>
                    <a:lstStyle/>
                    <a:p>
                      <a:endParaRPr lang="en-GB"/>
                    </a:p>
                  </a:txBody>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5989874"/>
                  </a:ext>
                </a:extLst>
              </a:tr>
              <a:tr h="214023">
                <a:tc>
                  <a:txBody>
                    <a:bodyPr/>
                    <a:lstStyle/>
                    <a:p>
                      <a:pPr algn="l" fontAlgn="b"/>
                      <a:endParaRPr lang="en-GB" sz="1100" b="0" i="0" u="none" strike="noStrike">
                        <a:solidFill>
                          <a:srgbClr val="000000"/>
                        </a:solidFill>
                        <a:effectLst/>
                        <a:latin typeface="Calibri" panose="020F0502020204030204" pitchFamily="34" charset="0"/>
                      </a:endParaRPr>
                    </a:p>
                  </a:txBody>
                  <a:tcPr marL="6186" marR="6186" marT="6186" marB="44537"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GB" sz="1000" b="0" i="0" u="none" strike="noStrike">
                        <a:solidFill>
                          <a:srgbClr val="000000"/>
                        </a:solidFill>
                        <a:effectLst/>
                        <a:latin typeface="Calibri" panose="020F0502020204030204" pitchFamily="34" charset="0"/>
                      </a:endParaRPr>
                    </a:p>
                  </a:txBody>
                  <a:tcPr marL="6186" marR="6186" marT="6186" marB="44537">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3">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830762"/>
                  </a:ext>
                </a:extLst>
              </a:tr>
              <a:tr h="225993">
                <a:tc rowSpan="2">
                  <a:txBody>
                    <a:bodyPr/>
                    <a:lstStyle/>
                    <a:p>
                      <a:pPr algn="l" fontAlgn="ctr"/>
                      <a:r>
                        <a:rPr lang="en-GB" sz="1200" b="1" i="0" u="none" strike="noStrike">
                          <a:solidFill>
                            <a:srgbClr val="000000"/>
                          </a:solidFill>
                          <a:effectLst/>
                          <a:latin typeface="Calibri" panose="020F0502020204030204" pitchFamily="34" charset="0"/>
                        </a:rPr>
                        <a:t>One Health &amp; Care</a:t>
                      </a:r>
                    </a:p>
                  </a:txBody>
                  <a:tcPr marL="6186" marR="6186" marT="6186" marB="445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4C6E7"/>
                    </a:solidFill>
                  </a:tcPr>
                </a:tc>
                <a:tc>
                  <a:txBody>
                    <a:bodyPr/>
                    <a:lstStyle/>
                    <a:p>
                      <a:pPr algn="l" fontAlgn="t"/>
                      <a:r>
                        <a:rPr lang="en-GB" sz="1000" b="0" i="0" u="none" strike="noStrike" dirty="0">
                          <a:solidFill>
                            <a:srgbClr val="000000"/>
                          </a:solidFill>
                          <a:effectLst/>
                          <a:latin typeface="Calibri" panose="020F0502020204030204" pitchFamily="34" charset="0"/>
                        </a:rPr>
                        <a:t>Phase 2 delivery - Children's social care data</a:t>
                      </a:r>
                    </a:p>
                  </a:txBody>
                  <a:tcPr marL="6186" marR="6186" marT="6186" marB="4453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endParaRPr lang="en-GB" dirty="0"/>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endParaRPr lang="en-GB"/>
                    </a:p>
                  </a:txBody>
                  <a:tcPr/>
                </a:tc>
                <a:tc hMerge="1">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100" b="0" i="0" u="none" strike="noStrike" dirty="0">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100" b="0" i="0" u="none" strike="noStrike">
                        <a:solidFill>
                          <a:srgbClr val="0061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164198"/>
                  </a:ext>
                </a:extLst>
              </a:tr>
              <a:tr h="199178">
                <a:tc vMerge="1">
                  <a:txBody>
                    <a:bodyPr/>
                    <a:lstStyle/>
                    <a:p>
                      <a:endParaRPr lang="en-GB"/>
                    </a:p>
                  </a:txBody>
                  <a:tcPr/>
                </a:tc>
                <a:tc>
                  <a:txBody>
                    <a:bodyPr/>
                    <a:lstStyle/>
                    <a:p>
                      <a:pPr algn="l" fontAlgn="t"/>
                      <a:r>
                        <a:rPr lang="en-GB" sz="1000" b="0" i="0" u="none" strike="noStrike" dirty="0">
                          <a:solidFill>
                            <a:srgbClr val="000000"/>
                          </a:solidFill>
                          <a:effectLst/>
                          <a:latin typeface="Calibri" panose="020F0502020204030204" pitchFamily="34" charset="0"/>
                        </a:rPr>
                        <a:t>Ongoing delivery phases across the system</a:t>
                      </a:r>
                    </a:p>
                  </a:txBody>
                  <a:tcPr marL="6186" marR="6186" marT="6186" marB="4453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gridSpan="3">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6186" marR="6186" marT="6186" marB="44537"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a:txBody>
                    <a:bodyPr/>
                    <a:lstStyle/>
                    <a:p>
                      <a:pPr algn="l" fontAlgn="b"/>
                      <a:endParaRPr lang="en-GB" sz="1000" b="0" i="0" u="none" strike="noStrike" dirty="0">
                        <a:solidFill>
                          <a:srgbClr val="000000"/>
                        </a:solidFill>
                        <a:effectLst/>
                        <a:latin typeface="Calibri" panose="020F0502020204030204" pitchFamily="34" charset="0"/>
                      </a:endParaRPr>
                    </a:p>
                    <a:p>
                      <a:pPr algn="l" fontAlgn="b"/>
                      <a:endParaRPr lang="en-GB" sz="1000" b="0" i="0" u="none" strike="noStrike" dirty="0">
                        <a:solidFill>
                          <a:srgbClr val="000000"/>
                        </a:solidFill>
                        <a:effectLst/>
                        <a:latin typeface="Calibri" panose="020F0502020204030204" pitchFamily="34" charset="0"/>
                      </a:endParaRPr>
                    </a:p>
                  </a:txBody>
                  <a:tcPr marL="6186" marR="6186" marT="6186" marB="44537"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4241146360"/>
                  </a:ext>
                </a:extLst>
              </a:tr>
            </a:tbl>
          </a:graphicData>
        </a:graphic>
      </p:graphicFrame>
      <p:sp>
        <p:nvSpPr>
          <p:cNvPr id="5" name="Footer Placeholder 4">
            <a:extLst>
              <a:ext uri="{FF2B5EF4-FFF2-40B4-BE49-F238E27FC236}">
                <a16:creationId xmlns:a16="http://schemas.microsoft.com/office/drawing/2014/main" id="{9B6FCFF3-E4B6-4E9A-B1FF-558FC6805ED1}"/>
              </a:ext>
            </a:extLst>
          </p:cNvPr>
          <p:cNvSpPr>
            <a:spLocks noGrp="1"/>
          </p:cNvSpPr>
          <p:nvPr>
            <p:ph type="ftr" sz="quarter" idx="11"/>
          </p:nvPr>
        </p:nvSpPr>
        <p:spPr>
          <a:xfrm>
            <a:off x="682841" y="6557746"/>
            <a:ext cx="4114800" cy="365125"/>
          </a:xfrm>
        </p:spPr>
        <p:txBody>
          <a:bodyPr/>
          <a:lstStyle/>
          <a:p>
            <a:r>
              <a:rPr lang="en-US" dirty="0"/>
              <a:t>Staffordshire and Stoke-on-Trent Integrated Care Board</a:t>
            </a:r>
          </a:p>
          <a:p>
            <a:r>
              <a:rPr lang="en-US" dirty="0"/>
              <a:t>
</a:t>
            </a:r>
          </a:p>
        </p:txBody>
      </p:sp>
      <p:sp>
        <p:nvSpPr>
          <p:cNvPr id="7" name="Text Placeholder 3">
            <a:extLst>
              <a:ext uri="{FF2B5EF4-FFF2-40B4-BE49-F238E27FC236}">
                <a16:creationId xmlns:a16="http://schemas.microsoft.com/office/drawing/2014/main" id="{C650E53B-DB29-423F-8BE4-11AC71A6A045}"/>
              </a:ext>
            </a:extLst>
          </p:cNvPr>
          <p:cNvSpPr txBox="1">
            <a:spLocks/>
          </p:cNvSpPr>
          <p:nvPr/>
        </p:nvSpPr>
        <p:spPr>
          <a:xfrm>
            <a:off x="357398" y="261413"/>
            <a:ext cx="8708400" cy="4310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dirty="0">
                <a:solidFill>
                  <a:srgbClr val="3876BE"/>
                </a:solidFill>
                <a:latin typeface="Arial" panose="020B0604020202020204" pitchFamily="34" charset="0"/>
                <a:ea typeface="+mj-ea"/>
                <a:cs typeface="+mj-cs"/>
              </a:rPr>
              <a:t>Digital Roadmap Indicative timelines</a:t>
            </a:r>
          </a:p>
        </p:txBody>
      </p:sp>
    </p:spTree>
    <p:extLst>
      <p:ext uri="{BB962C8B-B14F-4D97-AF65-F5344CB8AC3E}">
        <p14:creationId xmlns:p14="http://schemas.microsoft.com/office/powerpoint/2010/main" val="717943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9B6FCFF3-E4B6-4E9A-B1FF-558FC6805ED1}"/>
              </a:ext>
            </a:extLst>
          </p:cNvPr>
          <p:cNvSpPr>
            <a:spLocks noGrp="1"/>
          </p:cNvSpPr>
          <p:nvPr>
            <p:ph type="ftr" sz="quarter" idx="11"/>
          </p:nvPr>
        </p:nvSpPr>
        <p:spPr>
          <a:xfrm>
            <a:off x="682841" y="6557746"/>
            <a:ext cx="4114800" cy="365125"/>
          </a:xfrm>
        </p:spPr>
        <p:txBody>
          <a:bodyPr/>
          <a:lstStyle/>
          <a:p>
            <a:r>
              <a:rPr lang="en-US" dirty="0"/>
              <a:t>Staffordshire and Stoke-on-Trent Integrated Care Board</a:t>
            </a:r>
          </a:p>
          <a:p>
            <a:r>
              <a:rPr lang="en-US" dirty="0"/>
              <a:t>
</a:t>
            </a:r>
          </a:p>
        </p:txBody>
      </p:sp>
      <p:sp>
        <p:nvSpPr>
          <p:cNvPr id="6" name="Slide Number Placeholder 5">
            <a:extLst>
              <a:ext uri="{FF2B5EF4-FFF2-40B4-BE49-F238E27FC236}">
                <a16:creationId xmlns:a16="http://schemas.microsoft.com/office/drawing/2014/main" id="{921DF575-3FD1-4682-828C-D4C78400D1F5}"/>
              </a:ext>
            </a:extLst>
          </p:cNvPr>
          <p:cNvSpPr>
            <a:spLocks noGrp="1"/>
          </p:cNvSpPr>
          <p:nvPr>
            <p:ph type="sldNum" sz="quarter" idx="12"/>
          </p:nvPr>
        </p:nvSpPr>
        <p:spPr/>
        <p:txBody>
          <a:bodyPr/>
          <a:lstStyle/>
          <a:p>
            <a:fld id="{CD8E907E-315C-F745-8CA6-CE49E976B740}" type="slidenum">
              <a:rPr lang="en-US" smtClean="0"/>
              <a:pPr/>
              <a:t>9</a:t>
            </a:fld>
            <a:endParaRPr lang="en-US"/>
          </a:p>
        </p:txBody>
      </p:sp>
      <p:sp>
        <p:nvSpPr>
          <p:cNvPr id="7" name="Text Placeholder 3">
            <a:extLst>
              <a:ext uri="{FF2B5EF4-FFF2-40B4-BE49-F238E27FC236}">
                <a16:creationId xmlns:a16="http://schemas.microsoft.com/office/drawing/2014/main" id="{C650E53B-DB29-423F-8BE4-11AC71A6A045}"/>
              </a:ext>
            </a:extLst>
          </p:cNvPr>
          <p:cNvSpPr txBox="1">
            <a:spLocks/>
          </p:cNvSpPr>
          <p:nvPr/>
        </p:nvSpPr>
        <p:spPr>
          <a:xfrm>
            <a:off x="357398" y="261413"/>
            <a:ext cx="8708400" cy="4310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dirty="0">
                <a:solidFill>
                  <a:srgbClr val="3876BE"/>
                </a:solidFill>
                <a:latin typeface="Arial" panose="020B0604020202020204" pitchFamily="34" charset="0"/>
                <a:ea typeface="+mj-ea"/>
                <a:cs typeface="+mj-cs"/>
              </a:rPr>
              <a:t>Digital Roadmap Indicative timelines</a:t>
            </a:r>
          </a:p>
        </p:txBody>
      </p:sp>
      <p:graphicFrame>
        <p:nvGraphicFramePr>
          <p:cNvPr id="12" name="Table 11">
            <a:extLst>
              <a:ext uri="{FF2B5EF4-FFF2-40B4-BE49-F238E27FC236}">
                <a16:creationId xmlns:a16="http://schemas.microsoft.com/office/drawing/2014/main" id="{B11E79AB-43A8-3049-1265-A770EBF22424}"/>
              </a:ext>
            </a:extLst>
          </p:cNvPr>
          <p:cNvGraphicFramePr>
            <a:graphicFrameLocks noGrp="1"/>
          </p:cNvGraphicFramePr>
          <p:nvPr>
            <p:extLst>
              <p:ext uri="{D42A27DB-BD31-4B8C-83A1-F6EECF244321}">
                <p14:modId xmlns:p14="http://schemas.microsoft.com/office/powerpoint/2010/main" val="1144285323"/>
              </p:ext>
            </p:extLst>
          </p:nvPr>
        </p:nvGraphicFramePr>
        <p:xfrm>
          <a:off x="579518" y="1270776"/>
          <a:ext cx="10403442" cy="4632188"/>
        </p:xfrm>
        <a:graphic>
          <a:graphicData uri="http://schemas.openxmlformats.org/drawingml/2006/table">
            <a:tbl>
              <a:tblPr/>
              <a:tblGrid>
                <a:gridCol w="3262993">
                  <a:extLst>
                    <a:ext uri="{9D8B030D-6E8A-4147-A177-3AD203B41FA5}">
                      <a16:colId xmlns:a16="http://schemas.microsoft.com/office/drawing/2014/main" val="4278689359"/>
                    </a:ext>
                  </a:extLst>
                </a:gridCol>
                <a:gridCol w="3262993">
                  <a:extLst>
                    <a:ext uri="{9D8B030D-6E8A-4147-A177-3AD203B41FA5}">
                      <a16:colId xmlns:a16="http://schemas.microsoft.com/office/drawing/2014/main" val="2237302229"/>
                    </a:ext>
                  </a:extLst>
                </a:gridCol>
                <a:gridCol w="434360">
                  <a:extLst>
                    <a:ext uri="{9D8B030D-6E8A-4147-A177-3AD203B41FA5}">
                      <a16:colId xmlns:a16="http://schemas.microsoft.com/office/drawing/2014/main" val="198718202"/>
                    </a:ext>
                  </a:extLst>
                </a:gridCol>
                <a:gridCol w="434360">
                  <a:extLst>
                    <a:ext uri="{9D8B030D-6E8A-4147-A177-3AD203B41FA5}">
                      <a16:colId xmlns:a16="http://schemas.microsoft.com/office/drawing/2014/main" val="551482362"/>
                    </a:ext>
                  </a:extLst>
                </a:gridCol>
                <a:gridCol w="349607">
                  <a:extLst>
                    <a:ext uri="{9D8B030D-6E8A-4147-A177-3AD203B41FA5}">
                      <a16:colId xmlns:a16="http://schemas.microsoft.com/office/drawing/2014/main" val="1399084409"/>
                    </a:ext>
                  </a:extLst>
                </a:gridCol>
                <a:gridCol w="349607">
                  <a:extLst>
                    <a:ext uri="{9D8B030D-6E8A-4147-A177-3AD203B41FA5}">
                      <a16:colId xmlns:a16="http://schemas.microsoft.com/office/drawing/2014/main" val="2188113468"/>
                    </a:ext>
                  </a:extLst>
                </a:gridCol>
                <a:gridCol w="349607">
                  <a:extLst>
                    <a:ext uri="{9D8B030D-6E8A-4147-A177-3AD203B41FA5}">
                      <a16:colId xmlns:a16="http://schemas.microsoft.com/office/drawing/2014/main" val="603748522"/>
                    </a:ext>
                  </a:extLst>
                </a:gridCol>
                <a:gridCol w="349607">
                  <a:extLst>
                    <a:ext uri="{9D8B030D-6E8A-4147-A177-3AD203B41FA5}">
                      <a16:colId xmlns:a16="http://schemas.microsoft.com/office/drawing/2014/main" val="372937861"/>
                    </a:ext>
                  </a:extLst>
                </a:gridCol>
                <a:gridCol w="402577">
                  <a:extLst>
                    <a:ext uri="{9D8B030D-6E8A-4147-A177-3AD203B41FA5}">
                      <a16:colId xmlns:a16="http://schemas.microsoft.com/office/drawing/2014/main" val="1137605050"/>
                    </a:ext>
                  </a:extLst>
                </a:gridCol>
                <a:gridCol w="402577">
                  <a:extLst>
                    <a:ext uri="{9D8B030D-6E8A-4147-A177-3AD203B41FA5}">
                      <a16:colId xmlns:a16="http://schemas.microsoft.com/office/drawing/2014/main" val="156853129"/>
                    </a:ext>
                  </a:extLst>
                </a:gridCol>
                <a:gridCol w="402577">
                  <a:extLst>
                    <a:ext uri="{9D8B030D-6E8A-4147-A177-3AD203B41FA5}">
                      <a16:colId xmlns:a16="http://schemas.microsoft.com/office/drawing/2014/main" val="3725543610"/>
                    </a:ext>
                  </a:extLst>
                </a:gridCol>
                <a:gridCol w="402577">
                  <a:extLst>
                    <a:ext uri="{9D8B030D-6E8A-4147-A177-3AD203B41FA5}">
                      <a16:colId xmlns:a16="http://schemas.microsoft.com/office/drawing/2014/main" val="1343533018"/>
                    </a:ext>
                  </a:extLst>
                </a:gridCol>
              </a:tblGrid>
              <a:tr h="212166">
                <a:tc rowSpan="2">
                  <a:txBody>
                    <a:bodyPr/>
                    <a:lstStyle/>
                    <a:p>
                      <a:pPr algn="l" fontAlgn="b"/>
                      <a:r>
                        <a:rPr lang="en-GB" sz="1100" b="1" i="0" u="none" strike="noStrike" dirty="0">
                          <a:solidFill>
                            <a:srgbClr val="000000"/>
                          </a:solidFill>
                          <a:effectLst/>
                          <a:latin typeface="Calibri"/>
                        </a:rPr>
                        <a:t>Initiative</a:t>
                      </a:r>
                    </a:p>
                  </a:txBody>
                  <a:tcPr marL="5749" marR="5749" marT="5749" marB="41392"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endParaRPr lang="en-GB" sz="900" b="1" i="0" u="none" strike="noStrike">
                        <a:solidFill>
                          <a:srgbClr val="000000"/>
                        </a:solidFill>
                        <a:effectLst/>
                        <a:latin typeface="Calibri" panose="020F0502020204030204" pitchFamily="34" charset="0"/>
                      </a:endParaRPr>
                    </a:p>
                  </a:txBody>
                  <a:tcPr marL="5749" marR="5749" marT="5749" marB="41392">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2">
                  <a:txBody>
                    <a:bodyPr/>
                    <a:lstStyle/>
                    <a:p>
                      <a:pPr algn="ctr" fontAlgn="b"/>
                      <a:r>
                        <a:rPr lang="en-GB" sz="1000" b="1" i="0" u="none" strike="noStrike" dirty="0">
                          <a:solidFill>
                            <a:srgbClr val="000000"/>
                          </a:solidFill>
                          <a:effectLst/>
                          <a:latin typeface="Calibri"/>
                        </a:rPr>
                        <a:t>22/23</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4">
                  <a:txBody>
                    <a:bodyPr/>
                    <a:lstStyle/>
                    <a:p>
                      <a:pPr algn="ctr" fontAlgn="b"/>
                      <a:r>
                        <a:rPr lang="en-GB" sz="1000" b="1" i="0" u="none" strike="noStrike" dirty="0">
                          <a:solidFill>
                            <a:srgbClr val="000000"/>
                          </a:solidFill>
                          <a:effectLst/>
                          <a:latin typeface="Calibri"/>
                        </a:rPr>
                        <a:t>23/24</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algn="ctr" fontAlgn="b"/>
                      <a:r>
                        <a:rPr lang="en-GB" sz="1000" b="1" i="0" u="none" strike="noStrike" dirty="0">
                          <a:solidFill>
                            <a:srgbClr val="000000"/>
                          </a:solidFill>
                          <a:effectLst/>
                          <a:latin typeface="Calibri"/>
                        </a:rPr>
                        <a:t>24/25</a:t>
                      </a:r>
                    </a:p>
                  </a:txBody>
                  <a:tcPr marL="5749" marR="5749" marT="5749" marB="41392"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233563912"/>
                  </a:ext>
                </a:extLst>
              </a:tr>
              <a:tr h="228370">
                <a:tc vMerge="1">
                  <a:txBody>
                    <a:bodyPr/>
                    <a:lstStyle/>
                    <a:p>
                      <a:endParaRPr lang="en-GB"/>
                    </a:p>
                  </a:txBody>
                  <a:tcPr/>
                </a:tc>
                <a:tc>
                  <a:txBody>
                    <a:bodyPr/>
                    <a:lstStyle/>
                    <a:p>
                      <a:pPr algn="l" fontAlgn="t"/>
                      <a:r>
                        <a:rPr lang="en-GB" sz="1100" b="1" i="0" u="none" strike="noStrike" dirty="0">
                          <a:solidFill>
                            <a:srgbClr val="000000"/>
                          </a:solidFill>
                          <a:effectLst/>
                          <a:latin typeface="Calibri"/>
                        </a:rPr>
                        <a:t>Activity</a:t>
                      </a:r>
                    </a:p>
                  </a:txBody>
                  <a:tcPr marL="5749" marR="5749" marT="5749" marB="41392">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Q3</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Q4</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Q1</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Q2</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Q3</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Q4</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Q1</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Q2</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Q3</a:t>
                      </a:r>
                    </a:p>
                  </a:txBody>
                  <a:tcPr marL="5749" marR="5749" marT="5749" marB="4139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000" b="1" i="0" u="none" strike="noStrike" dirty="0">
                          <a:solidFill>
                            <a:srgbClr val="000000"/>
                          </a:solidFill>
                          <a:effectLst/>
                          <a:latin typeface="Calibri"/>
                        </a:rPr>
                        <a:t>Q4</a:t>
                      </a:r>
                    </a:p>
                  </a:txBody>
                  <a:tcPr marL="5749" marR="5749" marT="5749" marB="41392"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9785243"/>
                  </a:ext>
                </a:extLst>
              </a:tr>
              <a:tr h="343529">
                <a:tc>
                  <a:txBody>
                    <a:bodyPr/>
                    <a:lstStyle/>
                    <a:p>
                      <a:pPr algn="l" fontAlgn="ctr"/>
                      <a:r>
                        <a:rPr lang="en-GB" sz="1100" b="1" i="0" u="none" strike="noStrike" dirty="0">
                          <a:solidFill>
                            <a:srgbClr val="000000"/>
                          </a:solidFill>
                          <a:effectLst/>
                          <a:latin typeface="Calibri"/>
                        </a:rPr>
                        <a:t>Development of data access &amp; BI</a:t>
                      </a:r>
                    </a:p>
                  </a:txBody>
                  <a:tcPr marL="5749" marR="5749" marT="5749" marB="413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t"/>
                      <a:r>
                        <a:rPr lang="en-GB" sz="900" b="0" i="0" u="none" strike="noStrike" dirty="0">
                          <a:solidFill>
                            <a:srgbClr val="000000"/>
                          </a:solidFill>
                          <a:effectLst/>
                          <a:latin typeface="Calibri"/>
                        </a:rPr>
                        <a:t>Definition &amp; procurement of central tech stack for data access &amp; BI</a:t>
                      </a:r>
                    </a:p>
                  </a:txBody>
                  <a:tcPr marL="5749" marR="5749" marT="5749" marB="4139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61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61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l" fontAlgn="b"/>
                      <a:endParaRPr lang="en-GB" sz="1000" b="0" i="0" u="none" strike="noStrike">
                        <a:solidFill>
                          <a:srgbClr val="0061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278854035"/>
                  </a:ext>
                </a:extLst>
              </a:tr>
              <a:tr h="212166">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endParaRPr lang="en-GB" sz="900" b="0" i="0" u="none" strike="noStrike">
                        <a:solidFill>
                          <a:srgbClr val="000000"/>
                        </a:solidFill>
                        <a:effectLst/>
                        <a:latin typeface="Calibri" panose="020F0502020204030204" pitchFamily="34" charset="0"/>
                      </a:endParaRPr>
                    </a:p>
                  </a:txBody>
                  <a:tcPr marL="5749" marR="5749" marT="5749" marB="41392">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0898835"/>
                  </a:ext>
                </a:extLst>
              </a:tr>
              <a:tr h="343529">
                <a:tc>
                  <a:txBody>
                    <a:bodyPr/>
                    <a:lstStyle/>
                    <a:p>
                      <a:pPr algn="l" fontAlgn="ctr"/>
                      <a:r>
                        <a:rPr lang="en-GB" sz="1100" b="1" i="0" u="none" strike="noStrike" dirty="0">
                          <a:solidFill>
                            <a:srgbClr val="000000"/>
                          </a:solidFill>
                          <a:effectLst/>
                          <a:latin typeface="Calibri"/>
                        </a:rPr>
                        <a:t>Population Health Management</a:t>
                      </a:r>
                    </a:p>
                  </a:txBody>
                  <a:tcPr marL="5749" marR="5749" marT="5749" marB="413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t"/>
                      <a:r>
                        <a:rPr lang="en-GB" sz="900" b="0" i="0" u="none" strike="noStrike" dirty="0">
                          <a:solidFill>
                            <a:srgbClr val="000000"/>
                          </a:solidFill>
                          <a:effectLst/>
                          <a:latin typeface="Calibri"/>
                        </a:rPr>
                        <a:t>Definition of delivery programme with chosen PHM capability and priority intervention areas</a:t>
                      </a:r>
                    </a:p>
                  </a:txBody>
                  <a:tcPr marL="5749" marR="5749" marT="5749" marB="4139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61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61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18547162"/>
                  </a:ext>
                </a:extLst>
              </a:tr>
              <a:tr h="212166">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endParaRPr lang="en-GB" sz="900" b="0" i="0" u="none" strike="noStrike">
                        <a:solidFill>
                          <a:srgbClr val="000000"/>
                        </a:solidFill>
                        <a:effectLst/>
                        <a:latin typeface="Calibri" panose="020F0502020204030204" pitchFamily="34" charset="0"/>
                      </a:endParaRPr>
                    </a:p>
                  </a:txBody>
                  <a:tcPr marL="5749" marR="5749" marT="5749" marB="41392">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6984796"/>
                  </a:ext>
                </a:extLst>
              </a:tr>
              <a:tr h="196826">
                <a:tc rowSpan="3">
                  <a:txBody>
                    <a:bodyPr/>
                    <a:lstStyle/>
                    <a:p>
                      <a:pPr algn="l" fontAlgn="ctr"/>
                      <a:r>
                        <a:rPr lang="en-GB" sz="1100" b="1" i="0" u="none" strike="noStrike" dirty="0">
                          <a:solidFill>
                            <a:srgbClr val="000000"/>
                          </a:solidFill>
                          <a:effectLst/>
                          <a:latin typeface="Calibri"/>
                        </a:rPr>
                        <a:t>Citizen Digital Inclusion</a:t>
                      </a:r>
                    </a:p>
                  </a:txBody>
                  <a:tcPr marL="5749" marR="5749" marT="5749" marB="413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4C6E7"/>
                    </a:solidFill>
                  </a:tcPr>
                </a:tc>
                <a:tc>
                  <a:txBody>
                    <a:bodyPr/>
                    <a:lstStyle/>
                    <a:p>
                      <a:pPr algn="l" fontAlgn="t"/>
                      <a:r>
                        <a:rPr lang="en-GB" sz="900" b="0" i="0" u="none" strike="noStrike" dirty="0">
                          <a:solidFill>
                            <a:srgbClr val="000000"/>
                          </a:solidFill>
                          <a:effectLst/>
                          <a:latin typeface="Calibri"/>
                        </a:rPr>
                        <a:t>Develop, delivery &amp; coordinate digital inclusion strategy</a:t>
                      </a:r>
                    </a:p>
                  </a:txBody>
                  <a:tcPr marL="5749" marR="5749" marT="5749" marB="41392">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solidFill>
                      <a:srgbClr val="A9D08E"/>
                    </a:solidFill>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76318892"/>
                  </a:ext>
                </a:extLst>
              </a:tr>
              <a:tr h="196826">
                <a:tc vMerge="1">
                  <a:txBody>
                    <a:bodyPr/>
                    <a:lstStyle/>
                    <a:p>
                      <a:endParaRPr lang="en-GB"/>
                    </a:p>
                  </a:txBody>
                  <a:tcPr/>
                </a:tc>
                <a:tc>
                  <a:txBody>
                    <a:bodyPr/>
                    <a:lstStyle/>
                    <a:p>
                      <a:pPr algn="l" fontAlgn="t"/>
                      <a:r>
                        <a:rPr lang="en-GB" sz="900" b="0" i="0" u="none" strike="noStrike" dirty="0">
                          <a:solidFill>
                            <a:srgbClr val="000000"/>
                          </a:solidFill>
                          <a:effectLst/>
                          <a:latin typeface="Calibri"/>
                        </a:rPr>
                        <a:t>Develop Digital space within Staffs site - Ongoing</a:t>
                      </a:r>
                    </a:p>
                  </a:txBody>
                  <a:tcPr marL="5749" marR="5749" marT="5749" marB="41392">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a:noFill/>
                    </a:lnT>
                    <a:lnB>
                      <a:noFill/>
                    </a:lnB>
                    <a:solidFill>
                      <a:srgbClr val="A9D08E"/>
                    </a:solidFill>
                  </a:tcPr>
                </a:tc>
                <a:extLst>
                  <a:ext uri="{0D108BD9-81ED-4DB2-BD59-A6C34878D82A}">
                    <a16:rowId xmlns:a16="http://schemas.microsoft.com/office/drawing/2014/main" val="2350478467"/>
                  </a:ext>
                </a:extLst>
              </a:tr>
              <a:tr h="196826">
                <a:tc vMerge="1">
                  <a:txBody>
                    <a:bodyPr/>
                    <a:lstStyle/>
                    <a:p>
                      <a:endParaRPr lang="en-GB"/>
                    </a:p>
                  </a:txBody>
                  <a:tcPr/>
                </a:tc>
                <a:tc>
                  <a:txBody>
                    <a:bodyPr/>
                    <a:lstStyle/>
                    <a:p>
                      <a:pPr algn="l" fontAlgn="t"/>
                      <a:r>
                        <a:rPr lang="en-GB" sz="900" b="0" i="0" u="none" strike="noStrike" dirty="0">
                          <a:solidFill>
                            <a:srgbClr val="000000"/>
                          </a:solidFill>
                          <a:effectLst/>
                          <a:latin typeface="Calibri"/>
                        </a:rPr>
                        <a:t>Delivery of 'Front Door' digital solution </a:t>
                      </a:r>
                      <a:endParaRPr lang="en-GB" sz="900" b="0" i="0" u="none" strike="noStrike">
                        <a:solidFill>
                          <a:srgbClr val="000000"/>
                        </a:solidFill>
                        <a:effectLst/>
                        <a:latin typeface="Calibri" panose="020F0502020204030204" pitchFamily="34" charset="0"/>
                      </a:endParaRPr>
                    </a:p>
                  </a:txBody>
                  <a:tcPr marL="5749" marR="5749" marT="5749" marB="41392">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solidFill>
                      <a:srgbClr val="A9D08E"/>
                    </a:solidFill>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664492"/>
                  </a:ext>
                </a:extLst>
              </a:tr>
              <a:tr h="212166">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GB" sz="900" b="0" i="0" u="none" strike="noStrike">
                        <a:solidFill>
                          <a:srgbClr val="000000"/>
                        </a:solidFill>
                        <a:effectLst/>
                        <a:latin typeface="Calibri" panose="020F0502020204030204" pitchFamily="34" charset="0"/>
                      </a:endParaRPr>
                    </a:p>
                  </a:txBody>
                  <a:tcPr marL="5749" marR="5749" marT="5749" marB="41392">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8369729"/>
                  </a:ext>
                </a:extLst>
              </a:tr>
              <a:tr h="394264">
                <a:tc>
                  <a:txBody>
                    <a:bodyPr/>
                    <a:lstStyle/>
                    <a:p>
                      <a:pPr algn="l" fontAlgn="ctr"/>
                      <a:r>
                        <a:rPr lang="en-GB" sz="1100" b="1" i="0" u="none" strike="noStrike" dirty="0">
                          <a:solidFill>
                            <a:srgbClr val="000000"/>
                          </a:solidFill>
                          <a:effectLst/>
                          <a:latin typeface="Calibri"/>
                        </a:rPr>
                        <a:t>Remote Monitoring &amp; Virtual Wards</a:t>
                      </a:r>
                    </a:p>
                  </a:txBody>
                  <a:tcPr marL="5749" marR="5749" marT="5749" marB="413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t"/>
                      <a:r>
                        <a:rPr lang="en-GB" sz="900" b="0" i="0" u="none" strike="noStrike" dirty="0">
                          <a:solidFill>
                            <a:srgbClr val="000000"/>
                          </a:solidFill>
                          <a:effectLst/>
                          <a:latin typeface="Calibri"/>
                        </a:rPr>
                        <a:t>Plans are TBC for the RM &amp; VW team as they are going through seeking investment stages</a:t>
                      </a:r>
                    </a:p>
                  </a:txBody>
                  <a:tcPr marL="5749" marR="5749" marT="5749" marB="4139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61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61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191899561"/>
                  </a:ext>
                </a:extLst>
              </a:tr>
              <a:tr h="212166">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endParaRPr lang="en-GB" sz="900" b="0" i="0" u="none" strike="noStrike">
                        <a:solidFill>
                          <a:srgbClr val="000000"/>
                        </a:solidFill>
                        <a:effectLst/>
                        <a:latin typeface="Calibri" panose="020F0502020204030204" pitchFamily="34" charset="0"/>
                      </a:endParaRPr>
                    </a:p>
                  </a:txBody>
                  <a:tcPr marL="5749" marR="5749" marT="5749" marB="41392">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7969148"/>
                  </a:ext>
                </a:extLst>
              </a:tr>
              <a:tr h="196826">
                <a:tc rowSpan="7">
                  <a:txBody>
                    <a:bodyPr/>
                    <a:lstStyle/>
                    <a:p>
                      <a:pPr algn="l" fontAlgn="ctr"/>
                      <a:r>
                        <a:rPr lang="en-GB" sz="1100" b="1" i="0" u="none" strike="noStrike" dirty="0">
                          <a:solidFill>
                            <a:srgbClr val="000000"/>
                          </a:solidFill>
                          <a:effectLst/>
                          <a:latin typeface="Calibri"/>
                        </a:rPr>
                        <a:t>Digitise Adult Social Care </a:t>
                      </a:r>
                      <a:endParaRPr lang="en-GB" sz="1100" b="1" i="0" u="none" strike="noStrike">
                        <a:solidFill>
                          <a:srgbClr val="000000"/>
                        </a:solidFill>
                        <a:effectLst/>
                        <a:latin typeface="Calibri" panose="020F0502020204030204" pitchFamily="34" charset="0"/>
                      </a:endParaRPr>
                    </a:p>
                  </a:txBody>
                  <a:tcPr marL="5749" marR="5749" marT="5749" marB="413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4C6E7"/>
                    </a:solidFill>
                  </a:tcPr>
                </a:tc>
                <a:tc>
                  <a:txBody>
                    <a:bodyPr/>
                    <a:lstStyle/>
                    <a:p>
                      <a:pPr algn="l" fontAlgn="t"/>
                      <a:r>
                        <a:rPr lang="en-GB" sz="900" b="0" i="0" u="none" strike="noStrike" dirty="0">
                          <a:solidFill>
                            <a:srgbClr val="000000"/>
                          </a:solidFill>
                          <a:effectLst/>
                          <a:latin typeface="Calibri"/>
                        </a:rPr>
                        <a:t>Baseline &amp; Analysis</a:t>
                      </a:r>
                    </a:p>
                  </a:txBody>
                  <a:tcPr marL="5749" marR="5749" marT="5749" marB="4139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11721055"/>
                  </a:ext>
                </a:extLst>
              </a:tr>
              <a:tr h="196826">
                <a:tc vMerge="1">
                  <a:txBody>
                    <a:bodyPr/>
                    <a:lstStyle/>
                    <a:p>
                      <a:endParaRPr lang="en-GB"/>
                    </a:p>
                  </a:txBody>
                  <a:tcPr/>
                </a:tc>
                <a:tc>
                  <a:txBody>
                    <a:bodyPr/>
                    <a:lstStyle/>
                    <a:p>
                      <a:pPr algn="l" fontAlgn="t"/>
                      <a:r>
                        <a:rPr lang="en-GB" sz="900" b="0" i="0" u="none" strike="noStrike" dirty="0">
                          <a:solidFill>
                            <a:srgbClr val="000000"/>
                          </a:solidFill>
                          <a:effectLst/>
                          <a:latin typeface="Calibri"/>
                        </a:rPr>
                        <a:t>Review and revise year 1 implementation plan</a:t>
                      </a:r>
                    </a:p>
                  </a:txBody>
                  <a:tcPr marL="5749" marR="5749" marT="5749" marB="41392">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90091648"/>
                  </a:ext>
                </a:extLst>
              </a:tr>
              <a:tr h="343529">
                <a:tc vMerge="1">
                  <a:txBody>
                    <a:bodyPr/>
                    <a:lstStyle/>
                    <a:p>
                      <a:endParaRPr lang="en-GB"/>
                    </a:p>
                  </a:txBody>
                  <a:tcPr/>
                </a:tc>
                <a:tc>
                  <a:txBody>
                    <a:bodyPr/>
                    <a:lstStyle/>
                    <a:p>
                      <a:pPr algn="l" fontAlgn="t"/>
                      <a:r>
                        <a:rPr lang="en-GB" sz="900" b="0" i="0" u="none" strike="noStrike" dirty="0">
                          <a:solidFill>
                            <a:srgbClr val="000000"/>
                          </a:solidFill>
                          <a:effectLst/>
                          <a:latin typeface="Calibri"/>
                        </a:rPr>
                        <a:t>Engage providers and distribute EOI form: To include provider forums, webinars and roadshows</a:t>
                      </a:r>
                    </a:p>
                  </a:txBody>
                  <a:tcPr marL="5749" marR="5749" marT="5749" marB="41392">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11828778"/>
                  </a:ext>
                </a:extLst>
              </a:tr>
              <a:tr h="196826">
                <a:tc vMerge="1">
                  <a:txBody>
                    <a:bodyPr/>
                    <a:lstStyle/>
                    <a:p>
                      <a:endParaRPr lang="en-GB"/>
                    </a:p>
                  </a:txBody>
                  <a:tcPr/>
                </a:tc>
                <a:tc>
                  <a:txBody>
                    <a:bodyPr/>
                    <a:lstStyle/>
                    <a:p>
                      <a:pPr algn="l" fontAlgn="t"/>
                      <a:r>
                        <a:rPr lang="en-GB" sz="900" b="0" i="0" u="none" strike="noStrike" dirty="0">
                          <a:solidFill>
                            <a:srgbClr val="000000"/>
                          </a:solidFill>
                          <a:effectLst/>
                          <a:latin typeface="Calibri"/>
                        </a:rPr>
                        <a:t>Research and begin procurement of falls prevention technology</a:t>
                      </a:r>
                    </a:p>
                  </a:txBody>
                  <a:tcPr marL="5749" marR="5749" marT="5749" marB="41392">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74366558"/>
                  </a:ext>
                </a:extLst>
              </a:tr>
              <a:tr h="196826">
                <a:tc vMerge="1">
                  <a:txBody>
                    <a:bodyPr/>
                    <a:lstStyle/>
                    <a:p>
                      <a:endParaRPr lang="en-GB"/>
                    </a:p>
                  </a:txBody>
                  <a:tcPr/>
                </a:tc>
                <a:tc>
                  <a:txBody>
                    <a:bodyPr/>
                    <a:lstStyle/>
                    <a:p>
                      <a:pPr algn="l" fontAlgn="t"/>
                      <a:r>
                        <a:rPr lang="en-GB" sz="900" b="0" i="0" u="none" strike="noStrike" dirty="0">
                          <a:solidFill>
                            <a:srgbClr val="000000"/>
                          </a:solidFill>
                          <a:effectLst/>
                          <a:latin typeface="Calibri"/>
                        </a:rPr>
                        <a:t>Provisionally allocate year 1 funding grants to providers</a:t>
                      </a:r>
                    </a:p>
                  </a:txBody>
                  <a:tcPr marL="5749" marR="5749" marT="5749" marB="41392">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91180548"/>
                  </a:ext>
                </a:extLst>
              </a:tr>
              <a:tr h="196826">
                <a:tc vMerge="1">
                  <a:txBody>
                    <a:bodyPr/>
                    <a:lstStyle/>
                    <a:p>
                      <a:endParaRPr lang="en-GB"/>
                    </a:p>
                  </a:txBody>
                  <a:tcPr/>
                </a:tc>
                <a:tc>
                  <a:txBody>
                    <a:bodyPr/>
                    <a:lstStyle/>
                    <a:p>
                      <a:pPr algn="l" fontAlgn="t"/>
                      <a:r>
                        <a:rPr lang="en-GB" sz="900" b="0" i="0" u="none" strike="noStrike" dirty="0">
                          <a:solidFill>
                            <a:srgbClr val="000000"/>
                          </a:solidFill>
                          <a:effectLst/>
                          <a:latin typeface="Calibri"/>
                        </a:rPr>
                        <a:t>Review and revise 3-year strategic plan</a:t>
                      </a:r>
                    </a:p>
                  </a:txBody>
                  <a:tcPr marL="5749" marR="5749" marT="5749" marB="41392">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solidFill>
                      <a:srgbClr val="A9D08E"/>
                    </a:solidFill>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a:noFill/>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54679424"/>
                  </a:ext>
                </a:extLst>
              </a:tr>
              <a:tr h="343529">
                <a:tc vMerge="1">
                  <a:txBody>
                    <a:bodyPr/>
                    <a:lstStyle/>
                    <a:p>
                      <a:endParaRPr lang="en-GB"/>
                    </a:p>
                  </a:txBody>
                  <a:tcPr/>
                </a:tc>
                <a:tc>
                  <a:txBody>
                    <a:bodyPr/>
                    <a:lstStyle/>
                    <a:p>
                      <a:pPr algn="l" fontAlgn="t"/>
                      <a:r>
                        <a:rPr lang="en-GB" sz="900" b="0" i="0" u="none" strike="noStrike" dirty="0">
                          <a:solidFill>
                            <a:srgbClr val="000000"/>
                          </a:solidFill>
                          <a:effectLst/>
                          <a:latin typeface="Calibri"/>
                        </a:rPr>
                        <a:t>Commence engagement with ASC settings providers and deployment of DSCR to identified cohort</a:t>
                      </a:r>
                    </a:p>
                  </a:txBody>
                  <a:tcPr marL="5749" marR="5749" marT="5749" marB="41392">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solidFill>
                      <a:srgbClr val="A9D08E"/>
                    </a:solidFill>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endParaRPr lang="en-GB"/>
                    </a:p>
                  </a:txBody>
                  <a:tcPr/>
                </a:tc>
                <a:tc gridSpan="2">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solidFill>
                      <a:schemeClr val="accent6">
                        <a:lumMod val="60000"/>
                        <a:lumOff val="40000"/>
                      </a:schemeClr>
                    </a:solidFill>
                  </a:tcPr>
                </a:tc>
                <a:tc hMerge="1">
                  <a:txBody>
                    <a:bodyPr/>
                    <a:lstStyle/>
                    <a:p>
                      <a:endParaRPr lang="en-GB"/>
                    </a:p>
                  </a:txBody>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5749" marR="5749" marT="5749" marB="41392" anchor="b">
                    <a:lnL>
                      <a:noFill/>
                    </a:lnL>
                    <a:lnR>
                      <a:noFill/>
                    </a:lnR>
                    <a:lnT>
                      <a:noFill/>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l" fontAlgn="b"/>
                      <a:endParaRPr lang="en-GB" sz="900" b="0" i="0" u="none" strike="noStrike" dirty="0">
                        <a:solidFill>
                          <a:srgbClr val="000000"/>
                        </a:solidFill>
                        <a:effectLst/>
                        <a:latin typeface="Calibri" panose="020F0502020204030204" pitchFamily="34" charset="0"/>
                      </a:endParaRPr>
                    </a:p>
                  </a:txBody>
                  <a:tcPr marL="5749" marR="5749" marT="5749" marB="41392"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3130945802"/>
                  </a:ext>
                </a:extLst>
              </a:tr>
            </a:tbl>
          </a:graphicData>
        </a:graphic>
      </p:graphicFrame>
    </p:spTree>
    <p:extLst>
      <p:ext uri="{BB962C8B-B14F-4D97-AF65-F5344CB8AC3E}">
        <p14:creationId xmlns:p14="http://schemas.microsoft.com/office/powerpoint/2010/main" val="2293117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A Consulting">
  <a:themeElements>
    <a:clrScheme name="Spark Black text">
      <a:dk1>
        <a:srgbClr val="000000"/>
      </a:dk1>
      <a:lt1>
        <a:srgbClr val="FFFFFF"/>
      </a:lt1>
      <a:dk2>
        <a:srgbClr val="F5F8FA"/>
      </a:dk2>
      <a:lt2>
        <a:srgbClr val="3876BE"/>
      </a:lt2>
      <a:accent1>
        <a:srgbClr val="0C2126"/>
      </a:accent1>
      <a:accent2>
        <a:srgbClr val="293947"/>
      </a:accent2>
      <a:accent3>
        <a:srgbClr val="5D707F"/>
      </a:accent3>
      <a:accent4>
        <a:srgbClr val="9AB1C5"/>
      </a:accent4>
      <a:accent5>
        <a:srgbClr val="C2D6E7"/>
      </a:accent5>
      <a:accent6>
        <a:srgbClr val="E9EFF6"/>
      </a:accent6>
      <a:hlink>
        <a:srgbClr val="293947"/>
      </a:hlink>
      <a:folHlink>
        <a:srgbClr val="29394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sz="140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sz="1100" dirty="0" err="1" smtClean="0"/>
        </a:defPPr>
      </a:lstStyle>
    </a:txDef>
  </a:objectDefaults>
  <a:extraClrSchemeLst/>
  <a:custClrLst>
    <a:custClr name="Java">
      <a:srgbClr val="49BED8"/>
    </a:custClr>
    <a:custClr name="Keppel">
      <a:srgbClr val="38AFAC"/>
    </a:custClr>
    <a:custClr name="Lime">
      <a:srgbClr val="A5BD35"/>
    </a:custClr>
    <a:custClr name="Apricot">
      <a:srgbClr val="F9B655"/>
    </a:custClr>
    <a:custClr name="Dove">
      <a:srgbClr val="C0BCB4"/>
    </a:custClr>
    <a:custClr name="Rose">
      <a:srgbClr val="F3A8CA"/>
    </a:custClr>
    <a:custClr name="Deluge">
      <a:srgbClr val="7D5E9B"/>
    </a:custClr>
    <a:custClr name="White">
      <a:srgbClr val="FFFFFF"/>
    </a:custClr>
    <a:custClr name="White">
      <a:srgbClr val="FFFFFF"/>
    </a:custClr>
    <a:custClr name="White">
      <a:srgbClr val="FFFFFF"/>
    </a:custClr>
    <a:custClr name="Sky">
      <a:srgbClr val="89CFDF"/>
    </a:custClr>
    <a:custClr name="Glacier">
      <a:srgbClr val="7EC2C4"/>
    </a:custClr>
    <a:custClr name="Tacha">
      <a:srgbClr val="C3D669"/>
    </a:custClr>
    <a:custClr name="Cheroke">
      <a:srgbClr val="FDD69A"/>
    </a:custClr>
    <a:custClr name="Swirl">
      <a:srgbClr val="D5D1C8"/>
    </a:custClr>
    <a:custClr name="Azalea">
      <a:srgbClr val="F8C9DF"/>
    </a:custClr>
    <a:custClr name="Lavender">
      <a:srgbClr val="9988B6"/>
    </a:custClr>
    <a:custClr name="White">
      <a:srgbClr val="FFFFFF"/>
    </a:custClr>
    <a:custClr name="White">
      <a:srgbClr val="FFFFFF"/>
    </a:custClr>
    <a:custClr name="White">
      <a:srgbClr val="FFFFFF"/>
    </a:custClr>
    <a:custClr name="Blue">
      <a:srgbClr val="3E77BC"/>
    </a:custClr>
    <a:custClr name="Lagoon">
      <a:srgbClr val="009E9F"/>
    </a:custClr>
    <a:custClr name="Apple">
      <a:srgbClr val="66A639"/>
    </a:custClr>
    <a:custClr name="Jaffa">
      <a:srgbClr val="F0802D"/>
    </a:custClr>
    <a:custClr name="Sandrift">
      <a:srgbClr val="B49482"/>
    </a:custClr>
    <a:custClr name="Bouquet">
      <a:srgbClr val="BA769E"/>
    </a:custClr>
    <a:custClr name="Minsk">
      <a:srgbClr val="61467F"/>
    </a:custClr>
    <a:custClr name="White">
      <a:srgbClr val="FFFFFF"/>
    </a:custClr>
    <a:custClr name="White">
      <a:srgbClr val="FFFFFF"/>
    </a:custClr>
    <a:custClr name="White">
      <a:srgbClr val="FFFFFF"/>
    </a:custClr>
    <a:custClr name="Chambray">
      <a:srgbClr val="2855A2"/>
    </a:custClr>
    <a:custClr name="Teal">
      <a:srgbClr val="007E81"/>
    </a:custClr>
    <a:custClr name="Fern">
      <a:srgbClr val="558835"/>
    </a:custClr>
    <a:custClr name="Tango">
      <a:srgbClr val="EA560D"/>
    </a:custClr>
    <a:custClr name="Red">
      <a:srgbClr val="D13239"/>
    </a:custClr>
    <a:custClr name="Plum">
      <a:srgbClr val="8C3F82"/>
    </a:custClr>
    <a:custClr name="Jacarta">
      <a:srgbClr val="533071"/>
    </a:custClr>
    <a:custClr name="White">
      <a:srgbClr val="FFFFFF"/>
    </a:custClr>
    <a:custClr name="White">
      <a:srgbClr val="FFFFFF"/>
    </a:custClr>
    <a:custClr name="White">
      <a:srgbClr val="FFFFFF"/>
    </a:custClr>
    <a:custClr name="Biscay">
      <a:srgbClr val="1C376C"/>
    </a:custClr>
    <a:custClr name="Mosque">
      <a:srgbClr val="006A6F"/>
    </a:custClr>
    <a:custClr name="Woodland">
      <a:srgbClr val="385F28"/>
    </a:custClr>
    <a:custClr name="Thunderbird">
      <a:srgbClr val="D14118"/>
    </a:custClr>
    <a:custClr name="Brick">
      <a:srgbClr val="972727"/>
    </a:custClr>
    <a:custClr name="Finn">
      <a:srgbClr val="692C65"/>
    </a:custClr>
    <a:custClr name="Bossanova">
      <a:srgbClr val="3C2754"/>
    </a:custClr>
    <a:custClr name="White">
      <a:srgbClr val="FFFFFF"/>
    </a:custClr>
    <a:custClr name="White">
      <a:srgbClr val="FFFFFF"/>
    </a:custClr>
    <a:custClr name="White">
      <a:srgbClr val="FFFFFF"/>
    </a:custClr>
  </a:custClrLst>
  <a:extLst>
    <a:ext uri="{05A4C25C-085E-4340-85A3-A5531E510DB2}">
      <thm15:themeFamily xmlns:thm15="http://schemas.microsoft.com/office/thememl/2012/main" name="Blank.potx" id="{EC5F8180-552E-4B2E-A6B6-FCBEFB0580CA}" vid="{936149FA-2BD5-4045-BA82-B23617DC066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9ea096-a16f-4c7a-8810-828c72134bc4">
      <Terms xmlns="http://schemas.microsoft.com/office/infopath/2007/PartnerControls"/>
    </lcf76f155ced4ddcb4097134ff3c332f>
    <TaxCatchAll xmlns="19fa4631-68d2-40c1-92e1-b007552a61a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74D6746AE31F14EBB0F231E0048EFD1" ma:contentTypeVersion="17" ma:contentTypeDescription="Create a new document." ma:contentTypeScope="" ma:versionID="476918badea7f1d55ab166454417baec">
  <xsd:schema xmlns:xsd="http://www.w3.org/2001/XMLSchema" xmlns:xs="http://www.w3.org/2001/XMLSchema" xmlns:p="http://schemas.microsoft.com/office/2006/metadata/properties" xmlns:ns2="19fa4631-68d2-40c1-92e1-b007552a61a4" xmlns:ns3="b59ea096-a16f-4c7a-8810-828c72134bc4" targetNamespace="http://schemas.microsoft.com/office/2006/metadata/properties" ma:root="true" ma:fieldsID="d583a3284068d3f6bf4b2415c583996f" ns2:_="" ns3:_="">
    <xsd:import namespace="19fa4631-68d2-40c1-92e1-b007552a61a4"/>
    <xsd:import namespace="b59ea096-a16f-4c7a-8810-828c72134bc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fa4631-68d2-40c1-92e1-b007552a61a4"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3479394-1f7c-4cc4-ae07-91e44ac6c964}" ma:internalName="TaxCatchAll" ma:showField="CatchAllData" ma:web="19fa4631-68d2-40c1-92e1-b007552a61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59ea096-a16f-4c7a-8810-828c72134bc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333d4a4f-1d94-4ad4-bc3a-e2aacad02279"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22237C-335E-42B5-AD81-2F1287F6DEB6}">
  <ds:schemaRefs>
    <ds:schemaRef ds:uri="31f7c2ba-4170-4718-a5ff-dddeae16ca32"/>
    <ds:schemaRef ds:uri="d06b9faf-e485-43ba-9767-f211651fe41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46b43970-0735-4d3e-86b9-f7da41ca2012"/>
    <ds:schemaRef ds:uri="1a408311-89d9-4697-a99f-cf432ff544e5"/>
  </ds:schemaRefs>
</ds:datastoreItem>
</file>

<file path=customXml/itemProps2.xml><?xml version="1.0" encoding="utf-8"?>
<ds:datastoreItem xmlns:ds="http://schemas.openxmlformats.org/officeDocument/2006/customXml" ds:itemID="{01AC16B2-3745-4BD2-83AD-CD9AC9D18436}"/>
</file>

<file path=customXml/itemProps3.xml><?xml version="1.0" encoding="utf-8"?>
<ds:datastoreItem xmlns:ds="http://schemas.openxmlformats.org/officeDocument/2006/customXml" ds:itemID="{711E9B36-9744-4B62-84FB-866FC653F7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2657</TotalTime>
  <Words>1799</Words>
  <Application>Microsoft Office PowerPoint</Application>
  <PresentationFormat>Widescreen</PresentationFormat>
  <Paragraphs>207</Paragraphs>
  <Slides>10</Slides>
  <Notes>3</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19" baseType="lpstr">
      <vt:lpstr>Arial</vt:lpstr>
      <vt:lpstr>Calibri</vt:lpstr>
      <vt:lpstr>Calibri Light</vt:lpstr>
      <vt:lpstr>Open Sans</vt:lpstr>
      <vt:lpstr>Symbol</vt:lpstr>
      <vt:lpstr>Wingdings</vt:lpstr>
      <vt:lpstr>Office Theme</vt:lpstr>
      <vt:lpstr>PA Consulting</vt:lpstr>
      <vt:lpstr>think-cell Slide</vt:lpstr>
      <vt:lpstr>Staffordshire and Stoke-on-Trent ICS 3-Year Digital Roadmap </vt:lpstr>
      <vt:lpstr>Introduction</vt:lpstr>
      <vt:lpstr>Digital will act as an enabler in meeting ICS strategic priorities</vt:lpstr>
      <vt:lpstr>Our digital vision &amp; aims have been developed in partnership with the system to enable our ICS priorities</vt:lpstr>
      <vt:lpstr>National requirements drive our prioritisation for investment</vt:lpstr>
      <vt:lpstr>PowerPoint Presentation</vt:lpstr>
      <vt:lpstr>PowerPoint Presentation</vt:lpstr>
      <vt:lpstr>PowerPoint Presentation</vt:lpstr>
      <vt:lpstr>PowerPoint Presentation</vt:lpstr>
      <vt:lpstr>Digital enablement is transforming health and social care services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dc:title>
  <dc:creator>Laura Clucas (MLCSU)</dc:creator>
  <cp:lastModifiedBy>Sally Deacon (MLCSU - BANK)</cp:lastModifiedBy>
  <cp:revision>187</cp:revision>
  <dcterms:created xsi:type="dcterms:W3CDTF">2022-05-09T08:33:07Z</dcterms:created>
  <dcterms:modified xsi:type="dcterms:W3CDTF">2023-02-14T18:22:23Z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0x010100A74D6746AE31F14EBB0F231E0048EFD1</vt:lpwstr>
  </property>
  <property fmtid="{D5CDD505-2E9C-101B-9397-08002B2CF9AE}" pid="3" name="MediaServiceImageTags">
    <vt:lpwstr/>
  </property>
  <property fmtid="{D5CDD505-2E9C-101B-9397-08002B2CF9AE}" pid="4" name="_dlc_DocIdItemGuid">
    <vt:lpwstr>ad618b1e-dd88-4ef3-b249-399bc99aa04b</vt:lpwstr>
  </property>
</Properties>
</file>