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2.xml" ContentType="application/vnd.openxmlformats-officedocument.theme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E1BF35-0A58-4E50-BA0D-BF07C4A5C8DD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E74D540-DFE4-44F6-BD12-8959E246AAC8}">
      <dgm:prSet phldrT="[Text]" custT="1"/>
      <dgm:spPr>
        <a:solidFill>
          <a:srgbClr val="79C1ED"/>
        </a:solidFill>
      </dgm:spPr>
      <dgm:t>
        <a:bodyPr/>
        <a:lstStyle/>
        <a:p>
          <a:r>
            <a:rPr lang="en-GB" sz="800" dirty="0">
              <a:solidFill>
                <a:schemeClr val="tx1"/>
              </a:solidFill>
            </a:rPr>
            <a:t>Chief Finance Officer</a:t>
          </a:r>
        </a:p>
      </dgm:t>
    </dgm:pt>
    <dgm:pt modelId="{62F8C63F-F616-4F36-8739-C657F8AB746A}" type="parTrans" cxnId="{2F1F290C-F19F-4FA4-B9D8-BFBF38B0ABAD}">
      <dgm:prSet/>
      <dgm:spPr/>
      <dgm:t>
        <a:bodyPr/>
        <a:lstStyle/>
        <a:p>
          <a:endParaRPr lang="en-GB"/>
        </a:p>
      </dgm:t>
    </dgm:pt>
    <dgm:pt modelId="{656B9610-76FA-4F4B-8449-E1EFE80A2F1B}" type="sibTrans" cxnId="{2F1F290C-F19F-4FA4-B9D8-BFBF38B0ABAD}">
      <dgm:prSet custT="1"/>
      <dgm:spPr>
        <a:solidFill>
          <a:schemeClr val="bg1"/>
        </a:solidFill>
      </dgm:spPr>
      <dgm:t>
        <a:bodyPr/>
        <a:lstStyle/>
        <a:p>
          <a:r>
            <a:rPr lang="en-GB" sz="800" b="1" dirty="0">
              <a:solidFill>
                <a:schemeClr val="tx1"/>
              </a:solidFill>
            </a:rPr>
            <a:t>VSM</a:t>
          </a:r>
        </a:p>
      </dgm:t>
    </dgm:pt>
    <dgm:pt modelId="{CD65631B-C3B7-4659-AEBA-E691C94D85A4}" type="asst">
      <dgm:prSet phldrT="[Text]" custT="1"/>
      <dgm:spPr>
        <a:solidFill>
          <a:srgbClr val="79C1ED"/>
        </a:solidFill>
        <a:ln w="19050">
          <a:noFill/>
        </a:ln>
      </dgm:spPr>
      <dgm:t>
        <a:bodyPr/>
        <a:lstStyle/>
        <a:p>
          <a:r>
            <a:rPr lang="en-GB" sz="800" dirty="0">
              <a:solidFill>
                <a:schemeClr val="tx1"/>
              </a:solidFill>
            </a:rPr>
            <a:t>FPI Business Manager</a:t>
          </a:r>
        </a:p>
      </dgm:t>
    </dgm:pt>
    <dgm:pt modelId="{FE58A1AF-C846-4144-AF4F-B9BCB67AC5D1}" type="parTrans" cxnId="{EEDA8925-C402-4C99-8DE7-87345E53E3E2}">
      <dgm:prSet/>
      <dgm:spPr>
        <a:solidFill>
          <a:srgbClr val="79C1ED"/>
        </a:solidFill>
      </dgm:spPr>
      <dgm:t>
        <a:bodyPr/>
        <a:lstStyle/>
        <a:p>
          <a:endParaRPr lang="en-GB" sz="800">
            <a:solidFill>
              <a:schemeClr val="tx1"/>
            </a:solidFill>
          </a:endParaRPr>
        </a:p>
      </dgm:t>
    </dgm:pt>
    <dgm:pt modelId="{5E8B4B55-2CF8-4B8B-9CF1-C4DF8A562D56}" type="sibTrans" cxnId="{EEDA8925-C402-4C99-8DE7-87345E53E3E2}">
      <dgm:prSet custT="1"/>
      <dgm:spPr>
        <a:solidFill>
          <a:schemeClr val="bg1"/>
        </a:solidFill>
        <a:ln w="12700">
          <a:solidFill>
            <a:schemeClr val="accent1"/>
          </a:solidFill>
        </a:ln>
      </dgm:spPr>
      <dgm:t>
        <a:bodyPr/>
        <a:lstStyle/>
        <a:p>
          <a:r>
            <a:rPr lang="en-GB" sz="800" b="1" dirty="0">
              <a:solidFill>
                <a:schemeClr val="tx1"/>
              </a:solidFill>
            </a:rPr>
            <a:t>Band 6</a:t>
          </a:r>
        </a:p>
      </dgm:t>
    </dgm:pt>
    <dgm:pt modelId="{8642E86C-2076-4F62-B5EE-94D26E70810F}">
      <dgm:prSet phldrT="[Text]" custT="1"/>
      <dgm:spPr>
        <a:solidFill>
          <a:srgbClr val="79C1ED"/>
        </a:solidFill>
      </dgm:spPr>
      <dgm:t>
        <a:bodyPr/>
        <a:lstStyle/>
        <a:p>
          <a:r>
            <a:rPr lang="en-GB" sz="800" dirty="0">
              <a:solidFill>
                <a:schemeClr val="tx1"/>
              </a:solidFill>
            </a:rPr>
            <a:t>Director of Operational Finance</a:t>
          </a:r>
        </a:p>
      </dgm:t>
    </dgm:pt>
    <dgm:pt modelId="{E2E346D7-3B3D-4D9A-9588-B144FE6BBFB2}" type="parTrans" cxnId="{4AB6CF88-37B8-483B-B74C-A2AFBAE3D966}">
      <dgm:prSet/>
      <dgm:spPr>
        <a:solidFill>
          <a:srgbClr val="79C1ED"/>
        </a:solidFill>
      </dgm:spPr>
      <dgm:t>
        <a:bodyPr/>
        <a:lstStyle/>
        <a:p>
          <a:endParaRPr lang="en-GB" sz="800">
            <a:solidFill>
              <a:schemeClr val="tx1"/>
            </a:solidFill>
          </a:endParaRPr>
        </a:p>
      </dgm:t>
    </dgm:pt>
    <dgm:pt modelId="{E4822943-26E6-488A-A8EE-027E2E63D731}" type="sibTrans" cxnId="{4AB6CF88-37B8-483B-B74C-A2AFBAE3D966}">
      <dgm:prSet custT="1"/>
      <dgm:spPr>
        <a:solidFill>
          <a:schemeClr val="bg1"/>
        </a:solidFill>
      </dgm:spPr>
      <dgm:t>
        <a:bodyPr/>
        <a:lstStyle/>
        <a:p>
          <a:r>
            <a:rPr lang="en-GB" sz="800" b="1" dirty="0">
              <a:solidFill>
                <a:schemeClr val="tx1"/>
              </a:solidFill>
            </a:rPr>
            <a:t>Band 9</a:t>
          </a:r>
        </a:p>
      </dgm:t>
    </dgm:pt>
    <dgm:pt modelId="{42D1292A-3AAF-4CA8-A97C-E66B20644148}">
      <dgm:prSet phldrT="[Text]" custT="1"/>
      <dgm:spPr>
        <a:solidFill>
          <a:srgbClr val="79C1ED"/>
        </a:solidFill>
      </dgm:spPr>
      <dgm:t>
        <a:bodyPr/>
        <a:lstStyle/>
        <a:p>
          <a:r>
            <a:rPr lang="en-GB" sz="800" dirty="0">
              <a:solidFill>
                <a:schemeClr val="tx1"/>
              </a:solidFill>
            </a:rPr>
            <a:t>Director of Planning</a:t>
          </a:r>
        </a:p>
      </dgm:t>
    </dgm:pt>
    <dgm:pt modelId="{E723A3BD-F724-40FD-8B17-00A84D9EFFE1}" type="parTrans" cxnId="{BCB112CB-BA9A-4ADD-AF41-4B8754302D6A}">
      <dgm:prSet/>
      <dgm:spPr>
        <a:solidFill>
          <a:srgbClr val="79C1ED"/>
        </a:solidFill>
      </dgm:spPr>
      <dgm:t>
        <a:bodyPr/>
        <a:lstStyle/>
        <a:p>
          <a:endParaRPr lang="en-GB" sz="800">
            <a:solidFill>
              <a:schemeClr val="tx1"/>
            </a:solidFill>
          </a:endParaRPr>
        </a:p>
      </dgm:t>
    </dgm:pt>
    <dgm:pt modelId="{9954B4D7-2E07-44C5-85FD-EDB9A57BD199}" type="sibTrans" cxnId="{BCB112CB-BA9A-4ADD-AF41-4B8754302D6A}">
      <dgm:prSet custT="1"/>
      <dgm:spPr>
        <a:solidFill>
          <a:schemeClr val="bg1"/>
        </a:solidFill>
      </dgm:spPr>
      <dgm:t>
        <a:bodyPr/>
        <a:lstStyle/>
        <a:p>
          <a:r>
            <a:rPr lang="en-GB" sz="800" b="1" dirty="0">
              <a:solidFill>
                <a:schemeClr val="tx1"/>
              </a:solidFill>
            </a:rPr>
            <a:t>Band 9</a:t>
          </a:r>
        </a:p>
      </dgm:t>
    </dgm:pt>
    <dgm:pt modelId="{99A9C30E-FD8A-445A-87CE-CA59835230EA}">
      <dgm:prSet custT="1"/>
      <dgm:spPr>
        <a:solidFill>
          <a:srgbClr val="79C1ED"/>
        </a:solidFill>
      </dgm:spPr>
      <dgm:t>
        <a:bodyPr/>
        <a:lstStyle/>
        <a:p>
          <a:r>
            <a:rPr lang="en-GB" sz="800" dirty="0">
              <a:solidFill>
                <a:schemeClr val="tx1"/>
              </a:solidFill>
            </a:rPr>
            <a:t>Operational Finance Team</a:t>
          </a:r>
        </a:p>
      </dgm:t>
    </dgm:pt>
    <dgm:pt modelId="{ACD37C5D-39CB-4E1E-8669-1980D8523C5B}" type="parTrans" cxnId="{FBB8EC8C-7835-4EEF-9FED-0A89E13B2153}">
      <dgm:prSet/>
      <dgm:spPr>
        <a:solidFill>
          <a:srgbClr val="79C1ED"/>
        </a:solidFill>
      </dgm:spPr>
      <dgm:t>
        <a:bodyPr/>
        <a:lstStyle/>
        <a:p>
          <a:endParaRPr lang="en-GB" sz="800">
            <a:solidFill>
              <a:schemeClr val="tx1"/>
            </a:solidFill>
          </a:endParaRPr>
        </a:p>
      </dgm:t>
    </dgm:pt>
    <dgm:pt modelId="{DF4FE92F-2998-4475-861D-CDE247EDEB88}" type="sibTrans" cxnId="{FBB8EC8C-7835-4EEF-9FED-0A89E13B2153}">
      <dgm:prSet custT="1"/>
      <dgm:spPr>
        <a:solidFill>
          <a:schemeClr val="bg1"/>
        </a:solidFill>
      </dgm:spPr>
      <dgm:t>
        <a:bodyPr/>
        <a:lstStyle/>
        <a:p>
          <a:r>
            <a:rPr lang="en-GB" sz="800" b="1" dirty="0">
              <a:solidFill>
                <a:schemeClr val="tx1"/>
              </a:solidFill>
            </a:rPr>
            <a:t>See Sheet 2</a:t>
          </a:r>
        </a:p>
      </dgm:t>
    </dgm:pt>
    <dgm:pt modelId="{A00C0B13-FC4E-4B5E-99AD-131C5E3B8452}">
      <dgm:prSet custT="1"/>
      <dgm:spPr>
        <a:solidFill>
          <a:srgbClr val="79C1ED"/>
        </a:solidFill>
      </dgm:spPr>
      <dgm:t>
        <a:bodyPr/>
        <a:lstStyle/>
        <a:p>
          <a:r>
            <a:rPr lang="en-GB" sz="800" dirty="0">
              <a:solidFill>
                <a:schemeClr val="tx1"/>
              </a:solidFill>
            </a:rPr>
            <a:t>Head of System Finance</a:t>
          </a:r>
        </a:p>
      </dgm:t>
    </dgm:pt>
    <dgm:pt modelId="{C3DB0D34-62F0-4A2A-BD4A-A2E6F3C37270}" type="parTrans" cxnId="{ED7D8EFF-6FE3-4F4F-8839-E39D6AE6CFAB}">
      <dgm:prSet/>
      <dgm:spPr>
        <a:solidFill>
          <a:srgbClr val="79C1ED"/>
        </a:solidFill>
      </dgm:spPr>
      <dgm:t>
        <a:bodyPr/>
        <a:lstStyle/>
        <a:p>
          <a:endParaRPr lang="en-GB" sz="800">
            <a:solidFill>
              <a:schemeClr val="tx1"/>
            </a:solidFill>
          </a:endParaRPr>
        </a:p>
      </dgm:t>
    </dgm:pt>
    <dgm:pt modelId="{57F0ED85-6415-4D53-9196-654740AAC827}" type="sibTrans" cxnId="{ED7D8EFF-6FE3-4F4F-8839-E39D6AE6CFAB}">
      <dgm:prSet custT="1"/>
      <dgm:spPr>
        <a:solidFill>
          <a:schemeClr val="bg1"/>
        </a:solidFill>
      </dgm:spPr>
      <dgm:t>
        <a:bodyPr/>
        <a:lstStyle/>
        <a:p>
          <a:r>
            <a:rPr lang="en-GB" sz="800" b="1" dirty="0">
              <a:solidFill>
                <a:schemeClr val="tx1"/>
              </a:solidFill>
            </a:rPr>
            <a:t>Band 8c</a:t>
          </a:r>
        </a:p>
      </dgm:t>
    </dgm:pt>
    <dgm:pt modelId="{168398B4-59F8-479B-AE0E-4DC6FCFB0324}">
      <dgm:prSet custT="1"/>
      <dgm:spPr>
        <a:solidFill>
          <a:srgbClr val="79C1ED"/>
        </a:solidFill>
      </dgm:spPr>
      <dgm:t>
        <a:bodyPr/>
        <a:lstStyle/>
        <a:p>
          <a:r>
            <a:rPr lang="en-GB" sz="800" dirty="0">
              <a:solidFill>
                <a:schemeClr val="tx1"/>
              </a:solidFill>
            </a:rPr>
            <a:t>System Planning Accountant</a:t>
          </a:r>
        </a:p>
      </dgm:t>
    </dgm:pt>
    <dgm:pt modelId="{C48EE3E4-D688-4321-B410-D38661BD0744}" type="parTrans" cxnId="{8F0AD85E-842B-4518-A032-6248E2FBCAC3}">
      <dgm:prSet/>
      <dgm:spPr>
        <a:solidFill>
          <a:srgbClr val="79C1ED"/>
        </a:solidFill>
      </dgm:spPr>
      <dgm:t>
        <a:bodyPr/>
        <a:lstStyle/>
        <a:p>
          <a:endParaRPr lang="en-GB" sz="800">
            <a:solidFill>
              <a:schemeClr val="tx1"/>
            </a:solidFill>
          </a:endParaRPr>
        </a:p>
      </dgm:t>
    </dgm:pt>
    <dgm:pt modelId="{0673049B-5D20-48DE-A28E-4F9D397990D5}" type="sibTrans" cxnId="{8F0AD85E-842B-4518-A032-6248E2FBCAC3}">
      <dgm:prSet custT="1"/>
      <dgm:spPr>
        <a:solidFill>
          <a:schemeClr val="bg1"/>
        </a:solidFill>
      </dgm:spPr>
      <dgm:t>
        <a:bodyPr/>
        <a:lstStyle/>
        <a:p>
          <a:r>
            <a:rPr lang="en-GB" sz="800" b="1" dirty="0">
              <a:solidFill>
                <a:schemeClr val="tx1"/>
              </a:solidFill>
            </a:rPr>
            <a:t>Band 7</a:t>
          </a:r>
        </a:p>
      </dgm:t>
    </dgm:pt>
    <dgm:pt modelId="{664AA489-1295-4069-893A-13CE13BEB2F6}" type="pres">
      <dgm:prSet presAssocID="{69E1BF35-0A58-4E50-BA0D-BF07C4A5C8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BA0666B-2C11-4E5E-A7C3-383FF7FF67CD}" type="pres">
      <dgm:prSet presAssocID="{2E74D540-DFE4-44F6-BD12-8959E246AAC8}" presName="hierRoot1" presStyleCnt="0">
        <dgm:presLayoutVars>
          <dgm:hierBranch val="init"/>
        </dgm:presLayoutVars>
      </dgm:prSet>
      <dgm:spPr/>
    </dgm:pt>
    <dgm:pt modelId="{47E8783D-1DD1-41A9-952C-E17C42CF03B2}" type="pres">
      <dgm:prSet presAssocID="{2E74D540-DFE4-44F6-BD12-8959E246AAC8}" presName="rootComposite1" presStyleCnt="0"/>
      <dgm:spPr/>
    </dgm:pt>
    <dgm:pt modelId="{432F64E1-24AB-441B-8302-3C04E9702D8C}" type="pres">
      <dgm:prSet presAssocID="{2E74D540-DFE4-44F6-BD12-8959E246AAC8}" presName="rootText1" presStyleLbl="node0" presStyleIdx="0" presStyleCnt="1">
        <dgm:presLayoutVars>
          <dgm:chMax/>
          <dgm:chPref val="3"/>
        </dgm:presLayoutVars>
      </dgm:prSet>
      <dgm:spPr/>
    </dgm:pt>
    <dgm:pt modelId="{9ACED4B7-02EB-4077-8BF6-42B294D98F0F}" type="pres">
      <dgm:prSet presAssocID="{2E74D540-DFE4-44F6-BD12-8959E246AAC8}" presName="titleText1" presStyleLbl="fgAcc0" presStyleIdx="0" presStyleCnt="1">
        <dgm:presLayoutVars>
          <dgm:chMax val="0"/>
          <dgm:chPref val="0"/>
        </dgm:presLayoutVars>
      </dgm:prSet>
      <dgm:spPr/>
    </dgm:pt>
    <dgm:pt modelId="{1CFEB285-A618-4741-B453-ED57542F233C}" type="pres">
      <dgm:prSet presAssocID="{2E74D540-DFE4-44F6-BD12-8959E246AAC8}" presName="rootConnector1" presStyleLbl="node1" presStyleIdx="0" presStyleCnt="5"/>
      <dgm:spPr/>
    </dgm:pt>
    <dgm:pt modelId="{EE197B66-2089-4F26-ACA6-DCBEE824E6BC}" type="pres">
      <dgm:prSet presAssocID="{2E74D540-DFE4-44F6-BD12-8959E246AAC8}" presName="hierChild2" presStyleCnt="0"/>
      <dgm:spPr/>
    </dgm:pt>
    <dgm:pt modelId="{734A5983-E183-488B-8097-8C6F3AA2B289}" type="pres">
      <dgm:prSet presAssocID="{E2E346D7-3B3D-4D9A-9588-B144FE6BBFB2}" presName="Name37" presStyleLbl="parChTrans1D2" presStyleIdx="0" presStyleCnt="3"/>
      <dgm:spPr/>
    </dgm:pt>
    <dgm:pt modelId="{FD6E9A8F-9108-474E-9A19-C25D413D574C}" type="pres">
      <dgm:prSet presAssocID="{8642E86C-2076-4F62-B5EE-94D26E70810F}" presName="hierRoot2" presStyleCnt="0">
        <dgm:presLayoutVars>
          <dgm:hierBranch val="init"/>
        </dgm:presLayoutVars>
      </dgm:prSet>
      <dgm:spPr/>
    </dgm:pt>
    <dgm:pt modelId="{ECAC3B7B-D98E-49A0-A1FB-57A5075B927F}" type="pres">
      <dgm:prSet presAssocID="{8642E86C-2076-4F62-B5EE-94D26E70810F}" presName="rootComposite" presStyleCnt="0"/>
      <dgm:spPr/>
    </dgm:pt>
    <dgm:pt modelId="{F6661F2C-93B1-4CAF-89C4-A99AC25E918A}" type="pres">
      <dgm:prSet presAssocID="{8642E86C-2076-4F62-B5EE-94D26E70810F}" presName="rootText" presStyleLbl="node1" presStyleIdx="0" presStyleCnt="5">
        <dgm:presLayoutVars>
          <dgm:chMax/>
          <dgm:chPref val="3"/>
        </dgm:presLayoutVars>
      </dgm:prSet>
      <dgm:spPr/>
    </dgm:pt>
    <dgm:pt modelId="{EEE79896-37EF-47AE-944F-F9D10AC318D9}" type="pres">
      <dgm:prSet presAssocID="{8642E86C-2076-4F62-B5EE-94D26E70810F}" presName="titleText2" presStyleLbl="fgAcc1" presStyleIdx="0" presStyleCnt="5">
        <dgm:presLayoutVars>
          <dgm:chMax val="0"/>
          <dgm:chPref val="0"/>
        </dgm:presLayoutVars>
      </dgm:prSet>
      <dgm:spPr/>
    </dgm:pt>
    <dgm:pt modelId="{F0B55531-075F-4380-AA41-377223031B72}" type="pres">
      <dgm:prSet presAssocID="{8642E86C-2076-4F62-B5EE-94D26E70810F}" presName="rootConnector" presStyleLbl="node2" presStyleIdx="0" presStyleCnt="0"/>
      <dgm:spPr/>
    </dgm:pt>
    <dgm:pt modelId="{5D83D028-3509-4C8D-964C-3DB11B0BF378}" type="pres">
      <dgm:prSet presAssocID="{8642E86C-2076-4F62-B5EE-94D26E70810F}" presName="hierChild4" presStyleCnt="0"/>
      <dgm:spPr/>
    </dgm:pt>
    <dgm:pt modelId="{A2CB4B93-CB96-4FAE-B45D-F587B9BC3D83}" type="pres">
      <dgm:prSet presAssocID="{ACD37C5D-39CB-4E1E-8669-1980D8523C5B}" presName="Name37" presStyleLbl="parChTrans1D3" presStyleIdx="0" presStyleCnt="2"/>
      <dgm:spPr/>
    </dgm:pt>
    <dgm:pt modelId="{7EBB4599-4A4C-4828-8B28-A100178676D0}" type="pres">
      <dgm:prSet presAssocID="{99A9C30E-FD8A-445A-87CE-CA59835230EA}" presName="hierRoot2" presStyleCnt="0">
        <dgm:presLayoutVars>
          <dgm:hierBranch val="init"/>
        </dgm:presLayoutVars>
      </dgm:prSet>
      <dgm:spPr/>
    </dgm:pt>
    <dgm:pt modelId="{2F9099AD-659F-4E76-B1D7-1340BCBC5B46}" type="pres">
      <dgm:prSet presAssocID="{99A9C30E-FD8A-445A-87CE-CA59835230EA}" presName="rootComposite" presStyleCnt="0"/>
      <dgm:spPr/>
    </dgm:pt>
    <dgm:pt modelId="{8880A6C9-2E6A-4D2E-8587-4F159AD82083}" type="pres">
      <dgm:prSet presAssocID="{99A9C30E-FD8A-445A-87CE-CA59835230EA}" presName="rootText" presStyleLbl="node1" presStyleIdx="1" presStyleCnt="5">
        <dgm:presLayoutVars>
          <dgm:chMax/>
          <dgm:chPref val="3"/>
        </dgm:presLayoutVars>
      </dgm:prSet>
      <dgm:spPr/>
    </dgm:pt>
    <dgm:pt modelId="{BD1E4745-4058-4393-9234-E9F87727A254}" type="pres">
      <dgm:prSet presAssocID="{99A9C30E-FD8A-445A-87CE-CA59835230EA}" presName="titleText2" presStyleLbl="fgAcc1" presStyleIdx="1" presStyleCnt="5">
        <dgm:presLayoutVars>
          <dgm:chMax val="0"/>
          <dgm:chPref val="0"/>
        </dgm:presLayoutVars>
      </dgm:prSet>
      <dgm:spPr/>
    </dgm:pt>
    <dgm:pt modelId="{CF53816C-BFB9-4DF6-A705-D806F34341C4}" type="pres">
      <dgm:prSet presAssocID="{99A9C30E-FD8A-445A-87CE-CA59835230EA}" presName="rootConnector" presStyleLbl="node3" presStyleIdx="0" presStyleCnt="0"/>
      <dgm:spPr/>
    </dgm:pt>
    <dgm:pt modelId="{366AB06B-2615-4F04-9893-DAB034B017B2}" type="pres">
      <dgm:prSet presAssocID="{99A9C30E-FD8A-445A-87CE-CA59835230EA}" presName="hierChild4" presStyleCnt="0"/>
      <dgm:spPr/>
    </dgm:pt>
    <dgm:pt modelId="{AFD8DC36-4211-4ECF-A20F-DCE9BE5A4665}" type="pres">
      <dgm:prSet presAssocID="{99A9C30E-FD8A-445A-87CE-CA59835230EA}" presName="hierChild5" presStyleCnt="0"/>
      <dgm:spPr/>
    </dgm:pt>
    <dgm:pt modelId="{7741BF81-B8F9-44DD-B2D8-E31C82D8773C}" type="pres">
      <dgm:prSet presAssocID="{8642E86C-2076-4F62-B5EE-94D26E70810F}" presName="hierChild5" presStyleCnt="0"/>
      <dgm:spPr/>
    </dgm:pt>
    <dgm:pt modelId="{63069C49-A581-4A77-A1E9-E289D54ECE62}" type="pres">
      <dgm:prSet presAssocID="{E723A3BD-F724-40FD-8B17-00A84D9EFFE1}" presName="Name37" presStyleLbl="parChTrans1D2" presStyleIdx="1" presStyleCnt="3"/>
      <dgm:spPr/>
    </dgm:pt>
    <dgm:pt modelId="{3540C1F3-53DB-4BB1-B1FE-ABD5E050ED25}" type="pres">
      <dgm:prSet presAssocID="{42D1292A-3AAF-4CA8-A97C-E66B20644148}" presName="hierRoot2" presStyleCnt="0">
        <dgm:presLayoutVars>
          <dgm:hierBranch val="init"/>
        </dgm:presLayoutVars>
      </dgm:prSet>
      <dgm:spPr/>
    </dgm:pt>
    <dgm:pt modelId="{45EF0837-56DD-4384-9D7D-CCAF09154AFA}" type="pres">
      <dgm:prSet presAssocID="{42D1292A-3AAF-4CA8-A97C-E66B20644148}" presName="rootComposite" presStyleCnt="0"/>
      <dgm:spPr/>
    </dgm:pt>
    <dgm:pt modelId="{05478B36-D218-467B-A995-EA2001D5AEB0}" type="pres">
      <dgm:prSet presAssocID="{42D1292A-3AAF-4CA8-A97C-E66B20644148}" presName="rootText" presStyleLbl="node1" presStyleIdx="2" presStyleCnt="5">
        <dgm:presLayoutVars>
          <dgm:chMax/>
          <dgm:chPref val="3"/>
        </dgm:presLayoutVars>
      </dgm:prSet>
      <dgm:spPr/>
    </dgm:pt>
    <dgm:pt modelId="{31F1B85A-1D96-424C-80AE-D385756B1A58}" type="pres">
      <dgm:prSet presAssocID="{42D1292A-3AAF-4CA8-A97C-E66B20644148}" presName="titleText2" presStyleLbl="fgAcc1" presStyleIdx="2" presStyleCnt="5">
        <dgm:presLayoutVars>
          <dgm:chMax val="0"/>
          <dgm:chPref val="0"/>
        </dgm:presLayoutVars>
      </dgm:prSet>
      <dgm:spPr/>
    </dgm:pt>
    <dgm:pt modelId="{CCC58CA9-0AFD-4514-9FAF-15419E5364AB}" type="pres">
      <dgm:prSet presAssocID="{42D1292A-3AAF-4CA8-A97C-E66B20644148}" presName="rootConnector" presStyleLbl="node2" presStyleIdx="0" presStyleCnt="0"/>
      <dgm:spPr/>
    </dgm:pt>
    <dgm:pt modelId="{79AD791B-0DEB-43B4-9F75-C961383BE3A9}" type="pres">
      <dgm:prSet presAssocID="{42D1292A-3AAF-4CA8-A97C-E66B20644148}" presName="hierChild4" presStyleCnt="0"/>
      <dgm:spPr/>
    </dgm:pt>
    <dgm:pt modelId="{05949543-643F-42E4-8A40-E1CFF8099677}" type="pres">
      <dgm:prSet presAssocID="{C3DB0D34-62F0-4A2A-BD4A-A2E6F3C37270}" presName="Name37" presStyleLbl="parChTrans1D3" presStyleIdx="1" presStyleCnt="2"/>
      <dgm:spPr/>
    </dgm:pt>
    <dgm:pt modelId="{59F5FF70-399A-4800-A8E4-E7791512BD35}" type="pres">
      <dgm:prSet presAssocID="{A00C0B13-FC4E-4B5E-99AD-131C5E3B8452}" presName="hierRoot2" presStyleCnt="0">
        <dgm:presLayoutVars>
          <dgm:hierBranch val="init"/>
        </dgm:presLayoutVars>
      </dgm:prSet>
      <dgm:spPr/>
    </dgm:pt>
    <dgm:pt modelId="{63639EC8-A49C-44AD-9628-47ECAA1BC7FF}" type="pres">
      <dgm:prSet presAssocID="{A00C0B13-FC4E-4B5E-99AD-131C5E3B8452}" presName="rootComposite" presStyleCnt="0"/>
      <dgm:spPr/>
    </dgm:pt>
    <dgm:pt modelId="{4F8B0EBF-CD31-45B2-BF09-EB079B44DBF3}" type="pres">
      <dgm:prSet presAssocID="{A00C0B13-FC4E-4B5E-99AD-131C5E3B8452}" presName="rootText" presStyleLbl="node1" presStyleIdx="3" presStyleCnt="5">
        <dgm:presLayoutVars>
          <dgm:chMax/>
          <dgm:chPref val="3"/>
        </dgm:presLayoutVars>
      </dgm:prSet>
      <dgm:spPr/>
    </dgm:pt>
    <dgm:pt modelId="{B3D11CBD-6D6C-4F7F-B058-13A1D3690295}" type="pres">
      <dgm:prSet presAssocID="{A00C0B13-FC4E-4B5E-99AD-131C5E3B8452}" presName="titleText2" presStyleLbl="fgAcc1" presStyleIdx="3" presStyleCnt="5">
        <dgm:presLayoutVars>
          <dgm:chMax val="0"/>
          <dgm:chPref val="0"/>
        </dgm:presLayoutVars>
      </dgm:prSet>
      <dgm:spPr/>
    </dgm:pt>
    <dgm:pt modelId="{E312D222-16CD-4401-8BFC-01836286ADAD}" type="pres">
      <dgm:prSet presAssocID="{A00C0B13-FC4E-4B5E-99AD-131C5E3B8452}" presName="rootConnector" presStyleLbl="node3" presStyleIdx="0" presStyleCnt="0"/>
      <dgm:spPr/>
    </dgm:pt>
    <dgm:pt modelId="{B1D01F7D-8B6C-4983-A4ED-6053EEA422B1}" type="pres">
      <dgm:prSet presAssocID="{A00C0B13-FC4E-4B5E-99AD-131C5E3B8452}" presName="hierChild4" presStyleCnt="0"/>
      <dgm:spPr/>
    </dgm:pt>
    <dgm:pt modelId="{1CA10CD2-0CF3-48F1-B23F-3553C2B41B2F}" type="pres">
      <dgm:prSet presAssocID="{C48EE3E4-D688-4321-B410-D38661BD0744}" presName="Name37" presStyleLbl="parChTrans1D4" presStyleIdx="0" presStyleCnt="1"/>
      <dgm:spPr/>
    </dgm:pt>
    <dgm:pt modelId="{F809A28E-B9F7-4DD6-B4CF-D490F2D5F2B0}" type="pres">
      <dgm:prSet presAssocID="{168398B4-59F8-479B-AE0E-4DC6FCFB0324}" presName="hierRoot2" presStyleCnt="0">
        <dgm:presLayoutVars>
          <dgm:hierBranch val="init"/>
        </dgm:presLayoutVars>
      </dgm:prSet>
      <dgm:spPr/>
    </dgm:pt>
    <dgm:pt modelId="{A5922913-815F-4F08-859B-59F624922403}" type="pres">
      <dgm:prSet presAssocID="{168398B4-59F8-479B-AE0E-4DC6FCFB0324}" presName="rootComposite" presStyleCnt="0"/>
      <dgm:spPr/>
    </dgm:pt>
    <dgm:pt modelId="{C84A0804-51DA-4BDE-9CCB-145850BC7C56}" type="pres">
      <dgm:prSet presAssocID="{168398B4-59F8-479B-AE0E-4DC6FCFB0324}" presName="rootText" presStyleLbl="node1" presStyleIdx="4" presStyleCnt="5">
        <dgm:presLayoutVars>
          <dgm:chMax/>
          <dgm:chPref val="3"/>
        </dgm:presLayoutVars>
      </dgm:prSet>
      <dgm:spPr/>
    </dgm:pt>
    <dgm:pt modelId="{569EF99C-A211-4584-94EE-0F134BCF8B6C}" type="pres">
      <dgm:prSet presAssocID="{168398B4-59F8-479B-AE0E-4DC6FCFB0324}" presName="titleText2" presStyleLbl="fgAcc1" presStyleIdx="4" presStyleCnt="5">
        <dgm:presLayoutVars>
          <dgm:chMax val="0"/>
          <dgm:chPref val="0"/>
        </dgm:presLayoutVars>
      </dgm:prSet>
      <dgm:spPr/>
    </dgm:pt>
    <dgm:pt modelId="{4C9A2E32-2E28-4F51-AB34-D3B31919A62A}" type="pres">
      <dgm:prSet presAssocID="{168398B4-59F8-479B-AE0E-4DC6FCFB0324}" presName="rootConnector" presStyleLbl="node4" presStyleIdx="0" presStyleCnt="0"/>
      <dgm:spPr/>
    </dgm:pt>
    <dgm:pt modelId="{BF4B8F2A-8DBA-4231-B923-FDB0B089485D}" type="pres">
      <dgm:prSet presAssocID="{168398B4-59F8-479B-AE0E-4DC6FCFB0324}" presName="hierChild4" presStyleCnt="0"/>
      <dgm:spPr/>
    </dgm:pt>
    <dgm:pt modelId="{5E1999B9-13C9-4FC6-A846-38D6429AB414}" type="pres">
      <dgm:prSet presAssocID="{168398B4-59F8-479B-AE0E-4DC6FCFB0324}" presName="hierChild5" presStyleCnt="0"/>
      <dgm:spPr/>
    </dgm:pt>
    <dgm:pt modelId="{A3CF4E59-BD49-4F7D-BC97-6BB4A995DD95}" type="pres">
      <dgm:prSet presAssocID="{A00C0B13-FC4E-4B5E-99AD-131C5E3B8452}" presName="hierChild5" presStyleCnt="0"/>
      <dgm:spPr/>
    </dgm:pt>
    <dgm:pt modelId="{96348F27-A032-4C99-B832-F029DFCA8280}" type="pres">
      <dgm:prSet presAssocID="{42D1292A-3AAF-4CA8-A97C-E66B20644148}" presName="hierChild5" presStyleCnt="0"/>
      <dgm:spPr/>
    </dgm:pt>
    <dgm:pt modelId="{432F39BB-6218-4D80-8A65-1216B0207675}" type="pres">
      <dgm:prSet presAssocID="{2E74D540-DFE4-44F6-BD12-8959E246AAC8}" presName="hierChild3" presStyleCnt="0"/>
      <dgm:spPr/>
    </dgm:pt>
    <dgm:pt modelId="{1FDAEB0F-7324-4A50-8D9F-3D9E23E5B61B}" type="pres">
      <dgm:prSet presAssocID="{FE58A1AF-C846-4144-AF4F-B9BCB67AC5D1}" presName="Name96" presStyleLbl="parChTrans1D2" presStyleIdx="2" presStyleCnt="3"/>
      <dgm:spPr/>
    </dgm:pt>
    <dgm:pt modelId="{E31E7448-6017-498C-982B-FEB3C64F9951}" type="pres">
      <dgm:prSet presAssocID="{CD65631B-C3B7-4659-AEBA-E691C94D85A4}" presName="hierRoot3" presStyleCnt="0">
        <dgm:presLayoutVars>
          <dgm:hierBranch val="init"/>
        </dgm:presLayoutVars>
      </dgm:prSet>
      <dgm:spPr/>
    </dgm:pt>
    <dgm:pt modelId="{E2933DD0-A70B-40FB-948E-1654874B2E06}" type="pres">
      <dgm:prSet presAssocID="{CD65631B-C3B7-4659-AEBA-E691C94D85A4}" presName="rootComposite3" presStyleCnt="0"/>
      <dgm:spPr/>
    </dgm:pt>
    <dgm:pt modelId="{4C886EF0-5C0E-4B8B-B8E0-20C72724E56D}" type="pres">
      <dgm:prSet presAssocID="{CD65631B-C3B7-4659-AEBA-E691C94D85A4}" presName="rootText3" presStyleLbl="asst1" presStyleIdx="0" presStyleCnt="1">
        <dgm:presLayoutVars>
          <dgm:chPref val="3"/>
        </dgm:presLayoutVars>
      </dgm:prSet>
      <dgm:spPr/>
    </dgm:pt>
    <dgm:pt modelId="{210CFCAB-DF9F-4946-98C5-2F0DEB25B726}" type="pres">
      <dgm:prSet presAssocID="{CD65631B-C3B7-4659-AEBA-E691C94D85A4}" presName="titleText3" presStyleLbl="fgAcc2" presStyleIdx="0" presStyleCnt="1">
        <dgm:presLayoutVars>
          <dgm:chMax val="0"/>
          <dgm:chPref val="0"/>
        </dgm:presLayoutVars>
      </dgm:prSet>
      <dgm:spPr/>
    </dgm:pt>
    <dgm:pt modelId="{DAABB32C-BC82-47DA-AA60-F26BF46A4EAF}" type="pres">
      <dgm:prSet presAssocID="{CD65631B-C3B7-4659-AEBA-E691C94D85A4}" presName="rootConnector3" presStyleLbl="asst1" presStyleIdx="0" presStyleCnt="1"/>
      <dgm:spPr/>
    </dgm:pt>
    <dgm:pt modelId="{3EB54CD9-FC1C-4D1D-B380-815C7A4C2755}" type="pres">
      <dgm:prSet presAssocID="{CD65631B-C3B7-4659-AEBA-E691C94D85A4}" presName="hierChild6" presStyleCnt="0"/>
      <dgm:spPr/>
    </dgm:pt>
    <dgm:pt modelId="{B90AEEDB-A01F-4219-8586-99089DC96CD9}" type="pres">
      <dgm:prSet presAssocID="{CD65631B-C3B7-4659-AEBA-E691C94D85A4}" presName="hierChild7" presStyleCnt="0"/>
      <dgm:spPr/>
    </dgm:pt>
  </dgm:ptLst>
  <dgm:cxnLst>
    <dgm:cxn modelId="{54101800-318A-4921-932F-B590BCD52485}" type="presOf" srcId="{CD65631B-C3B7-4659-AEBA-E691C94D85A4}" destId="{DAABB32C-BC82-47DA-AA60-F26BF46A4EAF}" srcOrd="1" destOrd="0" presId="urn:microsoft.com/office/officeart/2008/layout/NameandTitleOrganizationalChart"/>
    <dgm:cxn modelId="{F28DD000-35E9-471F-88EF-5AECDE7DC296}" type="presOf" srcId="{8642E86C-2076-4F62-B5EE-94D26E70810F}" destId="{F6661F2C-93B1-4CAF-89C4-A99AC25E918A}" srcOrd="0" destOrd="0" presId="urn:microsoft.com/office/officeart/2008/layout/NameandTitleOrganizationalChart"/>
    <dgm:cxn modelId="{2F1F290C-F19F-4FA4-B9D8-BFBF38B0ABAD}" srcId="{69E1BF35-0A58-4E50-BA0D-BF07C4A5C8DD}" destId="{2E74D540-DFE4-44F6-BD12-8959E246AAC8}" srcOrd="0" destOrd="0" parTransId="{62F8C63F-F616-4F36-8739-C657F8AB746A}" sibTransId="{656B9610-76FA-4F4B-8449-E1EFE80A2F1B}"/>
    <dgm:cxn modelId="{EFD0C217-1108-4699-A55A-103FDE5C15BA}" type="presOf" srcId="{8642E86C-2076-4F62-B5EE-94D26E70810F}" destId="{F0B55531-075F-4380-AA41-377223031B72}" srcOrd="1" destOrd="0" presId="urn:microsoft.com/office/officeart/2008/layout/NameandTitleOrganizationalChart"/>
    <dgm:cxn modelId="{EEDA8925-C402-4C99-8DE7-87345E53E3E2}" srcId="{2E74D540-DFE4-44F6-BD12-8959E246AAC8}" destId="{CD65631B-C3B7-4659-AEBA-E691C94D85A4}" srcOrd="0" destOrd="0" parTransId="{FE58A1AF-C846-4144-AF4F-B9BCB67AC5D1}" sibTransId="{5E8B4B55-2CF8-4B8B-9CF1-C4DF8A562D56}"/>
    <dgm:cxn modelId="{A3164C34-29DA-42AA-AFCF-2A3A903394A1}" type="presOf" srcId="{DF4FE92F-2998-4475-861D-CDE247EDEB88}" destId="{BD1E4745-4058-4393-9234-E9F87727A254}" srcOrd="0" destOrd="0" presId="urn:microsoft.com/office/officeart/2008/layout/NameandTitleOrganizationalChart"/>
    <dgm:cxn modelId="{E82ABB38-7D4C-4C11-9829-4BE71AE1DF79}" type="presOf" srcId="{656B9610-76FA-4F4B-8449-E1EFE80A2F1B}" destId="{9ACED4B7-02EB-4077-8BF6-42B294D98F0F}" srcOrd="0" destOrd="0" presId="urn:microsoft.com/office/officeart/2008/layout/NameandTitleOrganizationalChart"/>
    <dgm:cxn modelId="{51BB5E5B-CCB6-4720-B705-7A6A480DA54A}" type="presOf" srcId="{CD65631B-C3B7-4659-AEBA-E691C94D85A4}" destId="{4C886EF0-5C0E-4B8B-B8E0-20C72724E56D}" srcOrd="0" destOrd="0" presId="urn:microsoft.com/office/officeart/2008/layout/NameandTitleOrganizationalChart"/>
    <dgm:cxn modelId="{DE7F045C-FFF7-4352-8743-C3CC2A441722}" type="presOf" srcId="{57F0ED85-6415-4D53-9196-654740AAC827}" destId="{B3D11CBD-6D6C-4F7F-B058-13A1D3690295}" srcOrd="0" destOrd="0" presId="urn:microsoft.com/office/officeart/2008/layout/NameandTitleOrganizationalChart"/>
    <dgm:cxn modelId="{4C55305C-B78E-45F8-AC9C-9608A14B8F82}" type="presOf" srcId="{2E74D540-DFE4-44F6-BD12-8959E246AAC8}" destId="{1CFEB285-A618-4741-B453-ED57542F233C}" srcOrd="1" destOrd="0" presId="urn:microsoft.com/office/officeart/2008/layout/NameandTitleOrganizationalChart"/>
    <dgm:cxn modelId="{8F0AD85E-842B-4518-A032-6248E2FBCAC3}" srcId="{A00C0B13-FC4E-4B5E-99AD-131C5E3B8452}" destId="{168398B4-59F8-479B-AE0E-4DC6FCFB0324}" srcOrd="0" destOrd="0" parTransId="{C48EE3E4-D688-4321-B410-D38661BD0744}" sibTransId="{0673049B-5D20-48DE-A28E-4F9D397990D5}"/>
    <dgm:cxn modelId="{017FE05E-63F0-4B2B-9076-4AE00EFFD30E}" type="presOf" srcId="{2E74D540-DFE4-44F6-BD12-8959E246AAC8}" destId="{432F64E1-24AB-441B-8302-3C04E9702D8C}" srcOrd="0" destOrd="0" presId="urn:microsoft.com/office/officeart/2008/layout/NameandTitleOrganizationalChart"/>
    <dgm:cxn modelId="{72936C46-8B90-462C-857E-0F8D0CFF18F5}" type="presOf" srcId="{5E8B4B55-2CF8-4B8B-9CF1-C4DF8A562D56}" destId="{210CFCAB-DF9F-4946-98C5-2F0DEB25B726}" srcOrd="0" destOrd="0" presId="urn:microsoft.com/office/officeart/2008/layout/NameandTitleOrganizationalChart"/>
    <dgm:cxn modelId="{A0BEEE67-27D5-4FFB-BDAE-3CB1A7B91D1F}" type="presOf" srcId="{69E1BF35-0A58-4E50-BA0D-BF07C4A5C8DD}" destId="{664AA489-1295-4069-893A-13CE13BEB2F6}" srcOrd="0" destOrd="0" presId="urn:microsoft.com/office/officeart/2008/layout/NameandTitleOrganizationalChart"/>
    <dgm:cxn modelId="{28604568-F1CD-4492-9FA8-EBAB5282E96A}" type="presOf" srcId="{C48EE3E4-D688-4321-B410-D38661BD0744}" destId="{1CA10CD2-0CF3-48F1-B23F-3553C2B41B2F}" srcOrd="0" destOrd="0" presId="urn:microsoft.com/office/officeart/2008/layout/NameandTitleOrganizationalChart"/>
    <dgm:cxn modelId="{4EC2A06E-C6DF-476C-8794-162D1CFE5BB6}" type="presOf" srcId="{9954B4D7-2E07-44C5-85FD-EDB9A57BD199}" destId="{31F1B85A-1D96-424C-80AE-D385756B1A58}" srcOrd="0" destOrd="0" presId="urn:microsoft.com/office/officeart/2008/layout/NameandTitleOrganizationalChart"/>
    <dgm:cxn modelId="{EC712B7A-269A-4BF8-B419-35ABAEFDACD8}" type="presOf" srcId="{168398B4-59F8-479B-AE0E-4DC6FCFB0324}" destId="{C84A0804-51DA-4BDE-9CCB-145850BC7C56}" srcOrd="0" destOrd="0" presId="urn:microsoft.com/office/officeart/2008/layout/NameandTitleOrganizationalChart"/>
    <dgm:cxn modelId="{2E22AA7A-3D84-496A-8BB4-F53961D76885}" type="presOf" srcId="{ACD37C5D-39CB-4E1E-8669-1980D8523C5B}" destId="{A2CB4B93-CB96-4FAE-B45D-F587B9BC3D83}" srcOrd="0" destOrd="0" presId="urn:microsoft.com/office/officeart/2008/layout/NameandTitleOrganizationalChart"/>
    <dgm:cxn modelId="{4AB6CF88-37B8-483B-B74C-A2AFBAE3D966}" srcId="{2E74D540-DFE4-44F6-BD12-8959E246AAC8}" destId="{8642E86C-2076-4F62-B5EE-94D26E70810F}" srcOrd="1" destOrd="0" parTransId="{E2E346D7-3B3D-4D9A-9588-B144FE6BBFB2}" sibTransId="{E4822943-26E6-488A-A8EE-027E2E63D731}"/>
    <dgm:cxn modelId="{FBB8EC8C-7835-4EEF-9FED-0A89E13B2153}" srcId="{8642E86C-2076-4F62-B5EE-94D26E70810F}" destId="{99A9C30E-FD8A-445A-87CE-CA59835230EA}" srcOrd="0" destOrd="0" parTransId="{ACD37C5D-39CB-4E1E-8669-1980D8523C5B}" sibTransId="{DF4FE92F-2998-4475-861D-CDE247EDEB88}"/>
    <dgm:cxn modelId="{6706B991-2925-4047-AFFC-090AB475128F}" type="presOf" srcId="{99A9C30E-FD8A-445A-87CE-CA59835230EA}" destId="{CF53816C-BFB9-4DF6-A705-D806F34341C4}" srcOrd="1" destOrd="0" presId="urn:microsoft.com/office/officeart/2008/layout/NameandTitleOrganizationalChart"/>
    <dgm:cxn modelId="{73606994-0BAB-4F64-8A40-6A276AD6165A}" type="presOf" srcId="{42D1292A-3AAF-4CA8-A97C-E66B20644148}" destId="{CCC58CA9-0AFD-4514-9FAF-15419E5364AB}" srcOrd="1" destOrd="0" presId="urn:microsoft.com/office/officeart/2008/layout/NameandTitleOrganizationalChart"/>
    <dgm:cxn modelId="{9BEB069B-FA18-4003-B95A-363A76961E17}" type="presOf" srcId="{42D1292A-3AAF-4CA8-A97C-E66B20644148}" destId="{05478B36-D218-467B-A995-EA2001D5AEB0}" srcOrd="0" destOrd="0" presId="urn:microsoft.com/office/officeart/2008/layout/NameandTitleOrganizationalChart"/>
    <dgm:cxn modelId="{13FBB19D-3753-47C0-84A6-57F95388D3F2}" type="presOf" srcId="{C3DB0D34-62F0-4A2A-BD4A-A2E6F3C37270}" destId="{05949543-643F-42E4-8A40-E1CFF8099677}" srcOrd="0" destOrd="0" presId="urn:microsoft.com/office/officeart/2008/layout/NameandTitleOrganizationalChart"/>
    <dgm:cxn modelId="{A6A206A3-2592-475F-AD84-15D51EF5086D}" type="presOf" srcId="{A00C0B13-FC4E-4B5E-99AD-131C5E3B8452}" destId="{4F8B0EBF-CD31-45B2-BF09-EB079B44DBF3}" srcOrd="0" destOrd="0" presId="urn:microsoft.com/office/officeart/2008/layout/NameandTitleOrganizationalChart"/>
    <dgm:cxn modelId="{7FDB70BE-F4F2-4D8B-AD8D-AE2A504E014C}" type="presOf" srcId="{E4822943-26E6-488A-A8EE-027E2E63D731}" destId="{EEE79896-37EF-47AE-944F-F9D10AC318D9}" srcOrd="0" destOrd="0" presId="urn:microsoft.com/office/officeart/2008/layout/NameandTitleOrganizationalChart"/>
    <dgm:cxn modelId="{BCB112CB-BA9A-4ADD-AF41-4B8754302D6A}" srcId="{2E74D540-DFE4-44F6-BD12-8959E246AAC8}" destId="{42D1292A-3AAF-4CA8-A97C-E66B20644148}" srcOrd="2" destOrd="0" parTransId="{E723A3BD-F724-40FD-8B17-00A84D9EFFE1}" sibTransId="{9954B4D7-2E07-44C5-85FD-EDB9A57BD199}"/>
    <dgm:cxn modelId="{1EB847D7-8EF1-4A65-B40D-3025FFC03944}" type="presOf" srcId="{99A9C30E-FD8A-445A-87CE-CA59835230EA}" destId="{8880A6C9-2E6A-4D2E-8587-4F159AD82083}" srcOrd="0" destOrd="0" presId="urn:microsoft.com/office/officeart/2008/layout/NameandTitleOrganizationalChart"/>
    <dgm:cxn modelId="{D31FC3E3-4D6D-4AC1-BA64-52533F2DAD97}" type="presOf" srcId="{FE58A1AF-C846-4144-AF4F-B9BCB67AC5D1}" destId="{1FDAEB0F-7324-4A50-8D9F-3D9E23E5B61B}" srcOrd="0" destOrd="0" presId="urn:microsoft.com/office/officeart/2008/layout/NameandTitleOrganizationalChart"/>
    <dgm:cxn modelId="{99A544E5-32F3-4081-B8DB-1F7B27397440}" type="presOf" srcId="{168398B4-59F8-479B-AE0E-4DC6FCFB0324}" destId="{4C9A2E32-2E28-4F51-AB34-D3B31919A62A}" srcOrd="1" destOrd="0" presId="urn:microsoft.com/office/officeart/2008/layout/NameandTitleOrganizationalChart"/>
    <dgm:cxn modelId="{87FD8AEC-626F-498C-A7EA-C909C18F2298}" type="presOf" srcId="{E723A3BD-F724-40FD-8B17-00A84D9EFFE1}" destId="{63069C49-A581-4A77-A1E9-E289D54ECE62}" srcOrd="0" destOrd="0" presId="urn:microsoft.com/office/officeart/2008/layout/NameandTitleOrganizationalChart"/>
    <dgm:cxn modelId="{D5DE69F5-94D0-4E67-8BDA-1E3756E4C56E}" type="presOf" srcId="{0673049B-5D20-48DE-A28E-4F9D397990D5}" destId="{569EF99C-A211-4584-94EE-0F134BCF8B6C}" srcOrd="0" destOrd="0" presId="urn:microsoft.com/office/officeart/2008/layout/NameandTitleOrganizationalChart"/>
    <dgm:cxn modelId="{04EC25F8-D11A-4B97-AA88-1AAD72BD1FD8}" type="presOf" srcId="{E2E346D7-3B3D-4D9A-9588-B144FE6BBFB2}" destId="{734A5983-E183-488B-8097-8C6F3AA2B289}" srcOrd="0" destOrd="0" presId="urn:microsoft.com/office/officeart/2008/layout/NameandTitleOrganizationalChart"/>
    <dgm:cxn modelId="{318701FA-97F7-42F8-824A-1EB07F3EA72F}" type="presOf" srcId="{A00C0B13-FC4E-4B5E-99AD-131C5E3B8452}" destId="{E312D222-16CD-4401-8BFC-01836286ADAD}" srcOrd="1" destOrd="0" presId="urn:microsoft.com/office/officeart/2008/layout/NameandTitleOrganizationalChart"/>
    <dgm:cxn modelId="{ED7D8EFF-6FE3-4F4F-8839-E39D6AE6CFAB}" srcId="{42D1292A-3AAF-4CA8-A97C-E66B20644148}" destId="{A00C0B13-FC4E-4B5E-99AD-131C5E3B8452}" srcOrd="0" destOrd="0" parTransId="{C3DB0D34-62F0-4A2A-BD4A-A2E6F3C37270}" sibTransId="{57F0ED85-6415-4D53-9196-654740AAC827}"/>
    <dgm:cxn modelId="{47A786BA-14EA-42E7-A1DB-2B2A0C84D20F}" type="presParOf" srcId="{664AA489-1295-4069-893A-13CE13BEB2F6}" destId="{CBA0666B-2C11-4E5E-A7C3-383FF7FF67CD}" srcOrd="0" destOrd="0" presId="urn:microsoft.com/office/officeart/2008/layout/NameandTitleOrganizationalChart"/>
    <dgm:cxn modelId="{33EFF857-2E53-4551-9C5E-A3E371EB78C4}" type="presParOf" srcId="{CBA0666B-2C11-4E5E-A7C3-383FF7FF67CD}" destId="{47E8783D-1DD1-41A9-952C-E17C42CF03B2}" srcOrd="0" destOrd="0" presId="urn:microsoft.com/office/officeart/2008/layout/NameandTitleOrganizationalChart"/>
    <dgm:cxn modelId="{3BBBF1A5-40DF-49A4-8EB8-9232F7997185}" type="presParOf" srcId="{47E8783D-1DD1-41A9-952C-E17C42CF03B2}" destId="{432F64E1-24AB-441B-8302-3C04E9702D8C}" srcOrd="0" destOrd="0" presId="urn:microsoft.com/office/officeart/2008/layout/NameandTitleOrganizationalChart"/>
    <dgm:cxn modelId="{2910C331-67BF-4042-97FB-7AAEE779E33A}" type="presParOf" srcId="{47E8783D-1DD1-41A9-952C-E17C42CF03B2}" destId="{9ACED4B7-02EB-4077-8BF6-42B294D98F0F}" srcOrd="1" destOrd="0" presId="urn:microsoft.com/office/officeart/2008/layout/NameandTitleOrganizationalChart"/>
    <dgm:cxn modelId="{12B3461C-4A72-4857-AD70-AFC6B3CC00B0}" type="presParOf" srcId="{47E8783D-1DD1-41A9-952C-E17C42CF03B2}" destId="{1CFEB285-A618-4741-B453-ED57542F233C}" srcOrd="2" destOrd="0" presId="urn:microsoft.com/office/officeart/2008/layout/NameandTitleOrganizationalChart"/>
    <dgm:cxn modelId="{839845D7-EF4B-411D-98BD-843159E35DE4}" type="presParOf" srcId="{CBA0666B-2C11-4E5E-A7C3-383FF7FF67CD}" destId="{EE197B66-2089-4F26-ACA6-DCBEE824E6BC}" srcOrd="1" destOrd="0" presId="urn:microsoft.com/office/officeart/2008/layout/NameandTitleOrganizationalChart"/>
    <dgm:cxn modelId="{191B00DA-28EE-4695-8696-90009B017D68}" type="presParOf" srcId="{EE197B66-2089-4F26-ACA6-DCBEE824E6BC}" destId="{734A5983-E183-488B-8097-8C6F3AA2B289}" srcOrd="0" destOrd="0" presId="urn:microsoft.com/office/officeart/2008/layout/NameandTitleOrganizationalChart"/>
    <dgm:cxn modelId="{2CD88A89-389E-4288-8AD5-3F9151E294C0}" type="presParOf" srcId="{EE197B66-2089-4F26-ACA6-DCBEE824E6BC}" destId="{FD6E9A8F-9108-474E-9A19-C25D413D574C}" srcOrd="1" destOrd="0" presId="urn:microsoft.com/office/officeart/2008/layout/NameandTitleOrganizationalChart"/>
    <dgm:cxn modelId="{FFFD70C2-5A64-40F0-B2C2-9D7C53C2F69B}" type="presParOf" srcId="{FD6E9A8F-9108-474E-9A19-C25D413D574C}" destId="{ECAC3B7B-D98E-49A0-A1FB-57A5075B927F}" srcOrd="0" destOrd="0" presId="urn:microsoft.com/office/officeart/2008/layout/NameandTitleOrganizationalChart"/>
    <dgm:cxn modelId="{B5DDCBDC-BA3E-4BEF-8FD2-C556B0C354AE}" type="presParOf" srcId="{ECAC3B7B-D98E-49A0-A1FB-57A5075B927F}" destId="{F6661F2C-93B1-4CAF-89C4-A99AC25E918A}" srcOrd="0" destOrd="0" presId="urn:microsoft.com/office/officeart/2008/layout/NameandTitleOrganizationalChart"/>
    <dgm:cxn modelId="{AF6C9B1A-D67C-480D-893A-D83ADB98EF60}" type="presParOf" srcId="{ECAC3B7B-D98E-49A0-A1FB-57A5075B927F}" destId="{EEE79896-37EF-47AE-944F-F9D10AC318D9}" srcOrd="1" destOrd="0" presId="urn:microsoft.com/office/officeart/2008/layout/NameandTitleOrganizationalChart"/>
    <dgm:cxn modelId="{931389CB-79A5-42F8-B566-B6FD66DAB1F7}" type="presParOf" srcId="{ECAC3B7B-D98E-49A0-A1FB-57A5075B927F}" destId="{F0B55531-075F-4380-AA41-377223031B72}" srcOrd="2" destOrd="0" presId="urn:microsoft.com/office/officeart/2008/layout/NameandTitleOrganizationalChart"/>
    <dgm:cxn modelId="{8FF80ECE-61FF-4E27-AA75-267C4F439E17}" type="presParOf" srcId="{FD6E9A8F-9108-474E-9A19-C25D413D574C}" destId="{5D83D028-3509-4C8D-964C-3DB11B0BF378}" srcOrd="1" destOrd="0" presId="urn:microsoft.com/office/officeart/2008/layout/NameandTitleOrganizationalChart"/>
    <dgm:cxn modelId="{A089D337-9DA1-44CE-A55A-E21DD4314491}" type="presParOf" srcId="{5D83D028-3509-4C8D-964C-3DB11B0BF378}" destId="{A2CB4B93-CB96-4FAE-B45D-F587B9BC3D83}" srcOrd="0" destOrd="0" presId="urn:microsoft.com/office/officeart/2008/layout/NameandTitleOrganizationalChart"/>
    <dgm:cxn modelId="{E1AE0F19-6364-45A2-BAFE-74BB999E88AA}" type="presParOf" srcId="{5D83D028-3509-4C8D-964C-3DB11B0BF378}" destId="{7EBB4599-4A4C-4828-8B28-A100178676D0}" srcOrd="1" destOrd="0" presId="urn:microsoft.com/office/officeart/2008/layout/NameandTitleOrganizationalChart"/>
    <dgm:cxn modelId="{AC4B489D-ED6D-4C59-9426-64EBA71500AF}" type="presParOf" srcId="{7EBB4599-4A4C-4828-8B28-A100178676D0}" destId="{2F9099AD-659F-4E76-B1D7-1340BCBC5B46}" srcOrd="0" destOrd="0" presId="urn:microsoft.com/office/officeart/2008/layout/NameandTitleOrganizationalChart"/>
    <dgm:cxn modelId="{1E554E96-F428-4C0F-B9E2-6B2A708AD18C}" type="presParOf" srcId="{2F9099AD-659F-4E76-B1D7-1340BCBC5B46}" destId="{8880A6C9-2E6A-4D2E-8587-4F159AD82083}" srcOrd="0" destOrd="0" presId="urn:microsoft.com/office/officeart/2008/layout/NameandTitleOrganizationalChart"/>
    <dgm:cxn modelId="{F2F5FF27-12B5-4569-AE8B-03D6EB383F30}" type="presParOf" srcId="{2F9099AD-659F-4E76-B1D7-1340BCBC5B46}" destId="{BD1E4745-4058-4393-9234-E9F87727A254}" srcOrd="1" destOrd="0" presId="urn:microsoft.com/office/officeart/2008/layout/NameandTitleOrganizationalChart"/>
    <dgm:cxn modelId="{D15ECB23-AD68-418A-869C-46FD0BFA6530}" type="presParOf" srcId="{2F9099AD-659F-4E76-B1D7-1340BCBC5B46}" destId="{CF53816C-BFB9-4DF6-A705-D806F34341C4}" srcOrd="2" destOrd="0" presId="urn:microsoft.com/office/officeart/2008/layout/NameandTitleOrganizationalChart"/>
    <dgm:cxn modelId="{220FB34B-80ED-4BC2-A2EE-331B23F134F8}" type="presParOf" srcId="{7EBB4599-4A4C-4828-8B28-A100178676D0}" destId="{366AB06B-2615-4F04-9893-DAB034B017B2}" srcOrd="1" destOrd="0" presId="urn:microsoft.com/office/officeart/2008/layout/NameandTitleOrganizationalChart"/>
    <dgm:cxn modelId="{77C66F57-F0A0-4125-BC30-36DB189BF45D}" type="presParOf" srcId="{7EBB4599-4A4C-4828-8B28-A100178676D0}" destId="{AFD8DC36-4211-4ECF-A20F-DCE9BE5A4665}" srcOrd="2" destOrd="0" presId="urn:microsoft.com/office/officeart/2008/layout/NameandTitleOrganizationalChart"/>
    <dgm:cxn modelId="{05E50535-706D-4731-834E-7B11EEF68BB3}" type="presParOf" srcId="{FD6E9A8F-9108-474E-9A19-C25D413D574C}" destId="{7741BF81-B8F9-44DD-B2D8-E31C82D8773C}" srcOrd="2" destOrd="0" presId="urn:microsoft.com/office/officeart/2008/layout/NameandTitleOrganizationalChart"/>
    <dgm:cxn modelId="{0BFCE492-E342-4506-9B39-21643DFC6FD4}" type="presParOf" srcId="{EE197B66-2089-4F26-ACA6-DCBEE824E6BC}" destId="{63069C49-A581-4A77-A1E9-E289D54ECE62}" srcOrd="2" destOrd="0" presId="urn:microsoft.com/office/officeart/2008/layout/NameandTitleOrganizationalChart"/>
    <dgm:cxn modelId="{DA2EBA63-DC4D-4B4D-BC87-86E5AFBFEED4}" type="presParOf" srcId="{EE197B66-2089-4F26-ACA6-DCBEE824E6BC}" destId="{3540C1F3-53DB-4BB1-B1FE-ABD5E050ED25}" srcOrd="3" destOrd="0" presId="urn:microsoft.com/office/officeart/2008/layout/NameandTitleOrganizationalChart"/>
    <dgm:cxn modelId="{658E9CB1-FB82-4601-A736-FFAD268D8F4A}" type="presParOf" srcId="{3540C1F3-53DB-4BB1-B1FE-ABD5E050ED25}" destId="{45EF0837-56DD-4384-9D7D-CCAF09154AFA}" srcOrd="0" destOrd="0" presId="urn:microsoft.com/office/officeart/2008/layout/NameandTitleOrganizationalChart"/>
    <dgm:cxn modelId="{66E31F67-22E3-4FB6-8E62-27808FC0DDEE}" type="presParOf" srcId="{45EF0837-56DD-4384-9D7D-CCAF09154AFA}" destId="{05478B36-D218-467B-A995-EA2001D5AEB0}" srcOrd="0" destOrd="0" presId="urn:microsoft.com/office/officeart/2008/layout/NameandTitleOrganizationalChart"/>
    <dgm:cxn modelId="{9735F50F-7D55-40E0-AD99-0DBBB0DE989F}" type="presParOf" srcId="{45EF0837-56DD-4384-9D7D-CCAF09154AFA}" destId="{31F1B85A-1D96-424C-80AE-D385756B1A58}" srcOrd="1" destOrd="0" presId="urn:microsoft.com/office/officeart/2008/layout/NameandTitleOrganizationalChart"/>
    <dgm:cxn modelId="{EDAE75F0-DAAB-40D8-82A9-FAE5AAD662E5}" type="presParOf" srcId="{45EF0837-56DD-4384-9D7D-CCAF09154AFA}" destId="{CCC58CA9-0AFD-4514-9FAF-15419E5364AB}" srcOrd="2" destOrd="0" presId="urn:microsoft.com/office/officeart/2008/layout/NameandTitleOrganizationalChart"/>
    <dgm:cxn modelId="{9B7795D9-6C17-4646-B387-112C39B92E6C}" type="presParOf" srcId="{3540C1F3-53DB-4BB1-B1FE-ABD5E050ED25}" destId="{79AD791B-0DEB-43B4-9F75-C961383BE3A9}" srcOrd="1" destOrd="0" presId="urn:microsoft.com/office/officeart/2008/layout/NameandTitleOrganizationalChart"/>
    <dgm:cxn modelId="{F52D3C6D-C799-4F7B-AB5E-2E7E045DE9AC}" type="presParOf" srcId="{79AD791B-0DEB-43B4-9F75-C961383BE3A9}" destId="{05949543-643F-42E4-8A40-E1CFF8099677}" srcOrd="0" destOrd="0" presId="urn:microsoft.com/office/officeart/2008/layout/NameandTitleOrganizationalChart"/>
    <dgm:cxn modelId="{7FF387D5-2BC9-4F49-9DE0-C070BF97EB54}" type="presParOf" srcId="{79AD791B-0DEB-43B4-9F75-C961383BE3A9}" destId="{59F5FF70-399A-4800-A8E4-E7791512BD35}" srcOrd="1" destOrd="0" presId="urn:microsoft.com/office/officeart/2008/layout/NameandTitleOrganizationalChart"/>
    <dgm:cxn modelId="{FB2603CF-0E76-4B7A-AF3E-E871166FEE99}" type="presParOf" srcId="{59F5FF70-399A-4800-A8E4-E7791512BD35}" destId="{63639EC8-A49C-44AD-9628-47ECAA1BC7FF}" srcOrd="0" destOrd="0" presId="urn:microsoft.com/office/officeart/2008/layout/NameandTitleOrganizationalChart"/>
    <dgm:cxn modelId="{0D35236F-3882-4E48-975E-8E49428B5601}" type="presParOf" srcId="{63639EC8-A49C-44AD-9628-47ECAA1BC7FF}" destId="{4F8B0EBF-CD31-45B2-BF09-EB079B44DBF3}" srcOrd="0" destOrd="0" presId="urn:microsoft.com/office/officeart/2008/layout/NameandTitleOrganizationalChart"/>
    <dgm:cxn modelId="{BBAC21F1-76D9-4D8B-A559-36A6805F63FA}" type="presParOf" srcId="{63639EC8-A49C-44AD-9628-47ECAA1BC7FF}" destId="{B3D11CBD-6D6C-4F7F-B058-13A1D3690295}" srcOrd="1" destOrd="0" presId="urn:microsoft.com/office/officeart/2008/layout/NameandTitleOrganizationalChart"/>
    <dgm:cxn modelId="{BED39FE6-7351-4B1E-964F-39462E3FA3B1}" type="presParOf" srcId="{63639EC8-A49C-44AD-9628-47ECAA1BC7FF}" destId="{E312D222-16CD-4401-8BFC-01836286ADAD}" srcOrd="2" destOrd="0" presId="urn:microsoft.com/office/officeart/2008/layout/NameandTitleOrganizationalChart"/>
    <dgm:cxn modelId="{51F2970D-68A0-4CC4-A45F-20C9B8FF3041}" type="presParOf" srcId="{59F5FF70-399A-4800-A8E4-E7791512BD35}" destId="{B1D01F7D-8B6C-4983-A4ED-6053EEA422B1}" srcOrd="1" destOrd="0" presId="urn:microsoft.com/office/officeart/2008/layout/NameandTitleOrganizationalChart"/>
    <dgm:cxn modelId="{6411B79F-AB0D-4FE6-9A39-67BF12B38455}" type="presParOf" srcId="{B1D01F7D-8B6C-4983-A4ED-6053EEA422B1}" destId="{1CA10CD2-0CF3-48F1-B23F-3553C2B41B2F}" srcOrd="0" destOrd="0" presId="urn:microsoft.com/office/officeart/2008/layout/NameandTitleOrganizationalChart"/>
    <dgm:cxn modelId="{D3423B90-A51A-450B-BD4C-B8D3FE340A12}" type="presParOf" srcId="{B1D01F7D-8B6C-4983-A4ED-6053EEA422B1}" destId="{F809A28E-B9F7-4DD6-B4CF-D490F2D5F2B0}" srcOrd="1" destOrd="0" presId="urn:microsoft.com/office/officeart/2008/layout/NameandTitleOrganizationalChart"/>
    <dgm:cxn modelId="{3514D94A-2A23-4E31-8DEE-8BB2A9CBD93B}" type="presParOf" srcId="{F809A28E-B9F7-4DD6-B4CF-D490F2D5F2B0}" destId="{A5922913-815F-4F08-859B-59F624922403}" srcOrd="0" destOrd="0" presId="urn:microsoft.com/office/officeart/2008/layout/NameandTitleOrganizationalChart"/>
    <dgm:cxn modelId="{223E32BC-F2C6-47A1-9583-F53F30D77980}" type="presParOf" srcId="{A5922913-815F-4F08-859B-59F624922403}" destId="{C84A0804-51DA-4BDE-9CCB-145850BC7C56}" srcOrd="0" destOrd="0" presId="urn:microsoft.com/office/officeart/2008/layout/NameandTitleOrganizationalChart"/>
    <dgm:cxn modelId="{90ED9419-B33B-4080-83FB-38D4C4F75CF8}" type="presParOf" srcId="{A5922913-815F-4F08-859B-59F624922403}" destId="{569EF99C-A211-4584-94EE-0F134BCF8B6C}" srcOrd="1" destOrd="0" presId="urn:microsoft.com/office/officeart/2008/layout/NameandTitleOrganizationalChart"/>
    <dgm:cxn modelId="{3948E257-7D08-4A4D-B78B-F0060A37E710}" type="presParOf" srcId="{A5922913-815F-4F08-859B-59F624922403}" destId="{4C9A2E32-2E28-4F51-AB34-D3B31919A62A}" srcOrd="2" destOrd="0" presId="urn:microsoft.com/office/officeart/2008/layout/NameandTitleOrganizationalChart"/>
    <dgm:cxn modelId="{EFFFDF05-1B63-4B88-B86B-F2E51E95FF3C}" type="presParOf" srcId="{F809A28E-B9F7-4DD6-B4CF-D490F2D5F2B0}" destId="{BF4B8F2A-8DBA-4231-B923-FDB0B089485D}" srcOrd="1" destOrd="0" presId="urn:microsoft.com/office/officeart/2008/layout/NameandTitleOrganizationalChart"/>
    <dgm:cxn modelId="{76A6F4CC-F4DF-4E78-9D12-A63A4C7449EC}" type="presParOf" srcId="{F809A28E-B9F7-4DD6-B4CF-D490F2D5F2B0}" destId="{5E1999B9-13C9-4FC6-A846-38D6429AB414}" srcOrd="2" destOrd="0" presId="urn:microsoft.com/office/officeart/2008/layout/NameandTitleOrganizationalChart"/>
    <dgm:cxn modelId="{712D1455-78E9-402B-A006-0B2A24A3176C}" type="presParOf" srcId="{59F5FF70-399A-4800-A8E4-E7791512BD35}" destId="{A3CF4E59-BD49-4F7D-BC97-6BB4A995DD95}" srcOrd="2" destOrd="0" presId="urn:microsoft.com/office/officeart/2008/layout/NameandTitleOrganizationalChart"/>
    <dgm:cxn modelId="{42C9EA4A-F1A6-4511-88DE-E4A01144E203}" type="presParOf" srcId="{3540C1F3-53DB-4BB1-B1FE-ABD5E050ED25}" destId="{96348F27-A032-4C99-B832-F029DFCA8280}" srcOrd="2" destOrd="0" presId="urn:microsoft.com/office/officeart/2008/layout/NameandTitleOrganizationalChart"/>
    <dgm:cxn modelId="{0A850BFE-42BC-4E01-AEF4-D4B5B38F384C}" type="presParOf" srcId="{CBA0666B-2C11-4E5E-A7C3-383FF7FF67CD}" destId="{432F39BB-6218-4D80-8A65-1216B0207675}" srcOrd="2" destOrd="0" presId="urn:microsoft.com/office/officeart/2008/layout/NameandTitleOrganizationalChart"/>
    <dgm:cxn modelId="{A8D7F4AD-0874-4F69-93AD-6FE8512D7BD4}" type="presParOf" srcId="{432F39BB-6218-4D80-8A65-1216B0207675}" destId="{1FDAEB0F-7324-4A50-8D9F-3D9E23E5B61B}" srcOrd="0" destOrd="0" presId="urn:microsoft.com/office/officeart/2008/layout/NameandTitleOrganizationalChart"/>
    <dgm:cxn modelId="{18E43ECE-D380-4557-A0C4-337756C7B2C4}" type="presParOf" srcId="{432F39BB-6218-4D80-8A65-1216B0207675}" destId="{E31E7448-6017-498C-982B-FEB3C64F9951}" srcOrd="1" destOrd="0" presId="urn:microsoft.com/office/officeart/2008/layout/NameandTitleOrganizationalChart"/>
    <dgm:cxn modelId="{FCD96167-DD27-421D-9A90-A20B77A075FB}" type="presParOf" srcId="{E31E7448-6017-498C-982B-FEB3C64F9951}" destId="{E2933DD0-A70B-40FB-948E-1654874B2E06}" srcOrd="0" destOrd="0" presId="urn:microsoft.com/office/officeart/2008/layout/NameandTitleOrganizationalChart"/>
    <dgm:cxn modelId="{178B45EA-9B95-4537-A4EE-A7CC8D7F9EE7}" type="presParOf" srcId="{E2933DD0-A70B-40FB-948E-1654874B2E06}" destId="{4C886EF0-5C0E-4B8B-B8E0-20C72724E56D}" srcOrd="0" destOrd="0" presId="urn:microsoft.com/office/officeart/2008/layout/NameandTitleOrganizationalChart"/>
    <dgm:cxn modelId="{F7ADC729-B696-4617-8D3A-09060CE36BCB}" type="presParOf" srcId="{E2933DD0-A70B-40FB-948E-1654874B2E06}" destId="{210CFCAB-DF9F-4946-98C5-2F0DEB25B726}" srcOrd="1" destOrd="0" presId="urn:microsoft.com/office/officeart/2008/layout/NameandTitleOrganizationalChart"/>
    <dgm:cxn modelId="{C5726102-9248-4F8B-A764-1C32D287076A}" type="presParOf" srcId="{E2933DD0-A70B-40FB-948E-1654874B2E06}" destId="{DAABB32C-BC82-47DA-AA60-F26BF46A4EAF}" srcOrd="2" destOrd="0" presId="urn:microsoft.com/office/officeart/2008/layout/NameandTitleOrganizationalChart"/>
    <dgm:cxn modelId="{C0C3231B-4A74-4419-AE16-86365AB3ECD7}" type="presParOf" srcId="{E31E7448-6017-498C-982B-FEB3C64F9951}" destId="{3EB54CD9-FC1C-4D1D-B380-815C7A4C2755}" srcOrd="1" destOrd="0" presId="urn:microsoft.com/office/officeart/2008/layout/NameandTitleOrganizationalChart"/>
    <dgm:cxn modelId="{4D5587C9-82D4-4A03-869C-2656811D68D2}" type="presParOf" srcId="{E31E7448-6017-498C-982B-FEB3C64F9951}" destId="{B90AEEDB-A01F-4219-8586-99089DC96CD9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F2D970-4186-4FCB-ADBC-D3AA20EB6AF1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CEADD17-9CAC-4C8B-9D89-C8D154EEC976}">
      <dgm:prSet phldrT="[Text]"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Director of Operational Finance</a:t>
          </a:r>
        </a:p>
      </dgm:t>
    </dgm:pt>
    <dgm:pt modelId="{31513642-EF79-417C-BDC4-BB287ACAA322}" type="parTrans" cxnId="{46A34328-9E51-4E4B-BDF5-6F509277C329}">
      <dgm:prSet/>
      <dgm:spPr/>
      <dgm:t>
        <a:bodyPr/>
        <a:lstStyle/>
        <a:p>
          <a:endParaRPr lang="en-GB"/>
        </a:p>
      </dgm:t>
    </dgm:pt>
    <dgm:pt modelId="{8EC67200-1D6B-48D3-8937-142750B49464}" type="sibTrans" cxnId="{46A34328-9E51-4E4B-BDF5-6F509277C329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9</a:t>
          </a:r>
        </a:p>
      </dgm:t>
    </dgm:pt>
    <dgm:pt modelId="{8C2A67B0-A67F-4864-AF72-452BC961FABE}">
      <dgm:prSet phldrT="[Text]"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Financial Controller</a:t>
          </a:r>
        </a:p>
      </dgm:t>
    </dgm:pt>
    <dgm:pt modelId="{E3D74103-B83E-4BE7-9BAA-61DA165A0A56}" type="parTrans" cxnId="{9F8EE781-4DC1-4509-91EF-DB04E8129C8F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1776BEFF-D0CD-40D5-B45B-2300275DE4E9}" type="sibTrans" cxnId="{9F8EE781-4DC1-4509-91EF-DB04E8129C8F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8d</a:t>
          </a:r>
        </a:p>
      </dgm:t>
    </dgm:pt>
    <dgm:pt modelId="{35987CFB-079F-46FB-BEAD-55B2EB88585E}">
      <dgm:prSet phldrT="[Text]" custT="1"/>
      <dgm:spPr>
        <a:solidFill>
          <a:srgbClr val="79C1ED"/>
        </a:solidFill>
        <a:ln w="19050">
          <a:noFill/>
        </a:ln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Head of Financial Management &amp; Planning</a:t>
          </a:r>
        </a:p>
      </dgm:t>
    </dgm:pt>
    <dgm:pt modelId="{56CC6143-01A3-4D68-94B4-19EE76384037}" type="parTrans" cxnId="{AAD0B722-BD0B-43F9-8C46-0AA566F46D9E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5F3523CB-D38D-4500-A497-779A93E21163}" type="sibTrans" cxnId="{AAD0B722-BD0B-43F9-8C46-0AA566F46D9E}">
      <dgm:prSet custT="1"/>
      <dgm:spPr>
        <a:solidFill>
          <a:schemeClr val="bg1"/>
        </a:solidFill>
        <a:ln w="9525">
          <a:solidFill>
            <a:schemeClr val="accent1"/>
          </a:solidFill>
        </a:ln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8c</a:t>
          </a:r>
        </a:p>
      </dgm:t>
    </dgm:pt>
    <dgm:pt modelId="{C9D5DF38-A7FB-48FF-86A3-784945A20FDB}">
      <dgm:prSet phldrT="[Text]" custT="1"/>
      <dgm:spPr>
        <a:solidFill>
          <a:srgbClr val="79C1ED"/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Head of Programme Finance Primary Care</a:t>
          </a:r>
        </a:p>
      </dgm:t>
    </dgm:pt>
    <dgm:pt modelId="{1D6D9E4C-BE85-457B-803C-0112088F4775}" type="parTrans" cxnId="{C92661E0-A294-439A-8140-5FB4C1CD327A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40E3DE6E-5244-4D42-9C0A-2776BCD52024}" type="sibTrans" cxnId="{C92661E0-A294-439A-8140-5FB4C1CD327A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8c</a:t>
          </a:r>
        </a:p>
      </dgm:t>
    </dgm:pt>
    <dgm:pt modelId="{3E7A8BEE-A0BB-4163-BC30-0BC58933AA81}">
      <dgm:prSet custT="1"/>
      <dgm:spPr>
        <a:solidFill>
          <a:srgbClr val="79C1ED"/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Head of Programme Finance Acute and Community</a:t>
          </a:r>
        </a:p>
      </dgm:t>
    </dgm:pt>
    <dgm:pt modelId="{DB7180E6-6FF7-451D-9C4D-05D0C2C16E00}" type="parTrans" cxnId="{D3B2CB5F-1A54-444E-A1AD-4D6300ACDDB7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7B5F8975-18B8-4243-9D91-ADC9951B641E}" type="sibTrans" cxnId="{D3B2CB5F-1A54-444E-A1AD-4D6300ACDDB7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8c</a:t>
          </a:r>
        </a:p>
      </dgm:t>
    </dgm:pt>
    <dgm:pt modelId="{DCC26AF3-EBC4-4C25-AB3A-C338E6E452E4}">
      <dgm:prSet custT="1"/>
      <dgm:spPr>
        <a:solidFill>
          <a:srgbClr val="79C1ED"/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Head of Programme Finance Mental Health and CHC</a:t>
          </a:r>
        </a:p>
      </dgm:t>
    </dgm:pt>
    <dgm:pt modelId="{3228CD38-2125-4BA4-A252-BBC1B8C0A5D4}" type="parTrans" cxnId="{19EAF5BF-A8BA-4E2B-AD8F-4634CEED568E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A9BD84BF-E1C9-4C5A-A0F7-09BAC1034932}" type="sibTrans" cxnId="{19EAF5BF-A8BA-4E2B-AD8F-4634CEED568E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8c</a:t>
          </a:r>
        </a:p>
      </dgm:t>
    </dgm:pt>
    <dgm:pt modelId="{E1DC93A8-7611-41EC-9B5A-9DA2CCE60D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CSU Financial Accounts Support</a:t>
          </a:r>
        </a:p>
      </dgm:t>
    </dgm:pt>
    <dgm:pt modelId="{B9AD455F-C79A-446E-A011-B095D74F3829}" type="parTrans" cxnId="{17021D1D-4AC8-44E6-A2A5-74E6585655B3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8155CDDA-D855-4DC1-9C2B-3326E1610947}" type="sibTrans" cxnId="{17021D1D-4AC8-44E6-A2A5-74E6585655B3}">
      <dgm:prSet custT="1"/>
      <dgm:spPr>
        <a:noFill/>
        <a:ln>
          <a:noFill/>
        </a:ln>
      </dgm:spPr>
      <dgm:t>
        <a:bodyPr/>
        <a:lstStyle/>
        <a:p>
          <a:endParaRPr lang="en-GB" sz="700" b="1">
            <a:solidFill>
              <a:schemeClr val="tx1"/>
            </a:solidFill>
          </a:endParaRPr>
        </a:p>
      </dgm:t>
    </dgm:pt>
    <dgm:pt modelId="{69A784AE-892A-47BB-B747-4391F2171C37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Finance Manager – Financial Accounts</a:t>
          </a:r>
        </a:p>
      </dgm:t>
    </dgm:pt>
    <dgm:pt modelId="{F996CC1B-37DE-4A00-B3FD-36D7AC7579D5}" type="parTrans" cxnId="{899B6941-9DDA-48F1-8F6A-6A76247D0CB5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95D68B67-7BB2-4763-B145-C071E1E75CC8}" type="sibTrans" cxnId="{899B6941-9DDA-48F1-8F6A-6A76247D0CB5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8a</a:t>
          </a:r>
        </a:p>
      </dgm:t>
    </dgm:pt>
    <dgm:pt modelId="{A53C62EB-BF1A-4674-AD1F-5AA973F8EAB6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Assistant Financial Accountant</a:t>
          </a:r>
        </a:p>
      </dgm:t>
    </dgm:pt>
    <dgm:pt modelId="{08049904-FA5E-4150-86B2-09E089A8D309}" type="parTrans" cxnId="{8797933E-4C4D-4FB3-AFA7-D99E323653C0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CEB80A91-6AFC-4ED5-B98C-EC27DE65AADE}" type="sibTrans" cxnId="{8797933E-4C4D-4FB3-AFA7-D99E323653C0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4</a:t>
          </a:r>
        </a:p>
      </dgm:t>
    </dgm:pt>
    <dgm:pt modelId="{AC07A24B-B5F0-45B8-AD52-E63075087BC3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Finance Apprentice</a:t>
          </a:r>
        </a:p>
      </dgm:t>
    </dgm:pt>
    <dgm:pt modelId="{6CF0B90F-77F4-4A08-8B36-A9BB6CB2F793}" type="parTrans" cxnId="{9FE3DF4F-9212-42C0-B406-E7554D12D641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EEB65272-3EF0-4FA6-A735-F11D4916CA4A}" type="sibTrans" cxnId="{9FE3DF4F-9212-42C0-B406-E7554D12D641}">
      <dgm:prSet custT="1"/>
      <dgm:spPr>
        <a:solidFill>
          <a:schemeClr val="bg1"/>
        </a:solidFill>
      </dgm:spPr>
      <dgm:t>
        <a:bodyPr/>
        <a:lstStyle/>
        <a:p>
          <a:endParaRPr lang="en-GB" sz="700" b="1" dirty="0">
            <a:solidFill>
              <a:schemeClr val="tx1"/>
            </a:solidFill>
          </a:endParaRPr>
        </a:p>
      </dgm:t>
    </dgm:pt>
    <dgm:pt modelId="{590AB2B6-9205-4BC6-8FE9-BD03891ADD6B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Finance Manager - Corporate</a:t>
          </a:r>
        </a:p>
      </dgm:t>
    </dgm:pt>
    <dgm:pt modelId="{BE84D74F-97D8-41F9-B754-A0FCBDA5F40A}" type="parTrans" cxnId="{B32ADE22-BA33-41C3-9518-FA9526E7ACEF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C91D183A-7CA8-4D14-B9ED-6F4705874EE6}" type="sibTrans" cxnId="{B32ADE22-BA33-41C3-9518-FA9526E7ACEF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8a</a:t>
          </a:r>
        </a:p>
      </dgm:t>
    </dgm:pt>
    <dgm:pt modelId="{F2FC9A37-F92C-4F8B-9B29-A55351C248EA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Financial Analyst</a:t>
          </a:r>
        </a:p>
      </dgm:t>
    </dgm:pt>
    <dgm:pt modelId="{C71006E2-2843-430E-9D7C-D66E8941635A}" type="parTrans" cxnId="{3B9D98FF-DC1B-41EA-B934-278DA8853B0A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5C10CE03-2104-4002-AB8E-26C9FEE9A0F3}" type="sibTrans" cxnId="{3B9D98FF-DC1B-41EA-B934-278DA8853B0A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6</a:t>
          </a:r>
        </a:p>
      </dgm:t>
    </dgm:pt>
    <dgm:pt modelId="{7B404385-524F-4D4C-AC1B-2F9DBAD4F3E4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Management Accountant - Corporate</a:t>
          </a:r>
        </a:p>
      </dgm:t>
    </dgm:pt>
    <dgm:pt modelId="{F13D2A6D-A38F-4B7F-998C-FC1C715B1D40}" type="parTrans" cxnId="{BC6C1511-66D5-423A-9B11-EE0283527F74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31726C42-3E32-4E6C-B6BB-ECDC9233F453}" type="sibTrans" cxnId="{BC6C1511-66D5-423A-9B11-EE0283527F74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5</a:t>
          </a:r>
        </a:p>
      </dgm:t>
    </dgm:pt>
    <dgm:pt modelId="{269A25E4-D446-4DF0-84C9-515D9D6CF4BB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Finance Apprentice</a:t>
          </a:r>
        </a:p>
      </dgm:t>
    </dgm:pt>
    <dgm:pt modelId="{853FC24F-17D7-4E3C-BB20-070658F0C5AB}" type="parTrans" cxnId="{40676447-8048-41ED-A77A-085BC27BF8B0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1EA5B91C-BC0E-462A-AA2E-001F2C74AC04}" type="sibTrans" cxnId="{40676447-8048-41ED-A77A-085BC27BF8B0}">
      <dgm:prSet custT="1"/>
      <dgm:spPr>
        <a:solidFill>
          <a:schemeClr val="bg1"/>
        </a:solidFill>
      </dgm:spPr>
      <dgm:t>
        <a:bodyPr/>
        <a:lstStyle/>
        <a:p>
          <a:endParaRPr lang="en-GB" sz="700" b="1">
            <a:solidFill>
              <a:schemeClr val="tx1"/>
            </a:solidFill>
          </a:endParaRPr>
        </a:p>
      </dgm:t>
    </dgm:pt>
    <dgm:pt modelId="{B1D63F2E-92EE-417F-9D3C-3B72AE15CE5F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Finance Manager – Primary Care</a:t>
          </a:r>
        </a:p>
      </dgm:t>
    </dgm:pt>
    <dgm:pt modelId="{197AE8FE-085B-477C-8A2F-038B33912C66}" type="parTrans" cxnId="{B798A4EA-B258-471D-8278-D5293108A296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51536D15-8EF8-4376-85E5-BC895FA248F9}" type="sibTrans" cxnId="{B798A4EA-B258-471D-8278-D5293108A296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8a</a:t>
          </a:r>
        </a:p>
      </dgm:t>
    </dgm:pt>
    <dgm:pt modelId="{97ACAB2B-5550-4BAF-B58F-2432F945CE49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Deputy Finance Manager – Primary Care</a:t>
          </a:r>
        </a:p>
      </dgm:t>
    </dgm:pt>
    <dgm:pt modelId="{1B545117-55D0-4844-A11B-0AD0AECC5AD7}" type="parTrans" cxnId="{DDE9CF1B-8E83-4028-9787-A891D862024B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01D35B37-BF17-408D-947D-2AB3F629B3C6}" type="sibTrans" cxnId="{DDE9CF1B-8E83-4028-9787-A891D862024B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7</a:t>
          </a:r>
        </a:p>
      </dgm:t>
    </dgm:pt>
    <dgm:pt modelId="{0CC7C3B0-6B30-4CE5-8AE2-8E93BF938EF7}">
      <dgm:prSet custT="1"/>
      <dgm:spPr>
        <a:solidFill>
          <a:srgbClr val="79C1ED"/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Senior Management Accountant – Delegated PC</a:t>
          </a:r>
        </a:p>
      </dgm:t>
    </dgm:pt>
    <dgm:pt modelId="{FB06E457-CAC7-4210-AF9A-805468B97CB1}" type="parTrans" cxnId="{D03AA95D-5504-4EBD-81CB-4CDD2A36C831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BDA8FE33-13B1-4149-B5A2-6C17D1500AC2}" type="sibTrans" cxnId="{D03AA95D-5504-4EBD-81CB-4CDD2A36C831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6</a:t>
          </a:r>
        </a:p>
      </dgm:t>
    </dgm:pt>
    <dgm:pt modelId="{860BF4C5-B5B7-4FB5-A030-7125444BA4C1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Assistant Management  Accountant- PC</a:t>
          </a:r>
        </a:p>
      </dgm:t>
    </dgm:pt>
    <dgm:pt modelId="{4802D314-341F-4BBD-B513-F60AC6DEC5B8}" type="parTrans" cxnId="{CF382FF6-BD6D-4F23-A0B7-AB8816D1D4A1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5A17B952-2ECE-4DD1-A6EC-95F5DDEFE8CF}" type="sibTrans" cxnId="{CF382FF6-BD6D-4F23-A0B7-AB8816D1D4A1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4</a:t>
          </a:r>
        </a:p>
      </dgm:t>
    </dgm:pt>
    <dgm:pt modelId="{707B8E5A-9AB5-4A6E-9DB3-B7BB23E79202}">
      <dgm:prSet custT="1"/>
      <dgm:spPr>
        <a:solidFill>
          <a:srgbClr val="79C1ED"/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Finance Manager Acute and Community</a:t>
          </a:r>
        </a:p>
      </dgm:t>
    </dgm:pt>
    <dgm:pt modelId="{4DE4A6AE-CE03-4FF2-B852-0E627320406D}" type="parTrans" cxnId="{338160D5-85BB-4CFE-B540-946C7B81577E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A8CE839A-ED65-4E77-BC57-660EF3B27B91}" type="sibTrans" cxnId="{338160D5-85BB-4CFE-B540-946C7B81577E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8a</a:t>
          </a:r>
        </a:p>
      </dgm:t>
    </dgm:pt>
    <dgm:pt modelId="{6EF6A9EC-9131-4BDE-ACD8-11D9FC55B0AD}">
      <dgm:prSet custT="1"/>
      <dgm:spPr>
        <a:solidFill>
          <a:schemeClr val="bg1">
            <a:lumMod val="6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Deputy Finance Manager – Acute and Community</a:t>
          </a:r>
        </a:p>
      </dgm:t>
    </dgm:pt>
    <dgm:pt modelId="{C972C6EF-F8F7-4A6A-A135-FD42DB001E09}" type="parTrans" cxnId="{2805354E-1E73-4475-B82D-2122701F9365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9985CD50-72A0-46E2-BAF0-FBDC690CF102}" type="sibTrans" cxnId="{2805354E-1E73-4475-B82D-2122701F9365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7</a:t>
          </a:r>
        </a:p>
      </dgm:t>
    </dgm:pt>
    <dgm:pt modelId="{A3C5AE7D-91BB-4DEF-8555-1CD7B5BE12D9}">
      <dgm:prSet custT="1"/>
      <dgm:spPr>
        <a:solidFill>
          <a:srgbClr val="79C1ED"/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Senior Management Accountant – Acute and Community</a:t>
          </a:r>
        </a:p>
      </dgm:t>
    </dgm:pt>
    <dgm:pt modelId="{6DEF27C6-76D8-4DF8-81C0-93C12FD0FBF4}" type="parTrans" cxnId="{08C35620-8225-40BA-8A8D-13A1A8022EF2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D97B1CCE-B3FF-4E24-AD26-0B4011F62560}" type="sibTrans" cxnId="{08C35620-8225-40BA-8A8D-13A1A8022EF2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6</a:t>
          </a:r>
        </a:p>
      </dgm:t>
    </dgm:pt>
    <dgm:pt modelId="{2127CACA-2885-4275-93AC-44A9272D145C}">
      <dgm:prSet custT="1"/>
      <dgm:spPr>
        <a:solidFill>
          <a:srgbClr val="79C1ED"/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Management Accountant – Acute and Community</a:t>
          </a:r>
        </a:p>
      </dgm:t>
    </dgm:pt>
    <dgm:pt modelId="{D6EDEF68-403E-45C5-ACC2-162AE22D49A0}" type="parTrans" cxnId="{7307C1BC-B8DB-4DDD-B978-F0A55118B954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825A4BAE-7BCF-40DC-8E39-754C68AF43BA}" type="sibTrans" cxnId="{7307C1BC-B8DB-4DDD-B978-F0A55118B954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5</a:t>
          </a:r>
        </a:p>
      </dgm:t>
    </dgm:pt>
    <dgm:pt modelId="{CA46DF2E-0654-42F2-8B67-A1C6DDE6AC4A}">
      <dgm:prSet custT="1"/>
      <dgm:spPr>
        <a:solidFill>
          <a:srgbClr val="79C1ED"/>
        </a:solidFill>
      </dgm:spPr>
      <dgm:t>
        <a:bodyPr/>
        <a:lstStyle/>
        <a:p>
          <a:r>
            <a:rPr lang="en-GB" sz="500" dirty="0">
              <a:solidFill>
                <a:schemeClr val="tx1"/>
              </a:solidFill>
            </a:rPr>
            <a:t>Assistant Management Accountant – Acute and Community</a:t>
          </a:r>
        </a:p>
      </dgm:t>
    </dgm:pt>
    <dgm:pt modelId="{938136B2-99B3-40E7-8738-6534A63136DC}" type="parTrans" cxnId="{835B998A-91DD-4CE4-B6FA-319AE980C917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349BDF61-64FD-48FF-8241-E13CC47AC50C}" type="sibTrans" cxnId="{835B998A-91DD-4CE4-B6FA-319AE980C917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4</a:t>
          </a:r>
        </a:p>
      </dgm:t>
    </dgm:pt>
    <dgm:pt modelId="{6B1C6244-660B-40BC-A5F4-AA146249111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CSU CHC Finance</a:t>
          </a:r>
        </a:p>
      </dgm:t>
    </dgm:pt>
    <dgm:pt modelId="{46D0EEAF-185D-437D-B10C-9A4BA604F5E9}" type="parTrans" cxnId="{A4E46C86-C4E4-48B3-9464-383F6A8BFFEE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0EC851FE-B339-491F-8D56-03CC83E9B814}" type="sibTrans" cxnId="{A4E46C86-C4E4-48B3-9464-383F6A8BFFEE}">
      <dgm:prSet custT="1"/>
      <dgm:spPr>
        <a:noFill/>
        <a:ln>
          <a:noFill/>
        </a:ln>
      </dgm:spPr>
      <dgm:t>
        <a:bodyPr/>
        <a:lstStyle/>
        <a:p>
          <a:endParaRPr lang="en-GB" sz="700" b="1">
            <a:solidFill>
              <a:schemeClr val="tx1"/>
            </a:solidFill>
          </a:endParaRPr>
        </a:p>
      </dgm:t>
    </dgm:pt>
    <dgm:pt modelId="{BD1176A0-F8C7-4000-8DC7-E2EDB021AFDF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Finance</a:t>
          </a:r>
          <a:r>
            <a:rPr lang="en-GB" sz="700" baseline="0" dirty="0">
              <a:solidFill>
                <a:schemeClr val="tx1"/>
              </a:solidFill>
            </a:rPr>
            <a:t> Manager Mental Health &amp; CHC</a:t>
          </a:r>
          <a:endParaRPr lang="en-GB" sz="700" dirty="0">
            <a:solidFill>
              <a:schemeClr val="tx1"/>
            </a:solidFill>
          </a:endParaRPr>
        </a:p>
      </dgm:t>
    </dgm:pt>
    <dgm:pt modelId="{D092F66D-5E73-48CD-8394-4A4E9286DE18}" type="parTrans" cxnId="{02788C52-4E83-4FE2-B7AC-BF8AF23562DF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B4170C1D-C532-4ED0-8181-BA3A31E064BE}" type="sibTrans" cxnId="{02788C52-4E83-4FE2-B7AC-BF8AF23562DF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8a</a:t>
          </a:r>
        </a:p>
      </dgm:t>
    </dgm:pt>
    <dgm:pt modelId="{20063DA4-05C0-4C29-A005-5D291004BF9C}">
      <dgm:prSet custT="1"/>
      <dgm:spPr>
        <a:solidFill>
          <a:srgbClr val="79C1ED"/>
        </a:solidFill>
      </dgm:spPr>
      <dgm:t>
        <a:bodyPr/>
        <a:lstStyle/>
        <a:p>
          <a:r>
            <a:rPr lang="en-GB" sz="500" dirty="0">
              <a:solidFill>
                <a:schemeClr val="tx1"/>
              </a:solidFill>
            </a:rPr>
            <a:t>Senior Management Accountant – Mental Health</a:t>
          </a:r>
        </a:p>
      </dgm:t>
    </dgm:pt>
    <dgm:pt modelId="{6B782304-0B3D-434F-A71E-A422CF0DB336}" type="parTrans" cxnId="{3FDAC331-9818-45DA-BD99-9F88E5704AA3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779EA182-215A-43B8-A26E-5A8A6FFB9F7B}" type="sibTrans" cxnId="{3FDAC331-9818-45DA-BD99-9F88E5704AA3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6</a:t>
          </a:r>
        </a:p>
      </dgm:t>
    </dgm:pt>
    <dgm:pt modelId="{3A13B44F-BD4C-48FD-9B2C-E6D9108D6DEC}">
      <dgm:prSet custT="1"/>
      <dgm:spPr>
        <a:solidFill>
          <a:srgbClr val="79C1ED"/>
        </a:solidFill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Assistant Management Accountant - MH</a:t>
          </a:r>
        </a:p>
      </dgm:t>
    </dgm:pt>
    <dgm:pt modelId="{C5007871-A3DA-4AC8-9DB6-96695847BBC8}" type="parTrans" cxnId="{E96C07D6-958D-4540-9EDB-A272952FF82C}">
      <dgm:prSet/>
      <dgm:spPr>
        <a:solidFill>
          <a:srgbClr val="79C1ED"/>
        </a:solidFill>
      </dgm:spPr>
      <dgm:t>
        <a:bodyPr/>
        <a:lstStyle/>
        <a:p>
          <a:endParaRPr lang="en-GB" sz="700">
            <a:solidFill>
              <a:schemeClr val="tx1"/>
            </a:solidFill>
          </a:endParaRPr>
        </a:p>
      </dgm:t>
    </dgm:pt>
    <dgm:pt modelId="{3AD4FA5A-68DD-4D53-B6E7-C0CFA4D0FEEF}" type="sibTrans" cxnId="{E96C07D6-958D-4540-9EDB-A272952FF82C}">
      <dgm:prSet custT="1"/>
      <dgm:spPr>
        <a:solidFill>
          <a:schemeClr val="bg1"/>
        </a:solidFill>
      </dgm:spPr>
      <dgm:t>
        <a:bodyPr/>
        <a:lstStyle/>
        <a:p>
          <a:r>
            <a:rPr lang="en-GB" sz="700" b="1" dirty="0">
              <a:solidFill>
                <a:schemeClr val="tx1"/>
              </a:solidFill>
            </a:rPr>
            <a:t>Band 4</a:t>
          </a:r>
        </a:p>
      </dgm:t>
    </dgm:pt>
    <dgm:pt modelId="{888A25B7-A3E0-43A4-A659-F287477622AC}">
      <dgm:prSet custT="1"/>
      <dgm:spPr>
        <a:solidFill>
          <a:schemeClr val="bg1">
            <a:lumMod val="6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n-GB" sz="700" dirty="0">
              <a:solidFill>
                <a:schemeClr val="tx1"/>
              </a:solidFill>
            </a:rPr>
            <a:t>Management Accountant - Corporate</a:t>
          </a:r>
        </a:p>
      </dgm:t>
    </dgm:pt>
    <dgm:pt modelId="{74E0358E-CBA3-4223-A29E-691B26BF4577}" type="parTrans" cxnId="{EABE6BDE-53E3-4E4C-ADE4-2F45044EEB6B}">
      <dgm:prSet/>
      <dgm:spPr/>
      <dgm:t>
        <a:bodyPr/>
        <a:lstStyle/>
        <a:p>
          <a:endParaRPr lang="en-GB"/>
        </a:p>
      </dgm:t>
    </dgm:pt>
    <dgm:pt modelId="{1070071B-B4BF-4E78-A930-307C8841CB5F}" type="sibTrans" cxnId="{EABE6BDE-53E3-4E4C-ADE4-2F45044EEB6B}">
      <dgm:prSet custT="1"/>
      <dgm:spPr/>
      <dgm:t>
        <a:bodyPr/>
        <a:lstStyle/>
        <a:p>
          <a:r>
            <a:rPr lang="en-GB" sz="700" b="1" dirty="0"/>
            <a:t>Band</a:t>
          </a:r>
          <a:r>
            <a:rPr lang="en-GB" sz="900" dirty="0"/>
            <a:t> 5</a:t>
          </a:r>
        </a:p>
      </dgm:t>
    </dgm:pt>
    <dgm:pt modelId="{14C410EB-7CCD-4AA7-915D-8A6DBDE152AB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GB" sz="600" dirty="0">
              <a:solidFill>
                <a:schemeClr val="tx1"/>
              </a:solidFill>
            </a:rPr>
            <a:t>Senior Management Accountant –PC</a:t>
          </a:r>
          <a:endParaRPr lang="en-GB" sz="600" dirty="0"/>
        </a:p>
      </dgm:t>
    </dgm:pt>
    <dgm:pt modelId="{38F2C100-A4B3-4DA7-BB44-9CC15E8EF6E1}" type="parTrans" cxnId="{FFC687D3-EE5B-4085-98E7-029F02F2245B}">
      <dgm:prSet/>
      <dgm:spPr/>
      <dgm:t>
        <a:bodyPr/>
        <a:lstStyle/>
        <a:p>
          <a:endParaRPr lang="en-GB"/>
        </a:p>
      </dgm:t>
    </dgm:pt>
    <dgm:pt modelId="{0AF8D7CA-54AC-4B0D-8848-B907FD30FD58}" type="sibTrans" cxnId="{FFC687D3-EE5B-4085-98E7-029F02F2245B}">
      <dgm:prSet custT="1"/>
      <dgm:spPr/>
      <dgm:t>
        <a:bodyPr/>
        <a:lstStyle/>
        <a:p>
          <a:r>
            <a:rPr lang="en-GB" sz="700" b="1" dirty="0"/>
            <a:t>Band 6</a:t>
          </a:r>
        </a:p>
      </dgm:t>
    </dgm:pt>
    <dgm:pt modelId="{185285C4-52EA-48D3-B508-ECB03D96ADD5}" type="pres">
      <dgm:prSet presAssocID="{83F2D970-4186-4FCB-ADBC-D3AA20EB6A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F0A5B88-1FAA-4BA9-BF02-237E3EAAFD63}" type="pres">
      <dgm:prSet presAssocID="{4CEADD17-9CAC-4C8B-9D89-C8D154EEC976}" presName="hierRoot1" presStyleCnt="0">
        <dgm:presLayoutVars>
          <dgm:hierBranch val="init"/>
        </dgm:presLayoutVars>
      </dgm:prSet>
      <dgm:spPr/>
    </dgm:pt>
    <dgm:pt modelId="{E9A32A66-B5AF-4169-87D9-A38D57D82232}" type="pres">
      <dgm:prSet presAssocID="{4CEADD17-9CAC-4C8B-9D89-C8D154EEC976}" presName="rootComposite1" presStyleCnt="0"/>
      <dgm:spPr/>
    </dgm:pt>
    <dgm:pt modelId="{DC7E0B91-B5D6-4F83-ACE8-FAB965868C58}" type="pres">
      <dgm:prSet presAssocID="{4CEADD17-9CAC-4C8B-9D89-C8D154EEC976}" presName="rootText1" presStyleLbl="node0" presStyleIdx="0" presStyleCnt="1">
        <dgm:presLayoutVars>
          <dgm:chMax/>
          <dgm:chPref val="3"/>
        </dgm:presLayoutVars>
      </dgm:prSet>
      <dgm:spPr/>
    </dgm:pt>
    <dgm:pt modelId="{BB49C36D-6054-4124-A763-DCAFABD0980B}" type="pres">
      <dgm:prSet presAssocID="{4CEADD17-9CAC-4C8B-9D89-C8D154EEC976}" presName="titleText1" presStyleLbl="fgAcc0" presStyleIdx="0" presStyleCnt="1">
        <dgm:presLayoutVars>
          <dgm:chMax val="0"/>
          <dgm:chPref val="0"/>
        </dgm:presLayoutVars>
      </dgm:prSet>
      <dgm:spPr/>
    </dgm:pt>
    <dgm:pt modelId="{5D013B1A-A582-4129-B143-FC0597540118}" type="pres">
      <dgm:prSet presAssocID="{4CEADD17-9CAC-4C8B-9D89-C8D154EEC976}" presName="rootConnector1" presStyleLbl="node1" presStyleIdx="0" presStyleCnt="28"/>
      <dgm:spPr/>
    </dgm:pt>
    <dgm:pt modelId="{64961378-2DB7-49DD-9DA4-B85A5DF75B8B}" type="pres">
      <dgm:prSet presAssocID="{4CEADD17-9CAC-4C8B-9D89-C8D154EEC976}" presName="hierChild2" presStyleCnt="0"/>
      <dgm:spPr/>
    </dgm:pt>
    <dgm:pt modelId="{9C2BF4EC-BC3B-49BA-A9D1-C06C8591C342}" type="pres">
      <dgm:prSet presAssocID="{E3D74103-B83E-4BE7-9BAA-61DA165A0A56}" presName="Name37" presStyleLbl="parChTrans1D2" presStyleIdx="0" presStyleCnt="5"/>
      <dgm:spPr/>
    </dgm:pt>
    <dgm:pt modelId="{62F8B66A-D917-4D43-87EE-6AD0B49F1740}" type="pres">
      <dgm:prSet presAssocID="{8C2A67B0-A67F-4864-AF72-452BC961FABE}" presName="hierRoot2" presStyleCnt="0">
        <dgm:presLayoutVars>
          <dgm:hierBranch val="init"/>
        </dgm:presLayoutVars>
      </dgm:prSet>
      <dgm:spPr/>
    </dgm:pt>
    <dgm:pt modelId="{9438F254-67A1-4D81-92A1-4DDBC02D2922}" type="pres">
      <dgm:prSet presAssocID="{8C2A67B0-A67F-4864-AF72-452BC961FABE}" presName="rootComposite" presStyleCnt="0"/>
      <dgm:spPr/>
    </dgm:pt>
    <dgm:pt modelId="{55A55DC7-3132-441A-882D-22C241C5FC31}" type="pres">
      <dgm:prSet presAssocID="{8C2A67B0-A67F-4864-AF72-452BC961FABE}" presName="rootText" presStyleLbl="node1" presStyleIdx="0" presStyleCnt="28">
        <dgm:presLayoutVars>
          <dgm:chMax/>
          <dgm:chPref val="3"/>
        </dgm:presLayoutVars>
      </dgm:prSet>
      <dgm:spPr/>
    </dgm:pt>
    <dgm:pt modelId="{ABEAFDC4-0C74-43C0-992D-7CBDFAF46A06}" type="pres">
      <dgm:prSet presAssocID="{8C2A67B0-A67F-4864-AF72-452BC961FABE}" presName="titleText2" presStyleLbl="fgAcc1" presStyleIdx="0" presStyleCnt="28">
        <dgm:presLayoutVars>
          <dgm:chMax val="0"/>
          <dgm:chPref val="0"/>
        </dgm:presLayoutVars>
      </dgm:prSet>
      <dgm:spPr/>
    </dgm:pt>
    <dgm:pt modelId="{F44D01AC-B0CF-46B8-93D9-24A938398242}" type="pres">
      <dgm:prSet presAssocID="{8C2A67B0-A67F-4864-AF72-452BC961FABE}" presName="rootConnector" presStyleLbl="node2" presStyleIdx="0" presStyleCnt="0"/>
      <dgm:spPr/>
    </dgm:pt>
    <dgm:pt modelId="{1C5098AD-DC58-481E-AE8D-913E019B67B9}" type="pres">
      <dgm:prSet presAssocID="{8C2A67B0-A67F-4864-AF72-452BC961FABE}" presName="hierChild4" presStyleCnt="0"/>
      <dgm:spPr/>
    </dgm:pt>
    <dgm:pt modelId="{58BD8875-EA19-4019-AFDE-34C054F37166}" type="pres">
      <dgm:prSet presAssocID="{B9AD455F-C79A-446E-A011-B095D74F3829}" presName="Name37" presStyleLbl="parChTrans1D3" presStyleIdx="0" presStyleCnt="8"/>
      <dgm:spPr/>
    </dgm:pt>
    <dgm:pt modelId="{B2FB9C38-D7E8-470C-A6AB-4180FB386DBA}" type="pres">
      <dgm:prSet presAssocID="{E1DC93A8-7611-41EC-9B5A-9DA2CCE60D2A}" presName="hierRoot2" presStyleCnt="0">
        <dgm:presLayoutVars>
          <dgm:hierBranch val="init"/>
        </dgm:presLayoutVars>
      </dgm:prSet>
      <dgm:spPr/>
    </dgm:pt>
    <dgm:pt modelId="{E0B854CB-8CB1-48D9-871F-D1F90F132868}" type="pres">
      <dgm:prSet presAssocID="{E1DC93A8-7611-41EC-9B5A-9DA2CCE60D2A}" presName="rootComposite" presStyleCnt="0"/>
      <dgm:spPr/>
    </dgm:pt>
    <dgm:pt modelId="{6DF360D5-3515-44CA-82AB-A4322721E170}" type="pres">
      <dgm:prSet presAssocID="{E1DC93A8-7611-41EC-9B5A-9DA2CCE60D2A}" presName="rootText" presStyleLbl="node1" presStyleIdx="1" presStyleCnt="28">
        <dgm:presLayoutVars>
          <dgm:chMax/>
          <dgm:chPref val="3"/>
        </dgm:presLayoutVars>
      </dgm:prSet>
      <dgm:spPr/>
    </dgm:pt>
    <dgm:pt modelId="{32A60F80-F2DE-41DD-BDA3-BDAA27D65655}" type="pres">
      <dgm:prSet presAssocID="{E1DC93A8-7611-41EC-9B5A-9DA2CCE60D2A}" presName="titleText2" presStyleLbl="fgAcc1" presStyleIdx="1" presStyleCnt="28">
        <dgm:presLayoutVars>
          <dgm:chMax val="0"/>
          <dgm:chPref val="0"/>
        </dgm:presLayoutVars>
      </dgm:prSet>
      <dgm:spPr/>
    </dgm:pt>
    <dgm:pt modelId="{7449A5E6-4FF0-4B34-A51E-EDD4A48A8A6B}" type="pres">
      <dgm:prSet presAssocID="{E1DC93A8-7611-41EC-9B5A-9DA2CCE60D2A}" presName="rootConnector" presStyleLbl="node3" presStyleIdx="0" presStyleCnt="0"/>
      <dgm:spPr/>
    </dgm:pt>
    <dgm:pt modelId="{D0C6DB79-0B10-429D-896E-8D6EA6A56455}" type="pres">
      <dgm:prSet presAssocID="{E1DC93A8-7611-41EC-9B5A-9DA2CCE60D2A}" presName="hierChild4" presStyleCnt="0"/>
      <dgm:spPr/>
    </dgm:pt>
    <dgm:pt modelId="{94040AA4-C6C4-4CE7-84FC-40B9DB4BBB43}" type="pres">
      <dgm:prSet presAssocID="{E1DC93A8-7611-41EC-9B5A-9DA2CCE60D2A}" presName="hierChild5" presStyleCnt="0"/>
      <dgm:spPr/>
    </dgm:pt>
    <dgm:pt modelId="{8974C484-FD8F-4D6F-A7E2-C356A6A717BF}" type="pres">
      <dgm:prSet presAssocID="{F996CC1B-37DE-4A00-B3FD-36D7AC7579D5}" presName="Name37" presStyleLbl="parChTrans1D3" presStyleIdx="1" presStyleCnt="8"/>
      <dgm:spPr/>
    </dgm:pt>
    <dgm:pt modelId="{FB16A9BE-E56C-4311-B75A-87447DCC20D1}" type="pres">
      <dgm:prSet presAssocID="{69A784AE-892A-47BB-B747-4391F2171C37}" presName="hierRoot2" presStyleCnt="0">
        <dgm:presLayoutVars>
          <dgm:hierBranch val="init"/>
        </dgm:presLayoutVars>
      </dgm:prSet>
      <dgm:spPr/>
    </dgm:pt>
    <dgm:pt modelId="{03A580FC-BA3F-456A-AB20-EFF7BD4762ED}" type="pres">
      <dgm:prSet presAssocID="{69A784AE-892A-47BB-B747-4391F2171C37}" presName="rootComposite" presStyleCnt="0"/>
      <dgm:spPr/>
    </dgm:pt>
    <dgm:pt modelId="{45BD62A0-1062-483C-B3B2-40DD5B1BBC24}" type="pres">
      <dgm:prSet presAssocID="{69A784AE-892A-47BB-B747-4391F2171C37}" presName="rootText" presStyleLbl="node1" presStyleIdx="2" presStyleCnt="28">
        <dgm:presLayoutVars>
          <dgm:chMax/>
          <dgm:chPref val="3"/>
        </dgm:presLayoutVars>
      </dgm:prSet>
      <dgm:spPr/>
    </dgm:pt>
    <dgm:pt modelId="{69F797A6-C08C-4B7E-A454-AF632FAC670A}" type="pres">
      <dgm:prSet presAssocID="{69A784AE-892A-47BB-B747-4391F2171C37}" presName="titleText2" presStyleLbl="fgAcc1" presStyleIdx="2" presStyleCnt="28">
        <dgm:presLayoutVars>
          <dgm:chMax val="0"/>
          <dgm:chPref val="0"/>
        </dgm:presLayoutVars>
      </dgm:prSet>
      <dgm:spPr/>
    </dgm:pt>
    <dgm:pt modelId="{FED845BF-4789-43FF-9508-FD5B364761D1}" type="pres">
      <dgm:prSet presAssocID="{69A784AE-892A-47BB-B747-4391F2171C37}" presName="rootConnector" presStyleLbl="node3" presStyleIdx="0" presStyleCnt="0"/>
      <dgm:spPr/>
    </dgm:pt>
    <dgm:pt modelId="{A05F15A6-4911-4577-A95D-C54A3C5A7223}" type="pres">
      <dgm:prSet presAssocID="{69A784AE-892A-47BB-B747-4391F2171C37}" presName="hierChild4" presStyleCnt="0"/>
      <dgm:spPr/>
    </dgm:pt>
    <dgm:pt modelId="{D4838DE3-9F0B-483F-8792-A0DB0D72C298}" type="pres">
      <dgm:prSet presAssocID="{08049904-FA5E-4150-86B2-09E089A8D309}" presName="Name37" presStyleLbl="parChTrans1D4" presStyleIdx="0" presStyleCnt="15"/>
      <dgm:spPr/>
    </dgm:pt>
    <dgm:pt modelId="{2401F255-09F6-4A98-8453-E941C655DC2F}" type="pres">
      <dgm:prSet presAssocID="{A53C62EB-BF1A-4674-AD1F-5AA973F8EAB6}" presName="hierRoot2" presStyleCnt="0">
        <dgm:presLayoutVars>
          <dgm:hierBranch val="init"/>
        </dgm:presLayoutVars>
      </dgm:prSet>
      <dgm:spPr/>
    </dgm:pt>
    <dgm:pt modelId="{1A488B72-997E-4759-B531-9E47830A051F}" type="pres">
      <dgm:prSet presAssocID="{A53C62EB-BF1A-4674-AD1F-5AA973F8EAB6}" presName="rootComposite" presStyleCnt="0"/>
      <dgm:spPr/>
    </dgm:pt>
    <dgm:pt modelId="{2E49E77F-6EF0-438F-B362-137A210286A3}" type="pres">
      <dgm:prSet presAssocID="{A53C62EB-BF1A-4674-AD1F-5AA973F8EAB6}" presName="rootText" presStyleLbl="node1" presStyleIdx="3" presStyleCnt="28">
        <dgm:presLayoutVars>
          <dgm:chMax/>
          <dgm:chPref val="3"/>
        </dgm:presLayoutVars>
      </dgm:prSet>
      <dgm:spPr/>
    </dgm:pt>
    <dgm:pt modelId="{1D6B58BF-63A0-43D1-96E1-5937B47FB11A}" type="pres">
      <dgm:prSet presAssocID="{A53C62EB-BF1A-4674-AD1F-5AA973F8EAB6}" presName="titleText2" presStyleLbl="fgAcc1" presStyleIdx="3" presStyleCnt="28">
        <dgm:presLayoutVars>
          <dgm:chMax val="0"/>
          <dgm:chPref val="0"/>
        </dgm:presLayoutVars>
      </dgm:prSet>
      <dgm:spPr/>
    </dgm:pt>
    <dgm:pt modelId="{E334023E-BBA9-4A85-9FDD-2DF6554953EC}" type="pres">
      <dgm:prSet presAssocID="{A53C62EB-BF1A-4674-AD1F-5AA973F8EAB6}" presName="rootConnector" presStyleLbl="node4" presStyleIdx="0" presStyleCnt="0"/>
      <dgm:spPr/>
    </dgm:pt>
    <dgm:pt modelId="{27EF5F6B-7370-4EF6-A8E8-AC0EF9CC0DD5}" type="pres">
      <dgm:prSet presAssocID="{A53C62EB-BF1A-4674-AD1F-5AA973F8EAB6}" presName="hierChild4" presStyleCnt="0"/>
      <dgm:spPr/>
    </dgm:pt>
    <dgm:pt modelId="{6C3D4B31-CDF0-4E55-961C-99DE8D01B609}" type="pres">
      <dgm:prSet presAssocID="{A53C62EB-BF1A-4674-AD1F-5AA973F8EAB6}" presName="hierChild5" presStyleCnt="0"/>
      <dgm:spPr/>
    </dgm:pt>
    <dgm:pt modelId="{03EBF31C-8AD6-4C34-89DD-EF0273F59680}" type="pres">
      <dgm:prSet presAssocID="{6CF0B90F-77F4-4A08-8B36-A9BB6CB2F793}" presName="Name37" presStyleLbl="parChTrans1D4" presStyleIdx="1" presStyleCnt="15"/>
      <dgm:spPr/>
    </dgm:pt>
    <dgm:pt modelId="{DBA673C5-74A6-4B7A-813D-E670AD95D611}" type="pres">
      <dgm:prSet presAssocID="{AC07A24B-B5F0-45B8-AD52-E63075087BC3}" presName="hierRoot2" presStyleCnt="0">
        <dgm:presLayoutVars>
          <dgm:hierBranch val="init"/>
        </dgm:presLayoutVars>
      </dgm:prSet>
      <dgm:spPr/>
    </dgm:pt>
    <dgm:pt modelId="{9DB6097E-775B-4857-8607-6BA2FDDCE659}" type="pres">
      <dgm:prSet presAssocID="{AC07A24B-B5F0-45B8-AD52-E63075087BC3}" presName="rootComposite" presStyleCnt="0"/>
      <dgm:spPr/>
    </dgm:pt>
    <dgm:pt modelId="{D02EB114-A4F7-4A3E-BDDE-33136C6CDE45}" type="pres">
      <dgm:prSet presAssocID="{AC07A24B-B5F0-45B8-AD52-E63075087BC3}" presName="rootText" presStyleLbl="node1" presStyleIdx="4" presStyleCnt="28">
        <dgm:presLayoutVars>
          <dgm:chMax/>
          <dgm:chPref val="3"/>
        </dgm:presLayoutVars>
      </dgm:prSet>
      <dgm:spPr/>
    </dgm:pt>
    <dgm:pt modelId="{C8CBBA2B-38C0-48D6-A393-A2336E2CD896}" type="pres">
      <dgm:prSet presAssocID="{AC07A24B-B5F0-45B8-AD52-E63075087BC3}" presName="titleText2" presStyleLbl="fgAcc1" presStyleIdx="4" presStyleCnt="28">
        <dgm:presLayoutVars>
          <dgm:chMax val="0"/>
          <dgm:chPref val="0"/>
        </dgm:presLayoutVars>
      </dgm:prSet>
      <dgm:spPr/>
    </dgm:pt>
    <dgm:pt modelId="{53DC9DC2-DF81-4CEB-9F30-DDABDF0605FF}" type="pres">
      <dgm:prSet presAssocID="{AC07A24B-B5F0-45B8-AD52-E63075087BC3}" presName="rootConnector" presStyleLbl="node4" presStyleIdx="0" presStyleCnt="0"/>
      <dgm:spPr/>
    </dgm:pt>
    <dgm:pt modelId="{866649A8-8BE8-4AB5-8A9D-8A7A77A62512}" type="pres">
      <dgm:prSet presAssocID="{AC07A24B-B5F0-45B8-AD52-E63075087BC3}" presName="hierChild4" presStyleCnt="0"/>
      <dgm:spPr/>
    </dgm:pt>
    <dgm:pt modelId="{7C35A35E-69B9-4990-9451-0BF9491EB7E7}" type="pres">
      <dgm:prSet presAssocID="{AC07A24B-B5F0-45B8-AD52-E63075087BC3}" presName="hierChild5" presStyleCnt="0"/>
      <dgm:spPr/>
    </dgm:pt>
    <dgm:pt modelId="{46355A4C-4611-45B4-B0F1-B558452690EC}" type="pres">
      <dgm:prSet presAssocID="{69A784AE-892A-47BB-B747-4391F2171C37}" presName="hierChild5" presStyleCnt="0"/>
      <dgm:spPr/>
    </dgm:pt>
    <dgm:pt modelId="{59A65273-4680-4A49-A72C-2567E5205D20}" type="pres">
      <dgm:prSet presAssocID="{8C2A67B0-A67F-4864-AF72-452BC961FABE}" presName="hierChild5" presStyleCnt="0"/>
      <dgm:spPr/>
    </dgm:pt>
    <dgm:pt modelId="{B7F4BEEC-6053-454B-9D93-9BB45B001FCE}" type="pres">
      <dgm:prSet presAssocID="{56CC6143-01A3-4D68-94B4-19EE76384037}" presName="Name37" presStyleLbl="parChTrans1D2" presStyleIdx="1" presStyleCnt="5"/>
      <dgm:spPr/>
    </dgm:pt>
    <dgm:pt modelId="{984D1FF3-44F5-4C7A-82FA-C5E5E7484602}" type="pres">
      <dgm:prSet presAssocID="{35987CFB-079F-46FB-BEAD-55B2EB88585E}" presName="hierRoot2" presStyleCnt="0">
        <dgm:presLayoutVars>
          <dgm:hierBranch val="init"/>
        </dgm:presLayoutVars>
      </dgm:prSet>
      <dgm:spPr/>
    </dgm:pt>
    <dgm:pt modelId="{D86BD84E-8C8A-4B3D-956F-41CB649150CA}" type="pres">
      <dgm:prSet presAssocID="{35987CFB-079F-46FB-BEAD-55B2EB88585E}" presName="rootComposite" presStyleCnt="0"/>
      <dgm:spPr/>
    </dgm:pt>
    <dgm:pt modelId="{6EBBBA4F-71CC-4AF0-A12D-DB8601A612A6}" type="pres">
      <dgm:prSet presAssocID="{35987CFB-079F-46FB-BEAD-55B2EB88585E}" presName="rootText" presStyleLbl="node1" presStyleIdx="5" presStyleCnt="28">
        <dgm:presLayoutVars>
          <dgm:chMax/>
          <dgm:chPref val="3"/>
        </dgm:presLayoutVars>
      </dgm:prSet>
      <dgm:spPr/>
    </dgm:pt>
    <dgm:pt modelId="{B447D318-B85D-41E0-A4A0-42E1303883A6}" type="pres">
      <dgm:prSet presAssocID="{35987CFB-079F-46FB-BEAD-55B2EB88585E}" presName="titleText2" presStyleLbl="fgAcc1" presStyleIdx="5" presStyleCnt="28">
        <dgm:presLayoutVars>
          <dgm:chMax val="0"/>
          <dgm:chPref val="0"/>
        </dgm:presLayoutVars>
      </dgm:prSet>
      <dgm:spPr/>
    </dgm:pt>
    <dgm:pt modelId="{C746AFA5-A31F-47CB-B44C-9FDEA44E18A9}" type="pres">
      <dgm:prSet presAssocID="{35987CFB-079F-46FB-BEAD-55B2EB88585E}" presName="rootConnector" presStyleLbl="node2" presStyleIdx="0" presStyleCnt="0"/>
      <dgm:spPr/>
    </dgm:pt>
    <dgm:pt modelId="{B96AADED-777F-4F6B-BBCD-87C22120BEC3}" type="pres">
      <dgm:prSet presAssocID="{35987CFB-079F-46FB-BEAD-55B2EB88585E}" presName="hierChild4" presStyleCnt="0"/>
      <dgm:spPr/>
    </dgm:pt>
    <dgm:pt modelId="{CF34017F-0A22-4904-87F0-B39965DA40D5}" type="pres">
      <dgm:prSet presAssocID="{BE84D74F-97D8-41F9-B754-A0FCBDA5F40A}" presName="Name37" presStyleLbl="parChTrans1D3" presStyleIdx="2" presStyleCnt="8"/>
      <dgm:spPr/>
    </dgm:pt>
    <dgm:pt modelId="{3FB467EF-600F-452D-8E69-BAA128FBC9B3}" type="pres">
      <dgm:prSet presAssocID="{590AB2B6-9205-4BC6-8FE9-BD03891ADD6B}" presName="hierRoot2" presStyleCnt="0">
        <dgm:presLayoutVars>
          <dgm:hierBranch val="init"/>
        </dgm:presLayoutVars>
      </dgm:prSet>
      <dgm:spPr/>
    </dgm:pt>
    <dgm:pt modelId="{99B60385-BBBB-4707-A463-A35EEDC3586D}" type="pres">
      <dgm:prSet presAssocID="{590AB2B6-9205-4BC6-8FE9-BD03891ADD6B}" presName="rootComposite" presStyleCnt="0"/>
      <dgm:spPr/>
    </dgm:pt>
    <dgm:pt modelId="{E71FE3E6-12F2-4E44-AE89-4EB84600F254}" type="pres">
      <dgm:prSet presAssocID="{590AB2B6-9205-4BC6-8FE9-BD03891ADD6B}" presName="rootText" presStyleLbl="node1" presStyleIdx="6" presStyleCnt="28">
        <dgm:presLayoutVars>
          <dgm:chMax/>
          <dgm:chPref val="3"/>
        </dgm:presLayoutVars>
      </dgm:prSet>
      <dgm:spPr/>
    </dgm:pt>
    <dgm:pt modelId="{2AF29F55-627D-4960-B726-B5A44EF75AFA}" type="pres">
      <dgm:prSet presAssocID="{590AB2B6-9205-4BC6-8FE9-BD03891ADD6B}" presName="titleText2" presStyleLbl="fgAcc1" presStyleIdx="6" presStyleCnt="28">
        <dgm:presLayoutVars>
          <dgm:chMax val="0"/>
          <dgm:chPref val="0"/>
        </dgm:presLayoutVars>
      </dgm:prSet>
      <dgm:spPr/>
    </dgm:pt>
    <dgm:pt modelId="{DDEB0195-B9AA-4D85-AC10-48140AC18579}" type="pres">
      <dgm:prSet presAssocID="{590AB2B6-9205-4BC6-8FE9-BD03891ADD6B}" presName="rootConnector" presStyleLbl="node3" presStyleIdx="0" presStyleCnt="0"/>
      <dgm:spPr/>
    </dgm:pt>
    <dgm:pt modelId="{63AE38D5-C733-4C74-BC6C-73893BA1A20F}" type="pres">
      <dgm:prSet presAssocID="{590AB2B6-9205-4BC6-8FE9-BD03891ADD6B}" presName="hierChild4" presStyleCnt="0"/>
      <dgm:spPr/>
    </dgm:pt>
    <dgm:pt modelId="{2A6A1BA2-8C65-4A28-9C96-5B4163D4A218}" type="pres">
      <dgm:prSet presAssocID="{74E0358E-CBA3-4223-A29E-691B26BF4577}" presName="Name37" presStyleLbl="parChTrans1D4" presStyleIdx="2" presStyleCnt="15"/>
      <dgm:spPr/>
    </dgm:pt>
    <dgm:pt modelId="{C9F5F765-F450-4B37-B447-A66A6ACBE342}" type="pres">
      <dgm:prSet presAssocID="{888A25B7-A3E0-43A4-A659-F287477622AC}" presName="hierRoot2" presStyleCnt="0">
        <dgm:presLayoutVars>
          <dgm:hierBranch val="init"/>
        </dgm:presLayoutVars>
      </dgm:prSet>
      <dgm:spPr/>
    </dgm:pt>
    <dgm:pt modelId="{48C1EBD1-492E-4A21-AB4A-51DDCFB0CF74}" type="pres">
      <dgm:prSet presAssocID="{888A25B7-A3E0-43A4-A659-F287477622AC}" presName="rootComposite" presStyleCnt="0"/>
      <dgm:spPr/>
    </dgm:pt>
    <dgm:pt modelId="{9745C0AD-D842-42B8-BF7D-2C23D60B8A20}" type="pres">
      <dgm:prSet presAssocID="{888A25B7-A3E0-43A4-A659-F287477622AC}" presName="rootText" presStyleLbl="node1" presStyleIdx="7" presStyleCnt="28">
        <dgm:presLayoutVars>
          <dgm:chMax/>
          <dgm:chPref val="3"/>
        </dgm:presLayoutVars>
      </dgm:prSet>
      <dgm:spPr/>
    </dgm:pt>
    <dgm:pt modelId="{BA01D6D0-F72C-4396-BB09-670A989989A5}" type="pres">
      <dgm:prSet presAssocID="{888A25B7-A3E0-43A4-A659-F287477622AC}" presName="titleText2" presStyleLbl="fgAcc1" presStyleIdx="7" presStyleCnt="28">
        <dgm:presLayoutVars>
          <dgm:chMax val="0"/>
          <dgm:chPref val="0"/>
        </dgm:presLayoutVars>
      </dgm:prSet>
      <dgm:spPr/>
    </dgm:pt>
    <dgm:pt modelId="{5EF55352-7C03-4464-BCB2-87CF26CF48AC}" type="pres">
      <dgm:prSet presAssocID="{888A25B7-A3E0-43A4-A659-F287477622AC}" presName="rootConnector" presStyleLbl="node4" presStyleIdx="0" presStyleCnt="0"/>
      <dgm:spPr/>
    </dgm:pt>
    <dgm:pt modelId="{2CABC9F7-F3EF-45DE-9FD0-73BF689212B1}" type="pres">
      <dgm:prSet presAssocID="{888A25B7-A3E0-43A4-A659-F287477622AC}" presName="hierChild4" presStyleCnt="0"/>
      <dgm:spPr/>
    </dgm:pt>
    <dgm:pt modelId="{51CE6CA4-C249-4BEB-A901-CC1DD47BF14A}" type="pres">
      <dgm:prSet presAssocID="{888A25B7-A3E0-43A4-A659-F287477622AC}" presName="hierChild5" presStyleCnt="0"/>
      <dgm:spPr/>
    </dgm:pt>
    <dgm:pt modelId="{FB7E1C73-C8D6-4D33-B48D-9851364F0AC5}" type="pres">
      <dgm:prSet presAssocID="{F13D2A6D-A38F-4B7F-998C-FC1C715B1D40}" presName="Name37" presStyleLbl="parChTrans1D4" presStyleIdx="3" presStyleCnt="15"/>
      <dgm:spPr/>
    </dgm:pt>
    <dgm:pt modelId="{64218B7A-8AA1-4FB6-97DB-67DFE17CC610}" type="pres">
      <dgm:prSet presAssocID="{7B404385-524F-4D4C-AC1B-2F9DBAD4F3E4}" presName="hierRoot2" presStyleCnt="0">
        <dgm:presLayoutVars>
          <dgm:hierBranch val="init"/>
        </dgm:presLayoutVars>
      </dgm:prSet>
      <dgm:spPr/>
    </dgm:pt>
    <dgm:pt modelId="{D1CE71AE-6D2E-4E72-A0EC-7F4684224CF6}" type="pres">
      <dgm:prSet presAssocID="{7B404385-524F-4D4C-AC1B-2F9DBAD4F3E4}" presName="rootComposite" presStyleCnt="0"/>
      <dgm:spPr/>
    </dgm:pt>
    <dgm:pt modelId="{9633CDBD-3586-4C81-BC3F-1BDD427D487C}" type="pres">
      <dgm:prSet presAssocID="{7B404385-524F-4D4C-AC1B-2F9DBAD4F3E4}" presName="rootText" presStyleLbl="node1" presStyleIdx="8" presStyleCnt="28">
        <dgm:presLayoutVars>
          <dgm:chMax/>
          <dgm:chPref val="3"/>
        </dgm:presLayoutVars>
      </dgm:prSet>
      <dgm:spPr/>
    </dgm:pt>
    <dgm:pt modelId="{AEE45C0B-D957-46D5-A300-7E96E016EA27}" type="pres">
      <dgm:prSet presAssocID="{7B404385-524F-4D4C-AC1B-2F9DBAD4F3E4}" presName="titleText2" presStyleLbl="fgAcc1" presStyleIdx="8" presStyleCnt="28">
        <dgm:presLayoutVars>
          <dgm:chMax val="0"/>
          <dgm:chPref val="0"/>
        </dgm:presLayoutVars>
      </dgm:prSet>
      <dgm:spPr/>
    </dgm:pt>
    <dgm:pt modelId="{81E71DB0-7B44-43F4-818E-626D1845330B}" type="pres">
      <dgm:prSet presAssocID="{7B404385-524F-4D4C-AC1B-2F9DBAD4F3E4}" presName="rootConnector" presStyleLbl="node4" presStyleIdx="0" presStyleCnt="0"/>
      <dgm:spPr/>
    </dgm:pt>
    <dgm:pt modelId="{6BB1CE2B-16D5-4F91-BD87-04979EBF42C3}" type="pres">
      <dgm:prSet presAssocID="{7B404385-524F-4D4C-AC1B-2F9DBAD4F3E4}" presName="hierChild4" presStyleCnt="0"/>
      <dgm:spPr/>
    </dgm:pt>
    <dgm:pt modelId="{D5F97E2A-DFFA-4664-8416-3B94771A9038}" type="pres">
      <dgm:prSet presAssocID="{7B404385-524F-4D4C-AC1B-2F9DBAD4F3E4}" presName="hierChild5" presStyleCnt="0"/>
      <dgm:spPr/>
    </dgm:pt>
    <dgm:pt modelId="{96221953-0F8B-4559-B247-AA399815B9DB}" type="pres">
      <dgm:prSet presAssocID="{853FC24F-17D7-4E3C-BB20-070658F0C5AB}" presName="Name37" presStyleLbl="parChTrans1D4" presStyleIdx="4" presStyleCnt="15"/>
      <dgm:spPr/>
    </dgm:pt>
    <dgm:pt modelId="{9047EB7A-816B-47E3-8272-7E97044B7CB5}" type="pres">
      <dgm:prSet presAssocID="{269A25E4-D446-4DF0-84C9-515D9D6CF4BB}" presName="hierRoot2" presStyleCnt="0">
        <dgm:presLayoutVars>
          <dgm:hierBranch val="init"/>
        </dgm:presLayoutVars>
      </dgm:prSet>
      <dgm:spPr/>
    </dgm:pt>
    <dgm:pt modelId="{DC68B437-CC82-4B44-8CB3-269AB0EA4DF2}" type="pres">
      <dgm:prSet presAssocID="{269A25E4-D446-4DF0-84C9-515D9D6CF4BB}" presName="rootComposite" presStyleCnt="0"/>
      <dgm:spPr/>
    </dgm:pt>
    <dgm:pt modelId="{0654625F-8921-4F4D-9CB0-6658B90FE7BA}" type="pres">
      <dgm:prSet presAssocID="{269A25E4-D446-4DF0-84C9-515D9D6CF4BB}" presName="rootText" presStyleLbl="node1" presStyleIdx="9" presStyleCnt="28">
        <dgm:presLayoutVars>
          <dgm:chMax/>
          <dgm:chPref val="3"/>
        </dgm:presLayoutVars>
      </dgm:prSet>
      <dgm:spPr/>
    </dgm:pt>
    <dgm:pt modelId="{8A3EF0BD-833F-4291-91AA-C22EE4B0341B}" type="pres">
      <dgm:prSet presAssocID="{269A25E4-D446-4DF0-84C9-515D9D6CF4BB}" presName="titleText2" presStyleLbl="fgAcc1" presStyleIdx="9" presStyleCnt="28">
        <dgm:presLayoutVars>
          <dgm:chMax val="0"/>
          <dgm:chPref val="0"/>
        </dgm:presLayoutVars>
      </dgm:prSet>
      <dgm:spPr/>
    </dgm:pt>
    <dgm:pt modelId="{0B70D472-99E7-4032-9E28-E3892959F27D}" type="pres">
      <dgm:prSet presAssocID="{269A25E4-D446-4DF0-84C9-515D9D6CF4BB}" presName="rootConnector" presStyleLbl="node4" presStyleIdx="0" presStyleCnt="0"/>
      <dgm:spPr/>
    </dgm:pt>
    <dgm:pt modelId="{DCA041FC-6A3D-4F42-B4B6-2376E790489E}" type="pres">
      <dgm:prSet presAssocID="{269A25E4-D446-4DF0-84C9-515D9D6CF4BB}" presName="hierChild4" presStyleCnt="0"/>
      <dgm:spPr/>
    </dgm:pt>
    <dgm:pt modelId="{22BE4860-987C-47C6-8F20-826F1082FFB7}" type="pres">
      <dgm:prSet presAssocID="{269A25E4-D446-4DF0-84C9-515D9D6CF4BB}" presName="hierChild5" presStyleCnt="0"/>
      <dgm:spPr/>
    </dgm:pt>
    <dgm:pt modelId="{C12B73F2-7876-479D-ABA7-1713C6115388}" type="pres">
      <dgm:prSet presAssocID="{590AB2B6-9205-4BC6-8FE9-BD03891ADD6B}" presName="hierChild5" presStyleCnt="0"/>
      <dgm:spPr/>
    </dgm:pt>
    <dgm:pt modelId="{D50B1145-2A05-409F-9CBE-BF49AD3C04E5}" type="pres">
      <dgm:prSet presAssocID="{C71006E2-2843-430E-9D7C-D66E8941635A}" presName="Name37" presStyleLbl="parChTrans1D3" presStyleIdx="3" presStyleCnt="8"/>
      <dgm:spPr/>
    </dgm:pt>
    <dgm:pt modelId="{0A4633FD-08C3-4878-A566-EFAD5EDCCBD1}" type="pres">
      <dgm:prSet presAssocID="{F2FC9A37-F92C-4F8B-9B29-A55351C248EA}" presName="hierRoot2" presStyleCnt="0">
        <dgm:presLayoutVars>
          <dgm:hierBranch val="init"/>
        </dgm:presLayoutVars>
      </dgm:prSet>
      <dgm:spPr/>
    </dgm:pt>
    <dgm:pt modelId="{9F02C66E-591B-457D-8343-D52B5FFABA2E}" type="pres">
      <dgm:prSet presAssocID="{F2FC9A37-F92C-4F8B-9B29-A55351C248EA}" presName="rootComposite" presStyleCnt="0"/>
      <dgm:spPr/>
    </dgm:pt>
    <dgm:pt modelId="{92B602FC-6CEF-47D5-B72B-D4EEBD4E897D}" type="pres">
      <dgm:prSet presAssocID="{F2FC9A37-F92C-4F8B-9B29-A55351C248EA}" presName="rootText" presStyleLbl="node1" presStyleIdx="10" presStyleCnt="28">
        <dgm:presLayoutVars>
          <dgm:chMax/>
          <dgm:chPref val="3"/>
        </dgm:presLayoutVars>
      </dgm:prSet>
      <dgm:spPr/>
    </dgm:pt>
    <dgm:pt modelId="{8B50E8F5-4AB7-4E3F-B531-D8D0CB8BB868}" type="pres">
      <dgm:prSet presAssocID="{F2FC9A37-F92C-4F8B-9B29-A55351C248EA}" presName="titleText2" presStyleLbl="fgAcc1" presStyleIdx="10" presStyleCnt="28">
        <dgm:presLayoutVars>
          <dgm:chMax val="0"/>
          <dgm:chPref val="0"/>
        </dgm:presLayoutVars>
      </dgm:prSet>
      <dgm:spPr/>
    </dgm:pt>
    <dgm:pt modelId="{A7FA1823-AEEA-43E4-9E6E-3FD932568EFD}" type="pres">
      <dgm:prSet presAssocID="{F2FC9A37-F92C-4F8B-9B29-A55351C248EA}" presName="rootConnector" presStyleLbl="node3" presStyleIdx="0" presStyleCnt="0"/>
      <dgm:spPr/>
    </dgm:pt>
    <dgm:pt modelId="{11FF96E1-86B9-4D62-8AB0-BB96CAB38BBF}" type="pres">
      <dgm:prSet presAssocID="{F2FC9A37-F92C-4F8B-9B29-A55351C248EA}" presName="hierChild4" presStyleCnt="0"/>
      <dgm:spPr/>
    </dgm:pt>
    <dgm:pt modelId="{0EB51AB0-22D6-48F6-8C5A-D99905F28840}" type="pres">
      <dgm:prSet presAssocID="{F2FC9A37-F92C-4F8B-9B29-A55351C248EA}" presName="hierChild5" presStyleCnt="0"/>
      <dgm:spPr/>
    </dgm:pt>
    <dgm:pt modelId="{216ACA40-DD7C-4044-90FD-CE36DF607F5E}" type="pres">
      <dgm:prSet presAssocID="{35987CFB-079F-46FB-BEAD-55B2EB88585E}" presName="hierChild5" presStyleCnt="0"/>
      <dgm:spPr/>
    </dgm:pt>
    <dgm:pt modelId="{040FE80D-E639-4D69-ACA4-811A9A29BCBE}" type="pres">
      <dgm:prSet presAssocID="{1D6D9E4C-BE85-457B-803C-0112088F4775}" presName="Name37" presStyleLbl="parChTrans1D2" presStyleIdx="2" presStyleCnt="5"/>
      <dgm:spPr/>
    </dgm:pt>
    <dgm:pt modelId="{1AC4FAD6-FB1F-4574-BCE2-C03AE76BA0C3}" type="pres">
      <dgm:prSet presAssocID="{C9D5DF38-A7FB-48FF-86A3-784945A20FDB}" presName="hierRoot2" presStyleCnt="0">
        <dgm:presLayoutVars>
          <dgm:hierBranch val="init"/>
        </dgm:presLayoutVars>
      </dgm:prSet>
      <dgm:spPr/>
    </dgm:pt>
    <dgm:pt modelId="{C5238F54-6369-4B77-AE95-18BA41AB08AA}" type="pres">
      <dgm:prSet presAssocID="{C9D5DF38-A7FB-48FF-86A3-784945A20FDB}" presName="rootComposite" presStyleCnt="0"/>
      <dgm:spPr/>
    </dgm:pt>
    <dgm:pt modelId="{961FDA19-99A9-47A6-8BF7-C34FB6AA8069}" type="pres">
      <dgm:prSet presAssocID="{C9D5DF38-A7FB-48FF-86A3-784945A20FDB}" presName="rootText" presStyleLbl="node1" presStyleIdx="11" presStyleCnt="28">
        <dgm:presLayoutVars>
          <dgm:chMax/>
          <dgm:chPref val="3"/>
        </dgm:presLayoutVars>
      </dgm:prSet>
      <dgm:spPr/>
    </dgm:pt>
    <dgm:pt modelId="{9648A80B-0894-48ED-A350-8D96EDD17D58}" type="pres">
      <dgm:prSet presAssocID="{C9D5DF38-A7FB-48FF-86A3-784945A20FDB}" presName="titleText2" presStyleLbl="fgAcc1" presStyleIdx="11" presStyleCnt="28">
        <dgm:presLayoutVars>
          <dgm:chMax val="0"/>
          <dgm:chPref val="0"/>
        </dgm:presLayoutVars>
      </dgm:prSet>
      <dgm:spPr/>
    </dgm:pt>
    <dgm:pt modelId="{4435C4D2-30D1-46F7-8831-EADF282917D5}" type="pres">
      <dgm:prSet presAssocID="{C9D5DF38-A7FB-48FF-86A3-784945A20FDB}" presName="rootConnector" presStyleLbl="node2" presStyleIdx="0" presStyleCnt="0"/>
      <dgm:spPr/>
    </dgm:pt>
    <dgm:pt modelId="{EFA528F2-C5EA-4265-B497-0DBB6E1321B3}" type="pres">
      <dgm:prSet presAssocID="{C9D5DF38-A7FB-48FF-86A3-784945A20FDB}" presName="hierChild4" presStyleCnt="0"/>
      <dgm:spPr/>
    </dgm:pt>
    <dgm:pt modelId="{25721CE5-0B27-479A-AE01-2741B8E13784}" type="pres">
      <dgm:prSet presAssocID="{197AE8FE-085B-477C-8A2F-038B33912C66}" presName="Name37" presStyleLbl="parChTrans1D3" presStyleIdx="4" presStyleCnt="8"/>
      <dgm:spPr/>
    </dgm:pt>
    <dgm:pt modelId="{E0FEFE33-039C-46ED-A078-62F2D2822FBC}" type="pres">
      <dgm:prSet presAssocID="{B1D63F2E-92EE-417F-9D3C-3B72AE15CE5F}" presName="hierRoot2" presStyleCnt="0">
        <dgm:presLayoutVars>
          <dgm:hierBranch val="init"/>
        </dgm:presLayoutVars>
      </dgm:prSet>
      <dgm:spPr/>
    </dgm:pt>
    <dgm:pt modelId="{B83BA23D-13DC-45CA-B4E0-0DC87E802BC8}" type="pres">
      <dgm:prSet presAssocID="{B1D63F2E-92EE-417F-9D3C-3B72AE15CE5F}" presName="rootComposite" presStyleCnt="0"/>
      <dgm:spPr/>
    </dgm:pt>
    <dgm:pt modelId="{31756E01-EC7A-415E-9F8F-9D1A00E439E9}" type="pres">
      <dgm:prSet presAssocID="{B1D63F2E-92EE-417F-9D3C-3B72AE15CE5F}" presName="rootText" presStyleLbl="node1" presStyleIdx="12" presStyleCnt="28">
        <dgm:presLayoutVars>
          <dgm:chMax/>
          <dgm:chPref val="3"/>
        </dgm:presLayoutVars>
      </dgm:prSet>
      <dgm:spPr/>
    </dgm:pt>
    <dgm:pt modelId="{BCF750F7-F36E-43F4-BBD5-19067DE94B1A}" type="pres">
      <dgm:prSet presAssocID="{B1D63F2E-92EE-417F-9D3C-3B72AE15CE5F}" presName="titleText2" presStyleLbl="fgAcc1" presStyleIdx="12" presStyleCnt="28">
        <dgm:presLayoutVars>
          <dgm:chMax val="0"/>
          <dgm:chPref val="0"/>
        </dgm:presLayoutVars>
      </dgm:prSet>
      <dgm:spPr/>
    </dgm:pt>
    <dgm:pt modelId="{A07D164D-C449-4B73-918F-C0292F2B0119}" type="pres">
      <dgm:prSet presAssocID="{B1D63F2E-92EE-417F-9D3C-3B72AE15CE5F}" presName="rootConnector" presStyleLbl="node3" presStyleIdx="0" presStyleCnt="0"/>
      <dgm:spPr/>
    </dgm:pt>
    <dgm:pt modelId="{7A7317DD-9D10-4DFC-9938-021F6279409A}" type="pres">
      <dgm:prSet presAssocID="{B1D63F2E-92EE-417F-9D3C-3B72AE15CE5F}" presName="hierChild4" presStyleCnt="0"/>
      <dgm:spPr/>
    </dgm:pt>
    <dgm:pt modelId="{E2B22E89-73A1-4B64-BA2E-2EE30E870B5E}" type="pres">
      <dgm:prSet presAssocID="{1B545117-55D0-4844-A11B-0AD0AECC5AD7}" presName="Name37" presStyleLbl="parChTrans1D4" presStyleIdx="5" presStyleCnt="15"/>
      <dgm:spPr/>
    </dgm:pt>
    <dgm:pt modelId="{F28F0396-7338-40BD-8140-C99D03803C30}" type="pres">
      <dgm:prSet presAssocID="{97ACAB2B-5550-4BAF-B58F-2432F945CE49}" presName="hierRoot2" presStyleCnt="0">
        <dgm:presLayoutVars>
          <dgm:hierBranch val="init"/>
        </dgm:presLayoutVars>
      </dgm:prSet>
      <dgm:spPr/>
    </dgm:pt>
    <dgm:pt modelId="{CADB8D8B-3842-42E7-A2FE-9F35DD2513AB}" type="pres">
      <dgm:prSet presAssocID="{97ACAB2B-5550-4BAF-B58F-2432F945CE49}" presName="rootComposite" presStyleCnt="0"/>
      <dgm:spPr/>
    </dgm:pt>
    <dgm:pt modelId="{82F2B6F4-EF25-4951-9750-483FEB98D549}" type="pres">
      <dgm:prSet presAssocID="{97ACAB2B-5550-4BAF-B58F-2432F945CE49}" presName="rootText" presStyleLbl="node1" presStyleIdx="13" presStyleCnt="28">
        <dgm:presLayoutVars>
          <dgm:chMax/>
          <dgm:chPref val="3"/>
        </dgm:presLayoutVars>
      </dgm:prSet>
      <dgm:spPr/>
    </dgm:pt>
    <dgm:pt modelId="{068A3D7A-C05D-4A04-868F-D8C8712D72F9}" type="pres">
      <dgm:prSet presAssocID="{97ACAB2B-5550-4BAF-B58F-2432F945CE49}" presName="titleText2" presStyleLbl="fgAcc1" presStyleIdx="13" presStyleCnt="28">
        <dgm:presLayoutVars>
          <dgm:chMax val="0"/>
          <dgm:chPref val="0"/>
        </dgm:presLayoutVars>
      </dgm:prSet>
      <dgm:spPr/>
    </dgm:pt>
    <dgm:pt modelId="{0E990862-5710-4AA7-A0B0-BEFA2703238A}" type="pres">
      <dgm:prSet presAssocID="{97ACAB2B-5550-4BAF-B58F-2432F945CE49}" presName="rootConnector" presStyleLbl="node4" presStyleIdx="0" presStyleCnt="0"/>
      <dgm:spPr/>
    </dgm:pt>
    <dgm:pt modelId="{7676B9FD-3685-48EB-866A-F196A388944F}" type="pres">
      <dgm:prSet presAssocID="{97ACAB2B-5550-4BAF-B58F-2432F945CE49}" presName="hierChild4" presStyleCnt="0"/>
      <dgm:spPr/>
    </dgm:pt>
    <dgm:pt modelId="{46529CD2-CEA4-4BC1-A908-E3A34E1CEA49}" type="pres">
      <dgm:prSet presAssocID="{4802D314-341F-4BBD-B513-F60AC6DEC5B8}" presName="Name37" presStyleLbl="parChTrans1D4" presStyleIdx="6" presStyleCnt="15"/>
      <dgm:spPr/>
    </dgm:pt>
    <dgm:pt modelId="{1A9B989F-9034-46A8-AE6C-3308FF0649A3}" type="pres">
      <dgm:prSet presAssocID="{860BF4C5-B5B7-4FB5-A030-7125444BA4C1}" presName="hierRoot2" presStyleCnt="0">
        <dgm:presLayoutVars>
          <dgm:hierBranch val="init"/>
        </dgm:presLayoutVars>
      </dgm:prSet>
      <dgm:spPr/>
    </dgm:pt>
    <dgm:pt modelId="{D0EC0B32-0ADE-4DE4-B96C-846B39A59B81}" type="pres">
      <dgm:prSet presAssocID="{860BF4C5-B5B7-4FB5-A030-7125444BA4C1}" presName="rootComposite" presStyleCnt="0"/>
      <dgm:spPr/>
    </dgm:pt>
    <dgm:pt modelId="{CAFB3726-8D25-4F44-A71E-0618EA4BC933}" type="pres">
      <dgm:prSet presAssocID="{860BF4C5-B5B7-4FB5-A030-7125444BA4C1}" presName="rootText" presStyleLbl="node1" presStyleIdx="14" presStyleCnt="28">
        <dgm:presLayoutVars>
          <dgm:chMax/>
          <dgm:chPref val="3"/>
        </dgm:presLayoutVars>
      </dgm:prSet>
      <dgm:spPr/>
    </dgm:pt>
    <dgm:pt modelId="{044F9C5F-6B91-495A-9D57-E048DCA93F17}" type="pres">
      <dgm:prSet presAssocID="{860BF4C5-B5B7-4FB5-A030-7125444BA4C1}" presName="titleText2" presStyleLbl="fgAcc1" presStyleIdx="14" presStyleCnt="28">
        <dgm:presLayoutVars>
          <dgm:chMax val="0"/>
          <dgm:chPref val="0"/>
        </dgm:presLayoutVars>
      </dgm:prSet>
      <dgm:spPr/>
    </dgm:pt>
    <dgm:pt modelId="{2EE4C050-9806-4D77-9CC3-57C95D1C3514}" type="pres">
      <dgm:prSet presAssocID="{860BF4C5-B5B7-4FB5-A030-7125444BA4C1}" presName="rootConnector" presStyleLbl="node4" presStyleIdx="0" presStyleCnt="0"/>
      <dgm:spPr/>
    </dgm:pt>
    <dgm:pt modelId="{33FE0C07-61E3-4B26-8F21-D8E6808FF0A5}" type="pres">
      <dgm:prSet presAssocID="{860BF4C5-B5B7-4FB5-A030-7125444BA4C1}" presName="hierChild4" presStyleCnt="0"/>
      <dgm:spPr/>
    </dgm:pt>
    <dgm:pt modelId="{9DB56FB8-0EE7-421B-BC26-F0D16AB113B1}" type="pres">
      <dgm:prSet presAssocID="{860BF4C5-B5B7-4FB5-A030-7125444BA4C1}" presName="hierChild5" presStyleCnt="0"/>
      <dgm:spPr/>
    </dgm:pt>
    <dgm:pt modelId="{798D3907-8118-4245-91EA-B8FCE68CD745}" type="pres">
      <dgm:prSet presAssocID="{97ACAB2B-5550-4BAF-B58F-2432F945CE49}" presName="hierChild5" presStyleCnt="0"/>
      <dgm:spPr/>
    </dgm:pt>
    <dgm:pt modelId="{3023D3D7-F43C-4AB5-B8D4-2482E8EDDDE6}" type="pres">
      <dgm:prSet presAssocID="{FB06E457-CAC7-4210-AF9A-805468B97CB1}" presName="Name37" presStyleLbl="parChTrans1D4" presStyleIdx="7" presStyleCnt="15"/>
      <dgm:spPr/>
    </dgm:pt>
    <dgm:pt modelId="{B8646781-7916-472B-A50E-7FD09AF13D87}" type="pres">
      <dgm:prSet presAssocID="{0CC7C3B0-6B30-4CE5-8AE2-8E93BF938EF7}" presName="hierRoot2" presStyleCnt="0">
        <dgm:presLayoutVars>
          <dgm:hierBranch val="init"/>
        </dgm:presLayoutVars>
      </dgm:prSet>
      <dgm:spPr/>
    </dgm:pt>
    <dgm:pt modelId="{09C6CEF2-1D9A-44A0-8193-9CD91CD0E9AD}" type="pres">
      <dgm:prSet presAssocID="{0CC7C3B0-6B30-4CE5-8AE2-8E93BF938EF7}" presName="rootComposite" presStyleCnt="0"/>
      <dgm:spPr/>
    </dgm:pt>
    <dgm:pt modelId="{D475B25E-677C-4C3D-A1D2-7C7C2172CCC0}" type="pres">
      <dgm:prSet presAssocID="{0CC7C3B0-6B30-4CE5-8AE2-8E93BF938EF7}" presName="rootText" presStyleLbl="node1" presStyleIdx="15" presStyleCnt="28">
        <dgm:presLayoutVars>
          <dgm:chMax/>
          <dgm:chPref val="3"/>
        </dgm:presLayoutVars>
      </dgm:prSet>
      <dgm:spPr/>
    </dgm:pt>
    <dgm:pt modelId="{1816F7A3-EE6D-479E-A3A3-1278DB871DFB}" type="pres">
      <dgm:prSet presAssocID="{0CC7C3B0-6B30-4CE5-8AE2-8E93BF938EF7}" presName="titleText2" presStyleLbl="fgAcc1" presStyleIdx="15" presStyleCnt="28">
        <dgm:presLayoutVars>
          <dgm:chMax val="0"/>
          <dgm:chPref val="0"/>
        </dgm:presLayoutVars>
      </dgm:prSet>
      <dgm:spPr/>
    </dgm:pt>
    <dgm:pt modelId="{CE434B43-7A2E-4975-9FD4-4975C66E5E6E}" type="pres">
      <dgm:prSet presAssocID="{0CC7C3B0-6B30-4CE5-8AE2-8E93BF938EF7}" presName="rootConnector" presStyleLbl="node4" presStyleIdx="0" presStyleCnt="0"/>
      <dgm:spPr/>
    </dgm:pt>
    <dgm:pt modelId="{BB815E3B-DC44-498B-A901-E945EEE4FA67}" type="pres">
      <dgm:prSet presAssocID="{0CC7C3B0-6B30-4CE5-8AE2-8E93BF938EF7}" presName="hierChild4" presStyleCnt="0"/>
      <dgm:spPr/>
    </dgm:pt>
    <dgm:pt modelId="{81949C07-E795-47EB-B151-4DAF8B131DFA}" type="pres">
      <dgm:prSet presAssocID="{0CC7C3B0-6B30-4CE5-8AE2-8E93BF938EF7}" presName="hierChild5" presStyleCnt="0"/>
      <dgm:spPr/>
    </dgm:pt>
    <dgm:pt modelId="{AA4B1424-9746-4704-BDDF-30C296E1935D}" type="pres">
      <dgm:prSet presAssocID="{38F2C100-A4B3-4DA7-BB44-9CC15E8EF6E1}" presName="Name37" presStyleLbl="parChTrans1D4" presStyleIdx="8" presStyleCnt="15"/>
      <dgm:spPr/>
    </dgm:pt>
    <dgm:pt modelId="{E5756DA6-BBD8-4FEA-9336-FE4C3A487BF7}" type="pres">
      <dgm:prSet presAssocID="{14C410EB-7CCD-4AA7-915D-8A6DBDE152AB}" presName="hierRoot2" presStyleCnt="0">
        <dgm:presLayoutVars>
          <dgm:hierBranch val="init"/>
        </dgm:presLayoutVars>
      </dgm:prSet>
      <dgm:spPr/>
    </dgm:pt>
    <dgm:pt modelId="{53889F0F-5C4F-4987-88AB-1121B27E5279}" type="pres">
      <dgm:prSet presAssocID="{14C410EB-7CCD-4AA7-915D-8A6DBDE152AB}" presName="rootComposite" presStyleCnt="0"/>
      <dgm:spPr/>
    </dgm:pt>
    <dgm:pt modelId="{549F2F30-B868-4B43-B042-0F08D3D58B39}" type="pres">
      <dgm:prSet presAssocID="{14C410EB-7CCD-4AA7-915D-8A6DBDE152AB}" presName="rootText" presStyleLbl="node1" presStyleIdx="16" presStyleCnt="28">
        <dgm:presLayoutVars>
          <dgm:chMax/>
          <dgm:chPref val="3"/>
        </dgm:presLayoutVars>
      </dgm:prSet>
      <dgm:spPr/>
    </dgm:pt>
    <dgm:pt modelId="{F8ED6790-8DAA-43FE-83BB-DC58CF769AE4}" type="pres">
      <dgm:prSet presAssocID="{14C410EB-7CCD-4AA7-915D-8A6DBDE152AB}" presName="titleText2" presStyleLbl="fgAcc1" presStyleIdx="16" presStyleCnt="28">
        <dgm:presLayoutVars>
          <dgm:chMax val="0"/>
          <dgm:chPref val="0"/>
        </dgm:presLayoutVars>
      </dgm:prSet>
      <dgm:spPr/>
    </dgm:pt>
    <dgm:pt modelId="{CCDC680A-DBFC-4D2A-9A0C-DDDEC3C13CF1}" type="pres">
      <dgm:prSet presAssocID="{14C410EB-7CCD-4AA7-915D-8A6DBDE152AB}" presName="rootConnector" presStyleLbl="node4" presStyleIdx="0" presStyleCnt="0"/>
      <dgm:spPr/>
    </dgm:pt>
    <dgm:pt modelId="{4819FEA5-2026-414A-A91F-F1B45C0508CC}" type="pres">
      <dgm:prSet presAssocID="{14C410EB-7CCD-4AA7-915D-8A6DBDE152AB}" presName="hierChild4" presStyleCnt="0"/>
      <dgm:spPr/>
    </dgm:pt>
    <dgm:pt modelId="{49342B1E-90A1-4C10-9AE9-41EBBB0DA1E9}" type="pres">
      <dgm:prSet presAssocID="{14C410EB-7CCD-4AA7-915D-8A6DBDE152AB}" presName="hierChild5" presStyleCnt="0"/>
      <dgm:spPr/>
    </dgm:pt>
    <dgm:pt modelId="{538EF737-9C93-4004-BA53-2A01D7EA8987}" type="pres">
      <dgm:prSet presAssocID="{B1D63F2E-92EE-417F-9D3C-3B72AE15CE5F}" presName="hierChild5" presStyleCnt="0"/>
      <dgm:spPr/>
    </dgm:pt>
    <dgm:pt modelId="{9D181DD3-1FD5-4089-93B2-B12AEA7F04A3}" type="pres">
      <dgm:prSet presAssocID="{C9D5DF38-A7FB-48FF-86A3-784945A20FDB}" presName="hierChild5" presStyleCnt="0"/>
      <dgm:spPr/>
    </dgm:pt>
    <dgm:pt modelId="{235AB858-3A43-404F-9AD0-4204F5CB2A5C}" type="pres">
      <dgm:prSet presAssocID="{DB7180E6-6FF7-451D-9C4D-05D0C2C16E00}" presName="Name37" presStyleLbl="parChTrans1D2" presStyleIdx="3" presStyleCnt="5"/>
      <dgm:spPr/>
    </dgm:pt>
    <dgm:pt modelId="{DD47FBF3-FECE-4989-9F67-397D2A27F2C8}" type="pres">
      <dgm:prSet presAssocID="{3E7A8BEE-A0BB-4163-BC30-0BC58933AA81}" presName="hierRoot2" presStyleCnt="0">
        <dgm:presLayoutVars>
          <dgm:hierBranch val="init"/>
        </dgm:presLayoutVars>
      </dgm:prSet>
      <dgm:spPr/>
    </dgm:pt>
    <dgm:pt modelId="{8044F3B2-7F94-439B-8CD1-9FFE2942F732}" type="pres">
      <dgm:prSet presAssocID="{3E7A8BEE-A0BB-4163-BC30-0BC58933AA81}" presName="rootComposite" presStyleCnt="0"/>
      <dgm:spPr/>
    </dgm:pt>
    <dgm:pt modelId="{D95AF6C7-0DDE-4BFC-8BCE-DE2ECA0C20AF}" type="pres">
      <dgm:prSet presAssocID="{3E7A8BEE-A0BB-4163-BC30-0BC58933AA81}" presName="rootText" presStyleLbl="node1" presStyleIdx="17" presStyleCnt="28">
        <dgm:presLayoutVars>
          <dgm:chMax/>
          <dgm:chPref val="3"/>
        </dgm:presLayoutVars>
      </dgm:prSet>
      <dgm:spPr/>
    </dgm:pt>
    <dgm:pt modelId="{1A91F0CB-A4F6-4597-A4C7-1FA96246C1F2}" type="pres">
      <dgm:prSet presAssocID="{3E7A8BEE-A0BB-4163-BC30-0BC58933AA81}" presName="titleText2" presStyleLbl="fgAcc1" presStyleIdx="17" presStyleCnt="28">
        <dgm:presLayoutVars>
          <dgm:chMax val="0"/>
          <dgm:chPref val="0"/>
        </dgm:presLayoutVars>
      </dgm:prSet>
      <dgm:spPr/>
    </dgm:pt>
    <dgm:pt modelId="{A1E8538C-2748-4C36-AC58-7486DFA09A3D}" type="pres">
      <dgm:prSet presAssocID="{3E7A8BEE-A0BB-4163-BC30-0BC58933AA81}" presName="rootConnector" presStyleLbl="node2" presStyleIdx="0" presStyleCnt="0"/>
      <dgm:spPr/>
    </dgm:pt>
    <dgm:pt modelId="{C68177E4-91F2-4D32-9361-C675322D3C41}" type="pres">
      <dgm:prSet presAssocID="{3E7A8BEE-A0BB-4163-BC30-0BC58933AA81}" presName="hierChild4" presStyleCnt="0"/>
      <dgm:spPr/>
    </dgm:pt>
    <dgm:pt modelId="{2BD7B375-3ADE-4A6A-A32C-C89973F6B474}" type="pres">
      <dgm:prSet presAssocID="{4DE4A6AE-CE03-4FF2-B852-0E627320406D}" presName="Name37" presStyleLbl="parChTrans1D3" presStyleIdx="5" presStyleCnt="8"/>
      <dgm:spPr/>
    </dgm:pt>
    <dgm:pt modelId="{52F2BE13-9D7C-4DDE-B18B-87C07BC8735E}" type="pres">
      <dgm:prSet presAssocID="{707B8E5A-9AB5-4A6E-9DB3-B7BB23E79202}" presName="hierRoot2" presStyleCnt="0">
        <dgm:presLayoutVars>
          <dgm:hierBranch val="init"/>
        </dgm:presLayoutVars>
      </dgm:prSet>
      <dgm:spPr/>
    </dgm:pt>
    <dgm:pt modelId="{3BAB11CF-5507-433B-BC39-3048D93A2A6B}" type="pres">
      <dgm:prSet presAssocID="{707B8E5A-9AB5-4A6E-9DB3-B7BB23E79202}" presName="rootComposite" presStyleCnt="0"/>
      <dgm:spPr/>
    </dgm:pt>
    <dgm:pt modelId="{0B4D226D-871F-42F2-A33F-3EEE1E122BAC}" type="pres">
      <dgm:prSet presAssocID="{707B8E5A-9AB5-4A6E-9DB3-B7BB23E79202}" presName="rootText" presStyleLbl="node1" presStyleIdx="18" presStyleCnt="28">
        <dgm:presLayoutVars>
          <dgm:chMax/>
          <dgm:chPref val="3"/>
        </dgm:presLayoutVars>
      </dgm:prSet>
      <dgm:spPr/>
    </dgm:pt>
    <dgm:pt modelId="{C02F8238-8BBC-413B-AEDA-6CF2EFEAC859}" type="pres">
      <dgm:prSet presAssocID="{707B8E5A-9AB5-4A6E-9DB3-B7BB23E79202}" presName="titleText2" presStyleLbl="fgAcc1" presStyleIdx="18" presStyleCnt="28">
        <dgm:presLayoutVars>
          <dgm:chMax val="0"/>
          <dgm:chPref val="0"/>
        </dgm:presLayoutVars>
      </dgm:prSet>
      <dgm:spPr/>
    </dgm:pt>
    <dgm:pt modelId="{930C8DB9-19E8-42C5-BAF4-678E7CC76E7D}" type="pres">
      <dgm:prSet presAssocID="{707B8E5A-9AB5-4A6E-9DB3-B7BB23E79202}" presName="rootConnector" presStyleLbl="node3" presStyleIdx="0" presStyleCnt="0"/>
      <dgm:spPr/>
    </dgm:pt>
    <dgm:pt modelId="{19F7C229-6381-4D6E-B712-48991345EC63}" type="pres">
      <dgm:prSet presAssocID="{707B8E5A-9AB5-4A6E-9DB3-B7BB23E79202}" presName="hierChild4" presStyleCnt="0"/>
      <dgm:spPr/>
    </dgm:pt>
    <dgm:pt modelId="{A6D4259B-E9FB-4DCD-8D8E-DFAF2CE50E91}" type="pres">
      <dgm:prSet presAssocID="{C972C6EF-F8F7-4A6A-A135-FD42DB001E09}" presName="Name37" presStyleLbl="parChTrans1D4" presStyleIdx="9" presStyleCnt="15"/>
      <dgm:spPr/>
    </dgm:pt>
    <dgm:pt modelId="{3BEC138D-5F58-4C1D-A938-BD214D9FF19E}" type="pres">
      <dgm:prSet presAssocID="{6EF6A9EC-9131-4BDE-ACD8-11D9FC55B0AD}" presName="hierRoot2" presStyleCnt="0">
        <dgm:presLayoutVars>
          <dgm:hierBranch val="init"/>
        </dgm:presLayoutVars>
      </dgm:prSet>
      <dgm:spPr/>
    </dgm:pt>
    <dgm:pt modelId="{DF66155D-E14D-49E8-9CDC-B61F29DDB2DA}" type="pres">
      <dgm:prSet presAssocID="{6EF6A9EC-9131-4BDE-ACD8-11D9FC55B0AD}" presName="rootComposite" presStyleCnt="0"/>
      <dgm:spPr/>
    </dgm:pt>
    <dgm:pt modelId="{43B30BC6-8CD6-463E-B8BC-436C4A973915}" type="pres">
      <dgm:prSet presAssocID="{6EF6A9EC-9131-4BDE-ACD8-11D9FC55B0AD}" presName="rootText" presStyleLbl="node1" presStyleIdx="19" presStyleCnt="28">
        <dgm:presLayoutVars>
          <dgm:chMax/>
          <dgm:chPref val="3"/>
        </dgm:presLayoutVars>
      </dgm:prSet>
      <dgm:spPr/>
    </dgm:pt>
    <dgm:pt modelId="{B42D8638-70E5-46E2-982F-104C9138CA79}" type="pres">
      <dgm:prSet presAssocID="{6EF6A9EC-9131-4BDE-ACD8-11D9FC55B0AD}" presName="titleText2" presStyleLbl="fgAcc1" presStyleIdx="19" presStyleCnt="28">
        <dgm:presLayoutVars>
          <dgm:chMax val="0"/>
          <dgm:chPref val="0"/>
        </dgm:presLayoutVars>
      </dgm:prSet>
      <dgm:spPr/>
    </dgm:pt>
    <dgm:pt modelId="{70A7A395-4AFA-4B0D-86FB-AD9C1AA0BFC4}" type="pres">
      <dgm:prSet presAssocID="{6EF6A9EC-9131-4BDE-ACD8-11D9FC55B0AD}" presName="rootConnector" presStyleLbl="node4" presStyleIdx="0" presStyleCnt="0"/>
      <dgm:spPr/>
    </dgm:pt>
    <dgm:pt modelId="{48907157-8BCA-4813-BA84-F14DD80F527A}" type="pres">
      <dgm:prSet presAssocID="{6EF6A9EC-9131-4BDE-ACD8-11D9FC55B0AD}" presName="hierChild4" presStyleCnt="0"/>
      <dgm:spPr/>
    </dgm:pt>
    <dgm:pt modelId="{37FEECF4-4228-435A-86D7-FAD96DC45F21}" type="pres">
      <dgm:prSet presAssocID="{D6EDEF68-403E-45C5-ACC2-162AE22D49A0}" presName="Name37" presStyleLbl="parChTrans1D4" presStyleIdx="10" presStyleCnt="15"/>
      <dgm:spPr/>
    </dgm:pt>
    <dgm:pt modelId="{94B3E3A5-78E1-4069-ABCD-A962DC3A3215}" type="pres">
      <dgm:prSet presAssocID="{2127CACA-2885-4275-93AC-44A9272D145C}" presName="hierRoot2" presStyleCnt="0">
        <dgm:presLayoutVars>
          <dgm:hierBranch val="init"/>
        </dgm:presLayoutVars>
      </dgm:prSet>
      <dgm:spPr/>
    </dgm:pt>
    <dgm:pt modelId="{8A51731B-0336-4218-AC29-E90A146FDAED}" type="pres">
      <dgm:prSet presAssocID="{2127CACA-2885-4275-93AC-44A9272D145C}" presName="rootComposite" presStyleCnt="0"/>
      <dgm:spPr/>
    </dgm:pt>
    <dgm:pt modelId="{3558C3BD-61A6-493D-9E45-A7744116EDAC}" type="pres">
      <dgm:prSet presAssocID="{2127CACA-2885-4275-93AC-44A9272D145C}" presName="rootText" presStyleLbl="node1" presStyleIdx="20" presStyleCnt="28">
        <dgm:presLayoutVars>
          <dgm:chMax/>
          <dgm:chPref val="3"/>
        </dgm:presLayoutVars>
      </dgm:prSet>
      <dgm:spPr/>
    </dgm:pt>
    <dgm:pt modelId="{C4B53672-2E2D-4F94-80C3-DEF2AF93FF5F}" type="pres">
      <dgm:prSet presAssocID="{2127CACA-2885-4275-93AC-44A9272D145C}" presName="titleText2" presStyleLbl="fgAcc1" presStyleIdx="20" presStyleCnt="28">
        <dgm:presLayoutVars>
          <dgm:chMax val="0"/>
          <dgm:chPref val="0"/>
        </dgm:presLayoutVars>
      </dgm:prSet>
      <dgm:spPr/>
    </dgm:pt>
    <dgm:pt modelId="{EB94E4EA-4FFA-46E8-84E8-737C09322DAC}" type="pres">
      <dgm:prSet presAssocID="{2127CACA-2885-4275-93AC-44A9272D145C}" presName="rootConnector" presStyleLbl="node4" presStyleIdx="0" presStyleCnt="0"/>
      <dgm:spPr/>
    </dgm:pt>
    <dgm:pt modelId="{D838A47F-4F79-4F6D-A8E0-07DF00504202}" type="pres">
      <dgm:prSet presAssocID="{2127CACA-2885-4275-93AC-44A9272D145C}" presName="hierChild4" presStyleCnt="0"/>
      <dgm:spPr/>
    </dgm:pt>
    <dgm:pt modelId="{8E5227EE-F90C-4DB2-8BFC-8FBDFA5D64AC}" type="pres">
      <dgm:prSet presAssocID="{2127CACA-2885-4275-93AC-44A9272D145C}" presName="hierChild5" presStyleCnt="0"/>
      <dgm:spPr/>
    </dgm:pt>
    <dgm:pt modelId="{5D4EE935-7127-47D4-BEF9-4F62F8266EBC}" type="pres">
      <dgm:prSet presAssocID="{6EF6A9EC-9131-4BDE-ACD8-11D9FC55B0AD}" presName="hierChild5" presStyleCnt="0"/>
      <dgm:spPr/>
    </dgm:pt>
    <dgm:pt modelId="{100D2A2C-6520-45E5-90B4-4B898AE21A2F}" type="pres">
      <dgm:prSet presAssocID="{6DEF27C6-76D8-4DF8-81C0-93C12FD0FBF4}" presName="Name37" presStyleLbl="parChTrans1D4" presStyleIdx="11" presStyleCnt="15"/>
      <dgm:spPr/>
    </dgm:pt>
    <dgm:pt modelId="{FAEBD789-1E63-4AC2-8CBA-B454382CB097}" type="pres">
      <dgm:prSet presAssocID="{A3C5AE7D-91BB-4DEF-8555-1CD7B5BE12D9}" presName="hierRoot2" presStyleCnt="0">
        <dgm:presLayoutVars>
          <dgm:hierBranch val="init"/>
        </dgm:presLayoutVars>
      </dgm:prSet>
      <dgm:spPr/>
    </dgm:pt>
    <dgm:pt modelId="{F52F7101-F169-4555-B64C-EA9C0E4D7126}" type="pres">
      <dgm:prSet presAssocID="{A3C5AE7D-91BB-4DEF-8555-1CD7B5BE12D9}" presName="rootComposite" presStyleCnt="0"/>
      <dgm:spPr/>
    </dgm:pt>
    <dgm:pt modelId="{A01D81DE-641B-4C13-9930-E559DDC65F80}" type="pres">
      <dgm:prSet presAssocID="{A3C5AE7D-91BB-4DEF-8555-1CD7B5BE12D9}" presName="rootText" presStyleLbl="node1" presStyleIdx="21" presStyleCnt="28">
        <dgm:presLayoutVars>
          <dgm:chMax/>
          <dgm:chPref val="3"/>
        </dgm:presLayoutVars>
      </dgm:prSet>
      <dgm:spPr/>
    </dgm:pt>
    <dgm:pt modelId="{A0AFCE1F-7F8E-4DBF-B50B-95BD1FD72BA4}" type="pres">
      <dgm:prSet presAssocID="{A3C5AE7D-91BB-4DEF-8555-1CD7B5BE12D9}" presName="titleText2" presStyleLbl="fgAcc1" presStyleIdx="21" presStyleCnt="28">
        <dgm:presLayoutVars>
          <dgm:chMax val="0"/>
          <dgm:chPref val="0"/>
        </dgm:presLayoutVars>
      </dgm:prSet>
      <dgm:spPr/>
    </dgm:pt>
    <dgm:pt modelId="{22D5A37F-B521-4198-86C7-0FFDE51982C8}" type="pres">
      <dgm:prSet presAssocID="{A3C5AE7D-91BB-4DEF-8555-1CD7B5BE12D9}" presName="rootConnector" presStyleLbl="node4" presStyleIdx="0" presStyleCnt="0"/>
      <dgm:spPr/>
    </dgm:pt>
    <dgm:pt modelId="{4001466E-1799-493F-8FB1-7C98F636C6FC}" type="pres">
      <dgm:prSet presAssocID="{A3C5AE7D-91BB-4DEF-8555-1CD7B5BE12D9}" presName="hierChild4" presStyleCnt="0"/>
      <dgm:spPr/>
    </dgm:pt>
    <dgm:pt modelId="{657BF26A-5D3E-4C13-9C46-1FC8031D21AC}" type="pres">
      <dgm:prSet presAssocID="{938136B2-99B3-40E7-8738-6534A63136DC}" presName="Name37" presStyleLbl="parChTrans1D4" presStyleIdx="12" presStyleCnt="15"/>
      <dgm:spPr/>
    </dgm:pt>
    <dgm:pt modelId="{442DE4DF-D868-4B61-A26B-B20243AD3EFA}" type="pres">
      <dgm:prSet presAssocID="{CA46DF2E-0654-42F2-8B67-A1C6DDE6AC4A}" presName="hierRoot2" presStyleCnt="0">
        <dgm:presLayoutVars>
          <dgm:hierBranch val="init"/>
        </dgm:presLayoutVars>
      </dgm:prSet>
      <dgm:spPr/>
    </dgm:pt>
    <dgm:pt modelId="{F74C956E-9E57-4258-9EA5-FA78E2F66722}" type="pres">
      <dgm:prSet presAssocID="{CA46DF2E-0654-42F2-8B67-A1C6DDE6AC4A}" presName="rootComposite" presStyleCnt="0"/>
      <dgm:spPr/>
    </dgm:pt>
    <dgm:pt modelId="{94925293-209E-43E5-9DDD-6977249008CE}" type="pres">
      <dgm:prSet presAssocID="{CA46DF2E-0654-42F2-8B67-A1C6DDE6AC4A}" presName="rootText" presStyleLbl="node1" presStyleIdx="22" presStyleCnt="28">
        <dgm:presLayoutVars>
          <dgm:chMax/>
          <dgm:chPref val="3"/>
        </dgm:presLayoutVars>
      </dgm:prSet>
      <dgm:spPr/>
    </dgm:pt>
    <dgm:pt modelId="{50D83EEF-5FF1-4845-A65B-8BF858157811}" type="pres">
      <dgm:prSet presAssocID="{CA46DF2E-0654-42F2-8B67-A1C6DDE6AC4A}" presName="titleText2" presStyleLbl="fgAcc1" presStyleIdx="22" presStyleCnt="28">
        <dgm:presLayoutVars>
          <dgm:chMax val="0"/>
          <dgm:chPref val="0"/>
        </dgm:presLayoutVars>
      </dgm:prSet>
      <dgm:spPr/>
    </dgm:pt>
    <dgm:pt modelId="{76C4F86E-795F-4E4B-B8C4-6A3A110188CE}" type="pres">
      <dgm:prSet presAssocID="{CA46DF2E-0654-42F2-8B67-A1C6DDE6AC4A}" presName="rootConnector" presStyleLbl="node4" presStyleIdx="0" presStyleCnt="0"/>
      <dgm:spPr/>
    </dgm:pt>
    <dgm:pt modelId="{590E68A6-DCE8-4A4C-AFCA-CEF3583A05A8}" type="pres">
      <dgm:prSet presAssocID="{CA46DF2E-0654-42F2-8B67-A1C6DDE6AC4A}" presName="hierChild4" presStyleCnt="0"/>
      <dgm:spPr/>
    </dgm:pt>
    <dgm:pt modelId="{0F7FA759-20BE-4191-819D-443594AC4092}" type="pres">
      <dgm:prSet presAssocID="{CA46DF2E-0654-42F2-8B67-A1C6DDE6AC4A}" presName="hierChild5" presStyleCnt="0"/>
      <dgm:spPr/>
    </dgm:pt>
    <dgm:pt modelId="{8602C766-6BFF-493A-A888-03C24A2483F2}" type="pres">
      <dgm:prSet presAssocID="{A3C5AE7D-91BB-4DEF-8555-1CD7B5BE12D9}" presName="hierChild5" presStyleCnt="0"/>
      <dgm:spPr/>
    </dgm:pt>
    <dgm:pt modelId="{E61A3476-F394-4CB4-B315-BB494C9AB6C6}" type="pres">
      <dgm:prSet presAssocID="{707B8E5A-9AB5-4A6E-9DB3-B7BB23E79202}" presName="hierChild5" presStyleCnt="0"/>
      <dgm:spPr/>
    </dgm:pt>
    <dgm:pt modelId="{32A98F38-CFE5-4A9C-830A-D464FB48D7F1}" type="pres">
      <dgm:prSet presAssocID="{3E7A8BEE-A0BB-4163-BC30-0BC58933AA81}" presName="hierChild5" presStyleCnt="0"/>
      <dgm:spPr/>
    </dgm:pt>
    <dgm:pt modelId="{9F071BB3-A9F6-47F2-9540-6C0F9C2966C4}" type="pres">
      <dgm:prSet presAssocID="{3228CD38-2125-4BA4-A252-BBC1B8C0A5D4}" presName="Name37" presStyleLbl="parChTrans1D2" presStyleIdx="4" presStyleCnt="5"/>
      <dgm:spPr/>
    </dgm:pt>
    <dgm:pt modelId="{8378A55D-BFD1-4397-9C11-6201AC32C7BB}" type="pres">
      <dgm:prSet presAssocID="{DCC26AF3-EBC4-4C25-AB3A-C338E6E452E4}" presName="hierRoot2" presStyleCnt="0">
        <dgm:presLayoutVars>
          <dgm:hierBranch val="init"/>
        </dgm:presLayoutVars>
      </dgm:prSet>
      <dgm:spPr/>
    </dgm:pt>
    <dgm:pt modelId="{A4714C19-4C67-4407-9694-DA819E73B7BB}" type="pres">
      <dgm:prSet presAssocID="{DCC26AF3-EBC4-4C25-AB3A-C338E6E452E4}" presName="rootComposite" presStyleCnt="0"/>
      <dgm:spPr/>
    </dgm:pt>
    <dgm:pt modelId="{967900EC-8F4B-4FA5-8F10-366A93B90C0C}" type="pres">
      <dgm:prSet presAssocID="{DCC26AF3-EBC4-4C25-AB3A-C338E6E452E4}" presName="rootText" presStyleLbl="node1" presStyleIdx="23" presStyleCnt="28">
        <dgm:presLayoutVars>
          <dgm:chMax/>
          <dgm:chPref val="3"/>
        </dgm:presLayoutVars>
      </dgm:prSet>
      <dgm:spPr/>
    </dgm:pt>
    <dgm:pt modelId="{59F1AAD9-F212-48B5-9EC5-686A4CF9D786}" type="pres">
      <dgm:prSet presAssocID="{DCC26AF3-EBC4-4C25-AB3A-C338E6E452E4}" presName="titleText2" presStyleLbl="fgAcc1" presStyleIdx="23" presStyleCnt="28">
        <dgm:presLayoutVars>
          <dgm:chMax val="0"/>
          <dgm:chPref val="0"/>
        </dgm:presLayoutVars>
      </dgm:prSet>
      <dgm:spPr/>
    </dgm:pt>
    <dgm:pt modelId="{2074345E-790B-471D-AEE1-60B23225040F}" type="pres">
      <dgm:prSet presAssocID="{DCC26AF3-EBC4-4C25-AB3A-C338E6E452E4}" presName="rootConnector" presStyleLbl="node2" presStyleIdx="0" presStyleCnt="0"/>
      <dgm:spPr/>
    </dgm:pt>
    <dgm:pt modelId="{91EDF516-B16E-4BC7-B276-39E79795471A}" type="pres">
      <dgm:prSet presAssocID="{DCC26AF3-EBC4-4C25-AB3A-C338E6E452E4}" presName="hierChild4" presStyleCnt="0"/>
      <dgm:spPr/>
    </dgm:pt>
    <dgm:pt modelId="{07DE560B-9A1E-4229-927D-7C4180461F0F}" type="pres">
      <dgm:prSet presAssocID="{46D0EEAF-185D-437D-B10C-9A4BA604F5E9}" presName="Name37" presStyleLbl="parChTrans1D3" presStyleIdx="6" presStyleCnt="8"/>
      <dgm:spPr/>
    </dgm:pt>
    <dgm:pt modelId="{D203BF8E-2329-42C3-BEA6-7F3AD3894F45}" type="pres">
      <dgm:prSet presAssocID="{6B1C6244-660B-40BC-A5F4-AA1462491119}" presName="hierRoot2" presStyleCnt="0">
        <dgm:presLayoutVars>
          <dgm:hierBranch val="init"/>
        </dgm:presLayoutVars>
      </dgm:prSet>
      <dgm:spPr/>
    </dgm:pt>
    <dgm:pt modelId="{AEA69529-AAB8-4A16-9311-4FFAA16B343A}" type="pres">
      <dgm:prSet presAssocID="{6B1C6244-660B-40BC-A5F4-AA1462491119}" presName="rootComposite" presStyleCnt="0"/>
      <dgm:spPr/>
    </dgm:pt>
    <dgm:pt modelId="{527408CE-AC97-4E22-ABDB-A201005A82F4}" type="pres">
      <dgm:prSet presAssocID="{6B1C6244-660B-40BC-A5F4-AA1462491119}" presName="rootText" presStyleLbl="node1" presStyleIdx="24" presStyleCnt="28">
        <dgm:presLayoutVars>
          <dgm:chMax/>
          <dgm:chPref val="3"/>
        </dgm:presLayoutVars>
      </dgm:prSet>
      <dgm:spPr/>
    </dgm:pt>
    <dgm:pt modelId="{E40C6189-7FA9-49D9-ABF2-7F971ED0710D}" type="pres">
      <dgm:prSet presAssocID="{6B1C6244-660B-40BC-A5F4-AA1462491119}" presName="titleText2" presStyleLbl="fgAcc1" presStyleIdx="24" presStyleCnt="28">
        <dgm:presLayoutVars>
          <dgm:chMax val="0"/>
          <dgm:chPref val="0"/>
        </dgm:presLayoutVars>
      </dgm:prSet>
      <dgm:spPr/>
    </dgm:pt>
    <dgm:pt modelId="{403A71A7-0668-47F2-8D69-5D62F8969B68}" type="pres">
      <dgm:prSet presAssocID="{6B1C6244-660B-40BC-A5F4-AA1462491119}" presName="rootConnector" presStyleLbl="node3" presStyleIdx="0" presStyleCnt="0"/>
      <dgm:spPr/>
    </dgm:pt>
    <dgm:pt modelId="{4DDEFC61-D59B-4BEF-BAEB-02F674AFB238}" type="pres">
      <dgm:prSet presAssocID="{6B1C6244-660B-40BC-A5F4-AA1462491119}" presName="hierChild4" presStyleCnt="0"/>
      <dgm:spPr/>
    </dgm:pt>
    <dgm:pt modelId="{91D1A115-42FB-4117-BCAF-F683AB8D444D}" type="pres">
      <dgm:prSet presAssocID="{6B1C6244-660B-40BC-A5F4-AA1462491119}" presName="hierChild5" presStyleCnt="0"/>
      <dgm:spPr/>
    </dgm:pt>
    <dgm:pt modelId="{CADF02F3-C25E-42E8-BBA6-72BC377A8A72}" type="pres">
      <dgm:prSet presAssocID="{D092F66D-5E73-48CD-8394-4A4E9286DE18}" presName="Name37" presStyleLbl="parChTrans1D3" presStyleIdx="7" presStyleCnt="8"/>
      <dgm:spPr/>
    </dgm:pt>
    <dgm:pt modelId="{E7F795DA-8C87-4132-8EB5-BA0EBB414C46}" type="pres">
      <dgm:prSet presAssocID="{BD1176A0-F8C7-4000-8DC7-E2EDB021AFDF}" presName="hierRoot2" presStyleCnt="0">
        <dgm:presLayoutVars>
          <dgm:hierBranch val="init"/>
        </dgm:presLayoutVars>
      </dgm:prSet>
      <dgm:spPr/>
    </dgm:pt>
    <dgm:pt modelId="{248FC649-7890-44A4-9D8A-299C15DABC6F}" type="pres">
      <dgm:prSet presAssocID="{BD1176A0-F8C7-4000-8DC7-E2EDB021AFDF}" presName="rootComposite" presStyleCnt="0"/>
      <dgm:spPr/>
    </dgm:pt>
    <dgm:pt modelId="{C3099158-3A0A-4E20-8E90-C0D28CB44F85}" type="pres">
      <dgm:prSet presAssocID="{BD1176A0-F8C7-4000-8DC7-E2EDB021AFDF}" presName="rootText" presStyleLbl="node1" presStyleIdx="25" presStyleCnt="28">
        <dgm:presLayoutVars>
          <dgm:chMax/>
          <dgm:chPref val="3"/>
        </dgm:presLayoutVars>
      </dgm:prSet>
      <dgm:spPr/>
    </dgm:pt>
    <dgm:pt modelId="{152FB840-DA0D-4F79-B20F-D0232A919E9B}" type="pres">
      <dgm:prSet presAssocID="{BD1176A0-F8C7-4000-8DC7-E2EDB021AFDF}" presName="titleText2" presStyleLbl="fgAcc1" presStyleIdx="25" presStyleCnt="28">
        <dgm:presLayoutVars>
          <dgm:chMax val="0"/>
          <dgm:chPref val="0"/>
        </dgm:presLayoutVars>
      </dgm:prSet>
      <dgm:spPr/>
    </dgm:pt>
    <dgm:pt modelId="{5C190726-8E33-4391-9719-B120100BB536}" type="pres">
      <dgm:prSet presAssocID="{BD1176A0-F8C7-4000-8DC7-E2EDB021AFDF}" presName="rootConnector" presStyleLbl="node3" presStyleIdx="0" presStyleCnt="0"/>
      <dgm:spPr/>
    </dgm:pt>
    <dgm:pt modelId="{D485059F-8F91-42BE-8970-7A22EB144E6F}" type="pres">
      <dgm:prSet presAssocID="{BD1176A0-F8C7-4000-8DC7-E2EDB021AFDF}" presName="hierChild4" presStyleCnt="0"/>
      <dgm:spPr/>
    </dgm:pt>
    <dgm:pt modelId="{0B0DC927-34C0-4D66-8D11-A35DC3E4ED1E}" type="pres">
      <dgm:prSet presAssocID="{6B782304-0B3D-434F-A71E-A422CF0DB336}" presName="Name37" presStyleLbl="parChTrans1D4" presStyleIdx="13" presStyleCnt="15"/>
      <dgm:spPr/>
    </dgm:pt>
    <dgm:pt modelId="{6DB0C81E-F3DC-40E0-8BA8-EC7451B1A3F7}" type="pres">
      <dgm:prSet presAssocID="{20063DA4-05C0-4C29-A005-5D291004BF9C}" presName="hierRoot2" presStyleCnt="0">
        <dgm:presLayoutVars>
          <dgm:hierBranch val="init"/>
        </dgm:presLayoutVars>
      </dgm:prSet>
      <dgm:spPr/>
    </dgm:pt>
    <dgm:pt modelId="{933B1D7A-2B05-4AE4-B8EE-0246C87BE1BB}" type="pres">
      <dgm:prSet presAssocID="{20063DA4-05C0-4C29-A005-5D291004BF9C}" presName="rootComposite" presStyleCnt="0"/>
      <dgm:spPr/>
    </dgm:pt>
    <dgm:pt modelId="{0046C576-0CC0-47B4-A62F-E9315C18E765}" type="pres">
      <dgm:prSet presAssocID="{20063DA4-05C0-4C29-A005-5D291004BF9C}" presName="rootText" presStyleLbl="node1" presStyleIdx="26" presStyleCnt="28">
        <dgm:presLayoutVars>
          <dgm:chMax/>
          <dgm:chPref val="3"/>
        </dgm:presLayoutVars>
      </dgm:prSet>
      <dgm:spPr/>
    </dgm:pt>
    <dgm:pt modelId="{EF5AF433-7B8C-4545-AE2A-1B56379B778D}" type="pres">
      <dgm:prSet presAssocID="{20063DA4-05C0-4C29-A005-5D291004BF9C}" presName="titleText2" presStyleLbl="fgAcc1" presStyleIdx="26" presStyleCnt="28">
        <dgm:presLayoutVars>
          <dgm:chMax val="0"/>
          <dgm:chPref val="0"/>
        </dgm:presLayoutVars>
      </dgm:prSet>
      <dgm:spPr/>
    </dgm:pt>
    <dgm:pt modelId="{48E1920C-988E-4FD4-B80F-93F7E7FAECEB}" type="pres">
      <dgm:prSet presAssocID="{20063DA4-05C0-4C29-A005-5D291004BF9C}" presName="rootConnector" presStyleLbl="node4" presStyleIdx="0" presStyleCnt="0"/>
      <dgm:spPr/>
    </dgm:pt>
    <dgm:pt modelId="{288247F9-CA0C-47B1-991C-E3B630EBF7EB}" type="pres">
      <dgm:prSet presAssocID="{20063DA4-05C0-4C29-A005-5D291004BF9C}" presName="hierChild4" presStyleCnt="0"/>
      <dgm:spPr/>
    </dgm:pt>
    <dgm:pt modelId="{2A3AE183-B070-454B-B1E3-BF0D648CD90B}" type="pres">
      <dgm:prSet presAssocID="{C5007871-A3DA-4AC8-9DB6-96695847BBC8}" presName="Name37" presStyleLbl="parChTrans1D4" presStyleIdx="14" presStyleCnt="15"/>
      <dgm:spPr/>
    </dgm:pt>
    <dgm:pt modelId="{99EBC4CA-49AE-4C94-81D1-0B350E819F7C}" type="pres">
      <dgm:prSet presAssocID="{3A13B44F-BD4C-48FD-9B2C-E6D9108D6DEC}" presName="hierRoot2" presStyleCnt="0">
        <dgm:presLayoutVars>
          <dgm:hierBranch val="init"/>
        </dgm:presLayoutVars>
      </dgm:prSet>
      <dgm:spPr/>
    </dgm:pt>
    <dgm:pt modelId="{88BA296B-05FD-4F23-A660-AEDE29E8B070}" type="pres">
      <dgm:prSet presAssocID="{3A13B44F-BD4C-48FD-9B2C-E6D9108D6DEC}" presName="rootComposite" presStyleCnt="0"/>
      <dgm:spPr/>
    </dgm:pt>
    <dgm:pt modelId="{FFFC24AF-6975-410F-91FB-80EBBE5B9757}" type="pres">
      <dgm:prSet presAssocID="{3A13B44F-BD4C-48FD-9B2C-E6D9108D6DEC}" presName="rootText" presStyleLbl="node1" presStyleIdx="27" presStyleCnt="28">
        <dgm:presLayoutVars>
          <dgm:chMax/>
          <dgm:chPref val="3"/>
        </dgm:presLayoutVars>
      </dgm:prSet>
      <dgm:spPr/>
    </dgm:pt>
    <dgm:pt modelId="{95A1942B-F7CE-45FC-8272-01C3806DFCF6}" type="pres">
      <dgm:prSet presAssocID="{3A13B44F-BD4C-48FD-9B2C-E6D9108D6DEC}" presName="titleText2" presStyleLbl="fgAcc1" presStyleIdx="27" presStyleCnt="28">
        <dgm:presLayoutVars>
          <dgm:chMax val="0"/>
          <dgm:chPref val="0"/>
        </dgm:presLayoutVars>
      </dgm:prSet>
      <dgm:spPr/>
    </dgm:pt>
    <dgm:pt modelId="{C033F4B1-10B4-428F-AB18-4BC920F56A90}" type="pres">
      <dgm:prSet presAssocID="{3A13B44F-BD4C-48FD-9B2C-E6D9108D6DEC}" presName="rootConnector" presStyleLbl="node4" presStyleIdx="0" presStyleCnt="0"/>
      <dgm:spPr/>
    </dgm:pt>
    <dgm:pt modelId="{309C57F1-BAC1-4A9E-AAA6-5D2580DDC124}" type="pres">
      <dgm:prSet presAssocID="{3A13B44F-BD4C-48FD-9B2C-E6D9108D6DEC}" presName="hierChild4" presStyleCnt="0"/>
      <dgm:spPr/>
    </dgm:pt>
    <dgm:pt modelId="{0BB3548C-8601-4E13-9FFF-122865FC3687}" type="pres">
      <dgm:prSet presAssocID="{3A13B44F-BD4C-48FD-9B2C-E6D9108D6DEC}" presName="hierChild5" presStyleCnt="0"/>
      <dgm:spPr/>
    </dgm:pt>
    <dgm:pt modelId="{7C0AFD7E-C3AC-4ED2-BFB7-35CF72A7FE01}" type="pres">
      <dgm:prSet presAssocID="{20063DA4-05C0-4C29-A005-5D291004BF9C}" presName="hierChild5" presStyleCnt="0"/>
      <dgm:spPr/>
    </dgm:pt>
    <dgm:pt modelId="{E75EB4FA-DA83-42E5-AEB2-280A441F8B0F}" type="pres">
      <dgm:prSet presAssocID="{BD1176A0-F8C7-4000-8DC7-E2EDB021AFDF}" presName="hierChild5" presStyleCnt="0"/>
      <dgm:spPr/>
    </dgm:pt>
    <dgm:pt modelId="{A6C28E45-04B7-4A78-9E39-A3F224AFD94D}" type="pres">
      <dgm:prSet presAssocID="{DCC26AF3-EBC4-4C25-AB3A-C338E6E452E4}" presName="hierChild5" presStyleCnt="0"/>
      <dgm:spPr/>
    </dgm:pt>
    <dgm:pt modelId="{B310BCBB-9DD6-4C5C-9F31-4D1413566DC9}" type="pres">
      <dgm:prSet presAssocID="{4CEADD17-9CAC-4C8B-9D89-C8D154EEC976}" presName="hierChild3" presStyleCnt="0"/>
      <dgm:spPr/>
    </dgm:pt>
  </dgm:ptLst>
  <dgm:cxnLst>
    <dgm:cxn modelId="{60E8CC05-247B-43C5-8EAD-0D8A0B56F658}" type="presOf" srcId="{46D0EEAF-185D-437D-B10C-9A4BA604F5E9}" destId="{07DE560B-9A1E-4229-927D-7C4180461F0F}" srcOrd="0" destOrd="0" presId="urn:microsoft.com/office/officeart/2008/layout/NameandTitleOrganizationalChart"/>
    <dgm:cxn modelId="{5BDE2A0B-8101-489F-96BD-E6B8F01EEB0C}" type="presOf" srcId="{D6EDEF68-403E-45C5-ACC2-162AE22D49A0}" destId="{37FEECF4-4228-435A-86D7-FAD96DC45F21}" srcOrd="0" destOrd="0" presId="urn:microsoft.com/office/officeart/2008/layout/NameandTitleOrganizationalChart"/>
    <dgm:cxn modelId="{663DF80B-C05C-4597-8EE1-1C6B5B6C45FA}" type="presOf" srcId="{74E0358E-CBA3-4223-A29E-691B26BF4577}" destId="{2A6A1BA2-8C65-4A28-9C96-5B4163D4A218}" srcOrd="0" destOrd="0" presId="urn:microsoft.com/office/officeart/2008/layout/NameandTitleOrganizationalChart"/>
    <dgm:cxn modelId="{BC57AF0C-FCDC-4359-9F32-0B90B68FAF28}" type="presOf" srcId="{3A13B44F-BD4C-48FD-9B2C-E6D9108D6DEC}" destId="{C033F4B1-10B4-428F-AB18-4BC920F56A90}" srcOrd="1" destOrd="0" presId="urn:microsoft.com/office/officeart/2008/layout/NameandTitleOrganizationalChart"/>
    <dgm:cxn modelId="{BC6C1511-66D5-423A-9B11-EE0283527F74}" srcId="{590AB2B6-9205-4BC6-8FE9-BD03891ADD6B}" destId="{7B404385-524F-4D4C-AC1B-2F9DBAD4F3E4}" srcOrd="1" destOrd="0" parTransId="{F13D2A6D-A38F-4B7F-998C-FC1C715B1D40}" sibTransId="{31726C42-3E32-4E6C-B6BB-ECDC9233F453}"/>
    <dgm:cxn modelId="{60A91D12-F92E-4AA2-9029-7D3883715301}" type="presOf" srcId="{4802D314-341F-4BBD-B513-F60AC6DEC5B8}" destId="{46529CD2-CEA4-4BC1-A908-E3A34E1CEA49}" srcOrd="0" destOrd="0" presId="urn:microsoft.com/office/officeart/2008/layout/NameandTitleOrganizationalChart"/>
    <dgm:cxn modelId="{1A6C5814-2F8B-490B-AE62-0F34DB4228A2}" type="presOf" srcId="{860BF4C5-B5B7-4FB5-A030-7125444BA4C1}" destId="{2EE4C050-9806-4D77-9CC3-57C95D1C3514}" srcOrd="1" destOrd="0" presId="urn:microsoft.com/office/officeart/2008/layout/NameandTitleOrganizationalChart"/>
    <dgm:cxn modelId="{7C668217-BD28-485C-9BC0-75D212BF49D6}" type="presOf" srcId="{0EC851FE-B339-491F-8D56-03CC83E9B814}" destId="{E40C6189-7FA9-49D9-ABF2-7F971ED0710D}" srcOrd="0" destOrd="0" presId="urn:microsoft.com/office/officeart/2008/layout/NameandTitleOrganizationalChart"/>
    <dgm:cxn modelId="{12B4621B-8D66-4811-BBDF-036B6B99EC64}" type="presOf" srcId="{A3C5AE7D-91BB-4DEF-8555-1CD7B5BE12D9}" destId="{22D5A37F-B521-4198-86C7-0FFDE51982C8}" srcOrd="1" destOrd="0" presId="urn:microsoft.com/office/officeart/2008/layout/NameandTitleOrganizationalChart"/>
    <dgm:cxn modelId="{00B1CE1B-6D4A-488C-BCBF-2A0F8CDEA805}" type="presOf" srcId="{DB7180E6-6FF7-451D-9C4D-05D0C2C16E00}" destId="{235AB858-3A43-404F-9AD0-4204F5CB2A5C}" srcOrd="0" destOrd="0" presId="urn:microsoft.com/office/officeart/2008/layout/NameandTitleOrganizationalChart"/>
    <dgm:cxn modelId="{DDE9CF1B-8E83-4028-9787-A891D862024B}" srcId="{B1D63F2E-92EE-417F-9D3C-3B72AE15CE5F}" destId="{97ACAB2B-5550-4BAF-B58F-2432F945CE49}" srcOrd="0" destOrd="0" parTransId="{1B545117-55D0-4844-A11B-0AD0AECC5AD7}" sibTransId="{01D35B37-BF17-408D-947D-2AB3F629B3C6}"/>
    <dgm:cxn modelId="{17021D1D-4AC8-44E6-A2A5-74E6585655B3}" srcId="{8C2A67B0-A67F-4864-AF72-452BC961FABE}" destId="{E1DC93A8-7611-41EC-9B5A-9DA2CCE60D2A}" srcOrd="0" destOrd="0" parTransId="{B9AD455F-C79A-446E-A011-B095D74F3829}" sibTransId="{8155CDDA-D855-4DC1-9C2B-3326E1610947}"/>
    <dgm:cxn modelId="{08C35620-8225-40BA-8A8D-13A1A8022EF2}" srcId="{707B8E5A-9AB5-4A6E-9DB3-B7BB23E79202}" destId="{A3C5AE7D-91BB-4DEF-8555-1CD7B5BE12D9}" srcOrd="1" destOrd="0" parTransId="{6DEF27C6-76D8-4DF8-81C0-93C12FD0FBF4}" sibTransId="{D97B1CCE-B3FF-4E24-AD26-0B4011F62560}"/>
    <dgm:cxn modelId="{80842021-3066-46AD-AA41-A3D2CA3BBF2A}" type="presOf" srcId="{C91D183A-7CA8-4D14-B9ED-6F4705874EE6}" destId="{2AF29F55-627D-4960-B726-B5A44EF75AFA}" srcOrd="0" destOrd="0" presId="urn:microsoft.com/office/officeart/2008/layout/NameandTitleOrganizationalChart"/>
    <dgm:cxn modelId="{78246521-F51B-464B-B535-3C039B598A91}" type="presOf" srcId="{AC07A24B-B5F0-45B8-AD52-E63075087BC3}" destId="{D02EB114-A4F7-4A3E-BDDE-33136C6CDE45}" srcOrd="0" destOrd="0" presId="urn:microsoft.com/office/officeart/2008/layout/NameandTitleOrganizationalChart"/>
    <dgm:cxn modelId="{EC863822-DCFE-44C8-9916-D019398CC512}" type="presOf" srcId="{DCC26AF3-EBC4-4C25-AB3A-C338E6E452E4}" destId="{2074345E-790B-471D-AEE1-60B23225040F}" srcOrd="1" destOrd="0" presId="urn:microsoft.com/office/officeart/2008/layout/NameandTitleOrganizationalChart"/>
    <dgm:cxn modelId="{AAD0B722-BD0B-43F9-8C46-0AA566F46D9E}" srcId="{4CEADD17-9CAC-4C8B-9D89-C8D154EEC976}" destId="{35987CFB-079F-46FB-BEAD-55B2EB88585E}" srcOrd="1" destOrd="0" parTransId="{56CC6143-01A3-4D68-94B4-19EE76384037}" sibTransId="{5F3523CB-D38D-4500-A497-779A93E21163}"/>
    <dgm:cxn modelId="{B32ADE22-BA33-41C3-9518-FA9526E7ACEF}" srcId="{35987CFB-079F-46FB-BEAD-55B2EB88585E}" destId="{590AB2B6-9205-4BC6-8FE9-BD03891ADD6B}" srcOrd="0" destOrd="0" parTransId="{BE84D74F-97D8-41F9-B754-A0FCBDA5F40A}" sibTransId="{C91D183A-7CA8-4D14-B9ED-6F4705874EE6}"/>
    <dgm:cxn modelId="{7568F022-42EC-4D35-9ED5-B82FD8B3729C}" type="presOf" srcId="{6B782304-0B3D-434F-A71E-A422CF0DB336}" destId="{0B0DC927-34C0-4D66-8D11-A35DC3E4ED1E}" srcOrd="0" destOrd="0" presId="urn:microsoft.com/office/officeart/2008/layout/NameandTitleOrganizationalChart"/>
    <dgm:cxn modelId="{192C7523-2807-4A8E-9FF7-ED5EDA37518B}" type="presOf" srcId="{1EA5B91C-BC0E-462A-AA2E-001F2C74AC04}" destId="{8A3EF0BD-833F-4291-91AA-C22EE4B0341B}" srcOrd="0" destOrd="0" presId="urn:microsoft.com/office/officeart/2008/layout/NameandTitleOrganizationalChart"/>
    <dgm:cxn modelId="{46A34328-9E51-4E4B-BDF5-6F509277C329}" srcId="{83F2D970-4186-4FCB-ADBC-D3AA20EB6AF1}" destId="{4CEADD17-9CAC-4C8B-9D89-C8D154EEC976}" srcOrd="0" destOrd="0" parTransId="{31513642-EF79-417C-BDC4-BB287ACAA322}" sibTransId="{8EC67200-1D6B-48D3-8937-142750B49464}"/>
    <dgm:cxn modelId="{0CAD222D-F69F-4B42-A273-54D6D1C455A1}" type="presOf" srcId="{97ACAB2B-5550-4BAF-B58F-2432F945CE49}" destId="{82F2B6F4-EF25-4951-9750-483FEB98D549}" srcOrd="0" destOrd="0" presId="urn:microsoft.com/office/officeart/2008/layout/NameandTitleOrganizationalChart"/>
    <dgm:cxn modelId="{990E902F-4382-492A-B602-0AE141C6AC7B}" type="presOf" srcId="{825A4BAE-7BCF-40DC-8E39-754C68AF43BA}" destId="{C4B53672-2E2D-4F94-80C3-DEF2AF93FF5F}" srcOrd="0" destOrd="0" presId="urn:microsoft.com/office/officeart/2008/layout/NameandTitleOrganizationalChart"/>
    <dgm:cxn modelId="{BE872730-2DD0-46EE-BF35-64EEBBB4AC51}" type="presOf" srcId="{A53C62EB-BF1A-4674-AD1F-5AA973F8EAB6}" destId="{2E49E77F-6EF0-438F-B362-137A210286A3}" srcOrd="0" destOrd="0" presId="urn:microsoft.com/office/officeart/2008/layout/NameandTitleOrganizationalChart"/>
    <dgm:cxn modelId="{44624B31-73F6-483D-AA93-33F8106A18BC}" type="presOf" srcId="{97ACAB2B-5550-4BAF-B58F-2432F945CE49}" destId="{0E990862-5710-4AA7-A0B0-BEFA2703238A}" srcOrd="1" destOrd="0" presId="urn:microsoft.com/office/officeart/2008/layout/NameandTitleOrganizationalChart"/>
    <dgm:cxn modelId="{5D145731-9795-4DB0-8B83-5C2599185E35}" type="presOf" srcId="{3A13B44F-BD4C-48FD-9B2C-E6D9108D6DEC}" destId="{FFFC24AF-6975-410F-91FB-80EBBE5B9757}" srcOrd="0" destOrd="0" presId="urn:microsoft.com/office/officeart/2008/layout/NameandTitleOrganizationalChart"/>
    <dgm:cxn modelId="{3FDAC331-9818-45DA-BD99-9F88E5704AA3}" srcId="{BD1176A0-F8C7-4000-8DC7-E2EDB021AFDF}" destId="{20063DA4-05C0-4C29-A005-5D291004BF9C}" srcOrd="0" destOrd="0" parTransId="{6B782304-0B3D-434F-A71E-A422CF0DB336}" sibTransId="{779EA182-215A-43B8-A26E-5A8A6FFB9F7B}"/>
    <dgm:cxn modelId="{D09F1334-258B-4028-9661-2321CDAABAD5}" type="presOf" srcId="{6B1C6244-660B-40BC-A5F4-AA1462491119}" destId="{403A71A7-0668-47F2-8D69-5D62F8969B68}" srcOrd="1" destOrd="0" presId="urn:microsoft.com/office/officeart/2008/layout/NameandTitleOrganizationalChart"/>
    <dgm:cxn modelId="{161C3135-A1C3-4AF7-9CE5-F0208EBB450B}" type="presOf" srcId="{6EF6A9EC-9131-4BDE-ACD8-11D9FC55B0AD}" destId="{70A7A395-4AFA-4B0D-86FB-AD9C1AA0BFC4}" srcOrd="1" destOrd="0" presId="urn:microsoft.com/office/officeart/2008/layout/NameandTitleOrganizationalChart"/>
    <dgm:cxn modelId="{85984238-6037-489A-A429-24CB70C6AB5B}" type="presOf" srcId="{40E3DE6E-5244-4D42-9C0A-2776BCD52024}" destId="{9648A80B-0894-48ED-A350-8D96EDD17D58}" srcOrd="0" destOrd="0" presId="urn:microsoft.com/office/officeart/2008/layout/NameandTitleOrganizationalChart"/>
    <dgm:cxn modelId="{19C44A38-C024-47A6-84BB-038E4DEEAA18}" type="presOf" srcId="{C972C6EF-F8F7-4A6A-A135-FD42DB001E09}" destId="{A6D4259B-E9FB-4DCD-8D8E-DFAF2CE50E91}" srcOrd="0" destOrd="0" presId="urn:microsoft.com/office/officeart/2008/layout/NameandTitleOrganizationalChart"/>
    <dgm:cxn modelId="{24D56E3B-9D9D-449C-B543-DF90201E1EC7}" type="presOf" srcId="{38F2C100-A4B3-4DA7-BB44-9CC15E8EF6E1}" destId="{AA4B1424-9746-4704-BDDF-30C296E1935D}" srcOrd="0" destOrd="0" presId="urn:microsoft.com/office/officeart/2008/layout/NameandTitleOrganizationalChart"/>
    <dgm:cxn modelId="{B508CE3B-15E9-409E-9FE4-41877ACE9EEB}" type="presOf" srcId="{A3C5AE7D-91BB-4DEF-8555-1CD7B5BE12D9}" destId="{A01D81DE-641B-4C13-9930-E559DDC65F80}" srcOrd="0" destOrd="0" presId="urn:microsoft.com/office/officeart/2008/layout/NameandTitleOrganizationalChart"/>
    <dgm:cxn modelId="{9AF7763D-E987-4643-B534-83E14AD0E5B0}" type="presOf" srcId="{C5007871-A3DA-4AC8-9DB6-96695847BBC8}" destId="{2A3AE183-B070-454B-B1E3-BF0D648CD90B}" srcOrd="0" destOrd="0" presId="urn:microsoft.com/office/officeart/2008/layout/NameandTitleOrganizationalChart"/>
    <dgm:cxn modelId="{8797933E-4C4D-4FB3-AFA7-D99E323653C0}" srcId="{69A784AE-892A-47BB-B747-4391F2171C37}" destId="{A53C62EB-BF1A-4674-AD1F-5AA973F8EAB6}" srcOrd="0" destOrd="0" parTransId="{08049904-FA5E-4150-86B2-09E089A8D309}" sibTransId="{CEB80A91-6AFC-4ED5-B98C-EC27DE65AADE}"/>
    <dgm:cxn modelId="{50398F5C-4450-491C-A77B-6243EB515A09}" type="presOf" srcId="{0AF8D7CA-54AC-4B0D-8848-B907FD30FD58}" destId="{F8ED6790-8DAA-43FE-83BB-DC58CF769AE4}" srcOrd="0" destOrd="0" presId="urn:microsoft.com/office/officeart/2008/layout/NameandTitleOrganizationalChart"/>
    <dgm:cxn modelId="{577FAE5C-D90F-4468-B737-C1A7769AF8F5}" type="presOf" srcId="{4DE4A6AE-CE03-4FF2-B852-0E627320406D}" destId="{2BD7B375-3ADE-4A6A-A32C-C89973F6B474}" srcOrd="0" destOrd="0" presId="urn:microsoft.com/office/officeart/2008/layout/NameandTitleOrganizationalChart"/>
    <dgm:cxn modelId="{D03AA95D-5504-4EBD-81CB-4CDD2A36C831}" srcId="{B1D63F2E-92EE-417F-9D3C-3B72AE15CE5F}" destId="{0CC7C3B0-6B30-4CE5-8AE2-8E93BF938EF7}" srcOrd="1" destOrd="0" parTransId="{FB06E457-CAC7-4210-AF9A-805468B97CB1}" sibTransId="{BDA8FE33-13B1-4149-B5A2-6C17D1500AC2}"/>
    <dgm:cxn modelId="{FE63EC5E-B9EC-44F0-8293-AFAD301A1840}" type="presOf" srcId="{3E7A8BEE-A0BB-4163-BC30-0BC58933AA81}" destId="{A1E8538C-2748-4C36-AC58-7486DFA09A3D}" srcOrd="1" destOrd="0" presId="urn:microsoft.com/office/officeart/2008/layout/NameandTitleOrganizationalChart"/>
    <dgm:cxn modelId="{D3B2CB5F-1A54-444E-A1AD-4D6300ACDDB7}" srcId="{4CEADD17-9CAC-4C8B-9D89-C8D154EEC976}" destId="{3E7A8BEE-A0BB-4163-BC30-0BC58933AA81}" srcOrd="3" destOrd="0" parTransId="{DB7180E6-6FF7-451D-9C4D-05D0C2C16E00}" sibTransId="{7B5F8975-18B8-4243-9D91-ADC9951B641E}"/>
    <dgm:cxn modelId="{E53A4861-705F-4A65-9207-8A8DDBAE0148}" type="presOf" srcId="{D092F66D-5E73-48CD-8394-4A4E9286DE18}" destId="{CADF02F3-C25E-42E8-BBA6-72BC377A8A72}" srcOrd="0" destOrd="0" presId="urn:microsoft.com/office/officeart/2008/layout/NameandTitleOrganizationalChart"/>
    <dgm:cxn modelId="{899B6941-9DDA-48F1-8F6A-6A76247D0CB5}" srcId="{8C2A67B0-A67F-4864-AF72-452BC961FABE}" destId="{69A784AE-892A-47BB-B747-4391F2171C37}" srcOrd="1" destOrd="0" parTransId="{F996CC1B-37DE-4A00-B3FD-36D7AC7579D5}" sibTransId="{95D68B67-7BB2-4763-B145-C071E1E75CC8}"/>
    <dgm:cxn modelId="{C4010762-7F5A-4B31-B862-4FF87EAC3DAB}" type="presOf" srcId="{5F3523CB-D38D-4500-A497-779A93E21163}" destId="{B447D318-B85D-41E0-A4A0-42E1303883A6}" srcOrd="0" destOrd="0" presId="urn:microsoft.com/office/officeart/2008/layout/NameandTitleOrganizationalChart"/>
    <dgm:cxn modelId="{3AB6F042-0095-4629-B9DA-6EB6697424BE}" type="presOf" srcId="{1B545117-55D0-4844-A11B-0AD0AECC5AD7}" destId="{E2B22E89-73A1-4B64-BA2E-2EE30E870B5E}" srcOrd="0" destOrd="0" presId="urn:microsoft.com/office/officeart/2008/layout/NameandTitleOrganizationalChart"/>
    <dgm:cxn modelId="{3D0B1044-7ED3-463B-BCFC-48455BE23FFF}" type="presOf" srcId="{B1D63F2E-92EE-417F-9D3C-3B72AE15CE5F}" destId="{A07D164D-C449-4B73-918F-C0292F2B0119}" srcOrd="1" destOrd="0" presId="urn:microsoft.com/office/officeart/2008/layout/NameandTitleOrganizationalChart"/>
    <dgm:cxn modelId="{AC7E7E44-2B91-4701-A42B-9A655D1ACE4E}" type="presOf" srcId="{C71006E2-2843-430E-9D7C-D66E8941635A}" destId="{D50B1145-2A05-409F-9CBE-BF49AD3C04E5}" srcOrd="0" destOrd="0" presId="urn:microsoft.com/office/officeart/2008/layout/NameandTitleOrganizationalChart"/>
    <dgm:cxn modelId="{3EB4CE45-263A-4795-9EF1-32CF46095373}" type="presOf" srcId="{349BDF61-64FD-48FF-8241-E13CC47AC50C}" destId="{50D83EEF-5FF1-4845-A65B-8BF858157811}" srcOrd="0" destOrd="0" presId="urn:microsoft.com/office/officeart/2008/layout/NameandTitleOrganizationalChart"/>
    <dgm:cxn modelId="{40676447-8048-41ED-A77A-085BC27BF8B0}" srcId="{590AB2B6-9205-4BC6-8FE9-BD03891ADD6B}" destId="{269A25E4-D446-4DF0-84C9-515D9D6CF4BB}" srcOrd="2" destOrd="0" parTransId="{853FC24F-17D7-4E3C-BB20-070658F0C5AB}" sibTransId="{1EA5B91C-BC0E-462A-AA2E-001F2C74AC04}"/>
    <dgm:cxn modelId="{E3100768-71F2-44B2-9D71-76A6AEEEBF3B}" type="presOf" srcId="{51536D15-8EF8-4376-85E5-BC895FA248F9}" destId="{BCF750F7-F36E-43F4-BBD5-19067DE94B1A}" srcOrd="0" destOrd="0" presId="urn:microsoft.com/office/officeart/2008/layout/NameandTitleOrganizationalChart"/>
    <dgm:cxn modelId="{3C96ED69-1239-4709-9EF9-64D7D94F42A3}" type="presOf" srcId="{BE84D74F-97D8-41F9-B754-A0FCBDA5F40A}" destId="{CF34017F-0A22-4904-87F0-B39965DA40D5}" srcOrd="0" destOrd="0" presId="urn:microsoft.com/office/officeart/2008/layout/NameandTitleOrganizationalChart"/>
    <dgm:cxn modelId="{6E48524B-4693-4B0C-AFB4-5DB3532089A2}" type="presOf" srcId="{1D6D9E4C-BE85-457B-803C-0112088F4775}" destId="{040FE80D-E639-4D69-ACA4-811A9A29BCBE}" srcOrd="0" destOrd="0" presId="urn:microsoft.com/office/officeart/2008/layout/NameandTitleOrganizationalChart"/>
    <dgm:cxn modelId="{347CA46B-5EE3-44A1-A622-E88140CADA9C}" type="presOf" srcId="{A8CE839A-ED65-4E77-BC57-660EF3B27B91}" destId="{C02F8238-8BBC-413B-AEDA-6CF2EFEAC859}" srcOrd="0" destOrd="0" presId="urn:microsoft.com/office/officeart/2008/layout/NameandTitleOrganizationalChart"/>
    <dgm:cxn modelId="{03A1196E-8330-4027-8636-2B3F685D957B}" type="presOf" srcId="{B9AD455F-C79A-446E-A011-B095D74F3829}" destId="{58BD8875-EA19-4019-AFDE-34C054F37166}" srcOrd="0" destOrd="0" presId="urn:microsoft.com/office/officeart/2008/layout/NameandTitleOrganizationalChart"/>
    <dgm:cxn modelId="{2805354E-1E73-4475-B82D-2122701F9365}" srcId="{707B8E5A-9AB5-4A6E-9DB3-B7BB23E79202}" destId="{6EF6A9EC-9131-4BDE-ACD8-11D9FC55B0AD}" srcOrd="0" destOrd="0" parTransId="{C972C6EF-F8F7-4A6A-A135-FD42DB001E09}" sibTransId="{9985CD50-72A0-46E2-BAF0-FBDC690CF102}"/>
    <dgm:cxn modelId="{7DFD174F-1C5B-4744-BA55-96E015F9E2EB}" type="presOf" srcId="{83F2D970-4186-4FCB-ADBC-D3AA20EB6AF1}" destId="{185285C4-52EA-48D3-B508-ECB03D96ADD5}" srcOrd="0" destOrd="0" presId="urn:microsoft.com/office/officeart/2008/layout/NameandTitleOrganizationalChart"/>
    <dgm:cxn modelId="{D26C2F4F-ADA2-454E-B3C3-E5B8D08884C9}" type="presOf" srcId="{35987CFB-079F-46FB-BEAD-55B2EB88585E}" destId="{6EBBBA4F-71CC-4AF0-A12D-DB8601A612A6}" srcOrd="0" destOrd="0" presId="urn:microsoft.com/office/officeart/2008/layout/NameandTitleOrganizationalChart"/>
    <dgm:cxn modelId="{7247796F-62FD-42DF-B5BA-33935832D5FF}" type="presOf" srcId="{31726C42-3E32-4E6C-B6BB-ECDC9233F453}" destId="{AEE45C0B-D957-46D5-A300-7E96E016EA27}" srcOrd="0" destOrd="0" presId="urn:microsoft.com/office/officeart/2008/layout/NameandTitleOrganizationalChart"/>
    <dgm:cxn modelId="{88B6BC4F-11B0-4576-94DB-CCEC740A7ABA}" type="presOf" srcId="{197AE8FE-085B-477C-8A2F-038B33912C66}" destId="{25721CE5-0B27-479A-AE01-2741B8E13784}" srcOrd="0" destOrd="0" presId="urn:microsoft.com/office/officeart/2008/layout/NameandTitleOrganizationalChart"/>
    <dgm:cxn modelId="{88F2DE6F-D23D-4339-92F6-0B163F264C38}" type="presOf" srcId="{3E7A8BEE-A0BB-4163-BC30-0BC58933AA81}" destId="{D95AF6C7-0DDE-4BFC-8BCE-DE2ECA0C20AF}" srcOrd="0" destOrd="0" presId="urn:microsoft.com/office/officeart/2008/layout/NameandTitleOrganizationalChart"/>
    <dgm:cxn modelId="{9FE3DF4F-9212-42C0-B406-E7554D12D641}" srcId="{69A784AE-892A-47BB-B747-4391F2171C37}" destId="{AC07A24B-B5F0-45B8-AD52-E63075087BC3}" srcOrd="1" destOrd="0" parTransId="{6CF0B90F-77F4-4A08-8B36-A9BB6CB2F793}" sibTransId="{EEB65272-3EF0-4FA6-A735-F11D4916CA4A}"/>
    <dgm:cxn modelId="{E901DD71-ED1D-4879-B93F-9C359415E9FC}" type="presOf" srcId="{B1D63F2E-92EE-417F-9D3C-3B72AE15CE5F}" destId="{31756E01-EC7A-415E-9F8F-9D1A00E439E9}" srcOrd="0" destOrd="0" presId="urn:microsoft.com/office/officeart/2008/layout/NameandTitleOrganizationalChart"/>
    <dgm:cxn modelId="{02788C52-4E83-4FE2-B7AC-BF8AF23562DF}" srcId="{DCC26AF3-EBC4-4C25-AB3A-C338E6E452E4}" destId="{BD1176A0-F8C7-4000-8DC7-E2EDB021AFDF}" srcOrd="1" destOrd="0" parTransId="{D092F66D-5E73-48CD-8394-4A4E9286DE18}" sibTransId="{B4170C1D-C532-4ED0-8181-BA3A31E064BE}"/>
    <dgm:cxn modelId="{AA20C172-C5CF-4483-A2C6-74AD35F8AFA3}" type="presOf" srcId="{9985CD50-72A0-46E2-BAF0-FBDC690CF102}" destId="{B42D8638-70E5-46E2-982F-104C9138CA79}" srcOrd="0" destOrd="0" presId="urn:microsoft.com/office/officeart/2008/layout/NameandTitleOrganizationalChart"/>
    <dgm:cxn modelId="{324EF353-3DC8-4D19-B94B-D1F64753FA3F}" type="presOf" srcId="{CA46DF2E-0654-42F2-8B67-A1C6DDE6AC4A}" destId="{94925293-209E-43E5-9DDD-6977249008CE}" srcOrd="0" destOrd="0" presId="urn:microsoft.com/office/officeart/2008/layout/NameandTitleOrganizationalChart"/>
    <dgm:cxn modelId="{F8DD5C74-83ED-41DE-B50E-88007FF88EB4}" type="presOf" srcId="{269A25E4-D446-4DF0-84C9-515D9D6CF4BB}" destId="{0654625F-8921-4F4D-9CB0-6658B90FE7BA}" srcOrd="0" destOrd="0" presId="urn:microsoft.com/office/officeart/2008/layout/NameandTitleOrganizationalChart"/>
    <dgm:cxn modelId="{7FED3D55-B87D-40DD-8B21-7E56F68B939D}" type="presOf" srcId="{AC07A24B-B5F0-45B8-AD52-E63075087BC3}" destId="{53DC9DC2-DF81-4CEB-9F30-DDABDF0605FF}" srcOrd="1" destOrd="0" presId="urn:microsoft.com/office/officeart/2008/layout/NameandTitleOrganizationalChart"/>
    <dgm:cxn modelId="{E727BE56-E5E1-439C-B391-A53D24702124}" type="presOf" srcId="{F13D2A6D-A38F-4B7F-998C-FC1C715B1D40}" destId="{FB7E1C73-C8D6-4D33-B48D-9851364F0AC5}" srcOrd="0" destOrd="0" presId="urn:microsoft.com/office/officeart/2008/layout/NameandTitleOrganizationalChart"/>
    <dgm:cxn modelId="{58017277-4131-41C4-841E-6674E2F6FBBC}" type="presOf" srcId="{14C410EB-7CCD-4AA7-915D-8A6DBDE152AB}" destId="{CCDC680A-DBFC-4D2A-9A0C-DDDEC3C13CF1}" srcOrd="1" destOrd="0" presId="urn:microsoft.com/office/officeart/2008/layout/NameandTitleOrganizationalChart"/>
    <dgm:cxn modelId="{FB6B9E77-7CD6-456A-B252-086DA32C05D1}" type="presOf" srcId="{BD1176A0-F8C7-4000-8DC7-E2EDB021AFDF}" destId="{5C190726-8E33-4391-9719-B120100BB536}" srcOrd="1" destOrd="0" presId="urn:microsoft.com/office/officeart/2008/layout/NameandTitleOrganizationalChart"/>
    <dgm:cxn modelId="{22332B59-6D0B-422B-B655-95DF2977998E}" type="presOf" srcId="{707B8E5A-9AB5-4A6E-9DB3-B7BB23E79202}" destId="{930C8DB9-19E8-42C5-BAF4-678E7CC76E7D}" srcOrd="1" destOrd="0" presId="urn:microsoft.com/office/officeart/2008/layout/NameandTitleOrganizationalChart"/>
    <dgm:cxn modelId="{B8E4FA59-8935-4254-9310-B87E7AE8A9D7}" type="presOf" srcId="{BD1176A0-F8C7-4000-8DC7-E2EDB021AFDF}" destId="{C3099158-3A0A-4E20-8E90-C0D28CB44F85}" srcOrd="0" destOrd="0" presId="urn:microsoft.com/office/officeart/2008/layout/NameandTitleOrganizationalChart"/>
    <dgm:cxn modelId="{DCDDB75A-243B-4610-993B-99FEEE00F95B}" type="presOf" srcId="{0CC7C3B0-6B30-4CE5-8AE2-8E93BF938EF7}" destId="{CE434B43-7A2E-4975-9FD4-4975C66E5E6E}" srcOrd="1" destOrd="0" presId="urn:microsoft.com/office/officeart/2008/layout/NameandTitleOrganizationalChart"/>
    <dgm:cxn modelId="{0D13877C-7CD7-40B7-A07C-A648B22AFC42}" type="presOf" srcId="{56CC6143-01A3-4D68-94B4-19EE76384037}" destId="{B7F4BEEC-6053-454B-9D93-9BB45B001FCE}" srcOrd="0" destOrd="0" presId="urn:microsoft.com/office/officeart/2008/layout/NameandTitleOrganizationalChart"/>
    <dgm:cxn modelId="{1CEE167E-6ED4-489E-8DDE-5180F86311E5}" type="presOf" srcId="{0CC7C3B0-6B30-4CE5-8AE2-8E93BF938EF7}" destId="{D475B25E-677C-4C3D-A1D2-7C7C2172CCC0}" srcOrd="0" destOrd="0" presId="urn:microsoft.com/office/officeart/2008/layout/NameandTitleOrganizationalChart"/>
    <dgm:cxn modelId="{9F8EE781-4DC1-4509-91EF-DB04E8129C8F}" srcId="{4CEADD17-9CAC-4C8B-9D89-C8D154EEC976}" destId="{8C2A67B0-A67F-4864-AF72-452BC961FABE}" srcOrd="0" destOrd="0" parTransId="{E3D74103-B83E-4BE7-9BAA-61DA165A0A56}" sibTransId="{1776BEFF-D0CD-40D5-B45B-2300275DE4E9}"/>
    <dgm:cxn modelId="{B3283284-1447-4E17-A8AA-1D78E54A7026}" type="presOf" srcId="{08049904-FA5E-4150-86B2-09E089A8D309}" destId="{D4838DE3-9F0B-483F-8792-A0DB0D72C298}" srcOrd="0" destOrd="0" presId="urn:microsoft.com/office/officeart/2008/layout/NameandTitleOrganizationalChart"/>
    <dgm:cxn modelId="{3CE83F84-5E45-4D95-8B13-DF858970C762}" type="presOf" srcId="{6EF6A9EC-9131-4BDE-ACD8-11D9FC55B0AD}" destId="{43B30BC6-8CD6-463E-B8BC-436C4A973915}" srcOrd="0" destOrd="0" presId="urn:microsoft.com/office/officeart/2008/layout/NameandTitleOrganizationalChart"/>
    <dgm:cxn modelId="{A4E46C86-C4E4-48B3-9464-383F6A8BFFEE}" srcId="{DCC26AF3-EBC4-4C25-AB3A-C338E6E452E4}" destId="{6B1C6244-660B-40BC-A5F4-AA1462491119}" srcOrd="0" destOrd="0" parTransId="{46D0EEAF-185D-437D-B10C-9A4BA604F5E9}" sibTransId="{0EC851FE-B339-491F-8D56-03CC83E9B814}"/>
    <dgm:cxn modelId="{274D8189-3445-459C-83FF-14423D41C116}" type="presOf" srcId="{E3D74103-B83E-4BE7-9BAA-61DA165A0A56}" destId="{9C2BF4EC-BC3B-49BA-A9D1-C06C8591C342}" srcOrd="0" destOrd="0" presId="urn:microsoft.com/office/officeart/2008/layout/NameandTitleOrganizationalChart"/>
    <dgm:cxn modelId="{835B998A-91DD-4CE4-B6FA-319AE980C917}" srcId="{A3C5AE7D-91BB-4DEF-8555-1CD7B5BE12D9}" destId="{CA46DF2E-0654-42F2-8B67-A1C6DDE6AC4A}" srcOrd="0" destOrd="0" parTransId="{938136B2-99B3-40E7-8738-6534A63136DC}" sibTransId="{349BDF61-64FD-48FF-8241-E13CC47AC50C}"/>
    <dgm:cxn modelId="{A766B08E-4722-4897-9C98-4C9F671B7094}" type="presOf" srcId="{69A784AE-892A-47BB-B747-4391F2171C37}" destId="{FED845BF-4789-43FF-9508-FD5B364761D1}" srcOrd="1" destOrd="0" presId="urn:microsoft.com/office/officeart/2008/layout/NameandTitleOrganizationalChart"/>
    <dgm:cxn modelId="{3201B38F-CA3E-486E-A25C-C2AABAA1D8EC}" type="presOf" srcId="{69A784AE-892A-47BB-B747-4391F2171C37}" destId="{45BD62A0-1062-483C-B3B2-40DD5B1BBC24}" srcOrd="0" destOrd="0" presId="urn:microsoft.com/office/officeart/2008/layout/NameandTitleOrganizationalChart"/>
    <dgm:cxn modelId="{4586C28F-41D9-4DBE-B75E-958AA141BB86}" type="presOf" srcId="{A53C62EB-BF1A-4674-AD1F-5AA973F8EAB6}" destId="{E334023E-BBA9-4A85-9FDD-2DF6554953EC}" srcOrd="1" destOrd="0" presId="urn:microsoft.com/office/officeart/2008/layout/NameandTitleOrganizationalChart"/>
    <dgm:cxn modelId="{5C2AF28F-CD8C-4EB2-8CDD-DE70D2B1A678}" type="presOf" srcId="{4CEADD17-9CAC-4C8B-9D89-C8D154EEC976}" destId="{DC7E0B91-B5D6-4F83-ACE8-FAB965868C58}" srcOrd="0" destOrd="0" presId="urn:microsoft.com/office/officeart/2008/layout/NameandTitleOrganizationalChart"/>
    <dgm:cxn modelId="{0DC70991-BE6F-4CD3-84AC-DC8715F89491}" type="presOf" srcId="{A9BD84BF-E1C9-4C5A-A0F7-09BAC1034932}" destId="{59F1AAD9-F212-48B5-9EC5-686A4CF9D786}" srcOrd="0" destOrd="0" presId="urn:microsoft.com/office/officeart/2008/layout/NameandTitleOrganizationalChart"/>
    <dgm:cxn modelId="{CFD16491-E372-4E80-9EBD-EB8B0CA07F19}" type="presOf" srcId="{20063DA4-05C0-4C29-A005-5D291004BF9C}" destId="{48E1920C-988E-4FD4-B80F-93F7E7FAECEB}" srcOrd="1" destOrd="0" presId="urn:microsoft.com/office/officeart/2008/layout/NameandTitleOrganizationalChart"/>
    <dgm:cxn modelId="{F53CEB92-B333-4687-BE29-B86A583029A1}" type="presOf" srcId="{20063DA4-05C0-4C29-A005-5D291004BF9C}" destId="{0046C576-0CC0-47B4-A62F-E9315C18E765}" srcOrd="0" destOrd="0" presId="urn:microsoft.com/office/officeart/2008/layout/NameandTitleOrganizationalChart"/>
    <dgm:cxn modelId="{D1FF3393-840D-4513-8FEC-294B0C3EB2DC}" type="presOf" srcId="{7B404385-524F-4D4C-AC1B-2F9DBAD4F3E4}" destId="{9633CDBD-3586-4C81-BC3F-1BDD427D487C}" srcOrd="0" destOrd="0" presId="urn:microsoft.com/office/officeart/2008/layout/NameandTitleOrganizationalChart"/>
    <dgm:cxn modelId="{81AF4F98-5175-4DCD-BF0F-3D2E18B38E44}" type="presOf" srcId="{2127CACA-2885-4275-93AC-44A9272D145C}" destId="{EB94E4EA-4FFA-46E8-84E8-737C09322DAC}" srcOrd="1" destOrd="0" presId="urn:microsoft.com/office/officeart/2008/layout/NameandTitleOrganizationalChart"/>
    <dgm:cxn modelId="{825E7B98-C043-41CF-9FD6-FFE8A2D65551}" type="presOf" srcId="{269A25E4-D446-4DF0-84C9-515D9D6CF4BB}" destId="{0B70D472-99E7-4032-9E28-E3892959F27D}" srcOrd="1" destOrd="0" presId="urn:microsoft.com/office/officeart/2008/layout/NameandTitleOrganizationalChart"/>
    <dgm:cxn modelId="{484A5D99-67A2-46FC-8774-1DA93D4347A5}" type="presOf" srcId="{853FC24F-17D7-4E3C-BB20-070658F0C5AB}" destId="{96221953-0F8B-4559-B247-AA399815B9DB}" srcOrd="0" destOrd="0" presId="urn:microsoft.com/office/officeart/2008/layout/NameandTitleOrganizationalChart"/>
    <dgm:cxn modelId="{B3805E9D-DAE3-4F7F-B255-7BC57EE3435F}" type="presOf" srcId="{8EC67200-1D6B-48D3-8937-142750B49464}" destId="{BB49C36D-6054-4124-A763-DCAFABD0980B}" srcOrd="0" destOrd="0" presId="urn:microsoft.com/office/officeart/2008/layout/NameandTitleOrganizationalChart"/>
    <dgm:cxn modelId="{6716C19F-F067-41E7-A8CB-6D5EB12183D8}" type="presOf" srcId="{CA46DF2E-0654-42F2-8B67-A1C6DDE6AC4A}" destId="{76C4F86E-795F-4E4B-B8C4-6A3A110188CE}" srcOrd="1" destOrd="0" presId="urn:microsoft.com/office/officeart/2008/layout/NameandTitleOrganizationalChart"/>
    <dgm:cxn modelId="{FE8E5AA0-0F98-4CB1-95B1-A5BD25410832}" type="presOf" srcId="{6DEF27C6-76D8-4DF8-81C0-93C12FD0FBF4}" destId="{100D2A2C-6520-45E5-90B4-4B898AE21A2F}" srcOrd="0" destOrd="0" presId="urn:microsoft.com/office/officeart/2008/layout/NameandTitleOrganizationalChart"/>
    <dgm:cxn modelId="{DC626AA4-6206-4036-A48B-4F02C6FD10D9}" type="presOf" srcId="{3228CD38-2125-4BA4-A252-BBC1B8C0A5D4}" destId="{9F071BB3-A9F6-47F2-9540-6C0F9C2966C4}" srcOrd="0" destOrd="0" presId="urn:microsoft.com/office/officeart/2008/layout/NameandTitleOrganizationalChart"/>
    <dgm:cxn modelId="{A960B0A5-9784-4FDF-BCFC-B546F9F9F918}" type="presOf" srcId="{D97B1CCE-B3FF-4E24-AD26-0B4011F62560}" destId="{A0AFCE1F-7F8E-4DBF-B50B-95BD1FD72BA4}" srcOrd="0" destOrd="0" presId="urn:microsoft.com/office/officeart/2008/layout/NameandTitleOrganizationalChart"/>
    <dgm:cxn modelId="{9A15D1AB-FD85-467E-BD11-D41D3EAD5E47}" type="presOf" srcId="{5A17B952-2ECE-4DD1-A6EC-95F5DDEFE8CF}" destId="{044F9C5F-6B91-495A-9D57-E048DCA93F17}" srcOrd="0" destOrd="0" presId="urn:microsoft.com/office/officeart/2008/layout/NameandTitleOrganizationalChart"/>
    <dgm:cxn modelId="{9B81AFAE-358E-4643-A681-DF94121FDCD1}" type="presOf" srcId="{7B404385-524F-4D4C-AC1B-2F9DBAD4F3E4}" destId="{81E71DB0-7B44-43F4-818E-626D1845330B}" srcOrd="1" destOrd="0" presId="urn:microsoft.com/office/officeart/2008/layout/NameandTitleOrganizationalChart"/>
    <dgm:cxn modelId="{401C90B1-6C83-4500-811A-7481892C04AD}" type="presOf" srcId="{C9D5DF38-A7FB-48FF-86A3-784945A20FDB}" destId="{961FDA19-99A9-47A6-8BF7-C34FB6AA8069}" srcOrd="0" destOrd="0" presId="urn:microsoft.com/office/officeart/2008/layout/NameandTitleOrganizationalChart"/>
    <dgm:cxn modelId="{88BAC7B4-CFDC-4518-A7B9-7D56C36518BB}" type="presOf" srcId="{E1DC93A8-7611-41EC-9B5A-9DA2CCE60D2A}" destId="{6DF360D5-3515-44CA-82AB-A4322721E170}" srcOrd="0" destOrd="0" presId="urn:microsoft.com/office/officeart/2008/layout/NameandTitleOrganizationalChart"/>
    <dgm:cxn modelId="{B0A9CDB4-7752-498D-906A-0C48B42B6FA1}" type="presOf" srcId="{707B8E5A-9AB5-4A6E-9DB3-B7BB23E79202}" destId="{0B4D226D-871F-42F2-A33F-3EEE1E122BAC}" srcOrd="0" destOrd="0" presId="urn:microsoft.com/office/officeart/2008/layout/NameandTitleOrganizationalChart"/>
    <dgm:cxn modelId="{58D84FB5-3B0A-4BE2-92BD-FE635638A6E6}" type="presOf" srcId="{1776BEFF-D0CD-40D5-B45B-2300275DE4E9}" destId="{ABEAFDC4-0C74-43C0-992D-7CBDFAF46A06}" srcOrd="0" destOrd="0" presId="urn:microsoft.com/office/officeart/2008/layout/NameandTitleOrganizationalChart"/>
    <dgm:cxn modelId="{E0500DB6-6F82-420D-AE78-DFFEABE39A23}" type="presOf" srcId="{F996CC1B-37DE-4A00-B3FD-36D7AC7579D5}" destId="{8974C484-FD8F-4D6F-A7E2-C356A6A717BF}" srcOrd="0" destOrd="0" presId="urn:microsoft.com/office/officeart/2008/layout/NameandTitleOrganizationalChart"/>
    <dgm:cxn modelId="{3AB5DDBB-1089-4783-829A-BA7DAE3981F3}" type="presOf" srcId="{FB06E457-CAC7-4210-AF9A-805468B97CB1}" destId="{3023D3D7-F43C-4AB5-B8D4-2482E8EDDDE6}" srcOrd="0" destOrd="0" presId="urn:microsoft.com/office/officeart/2008/layout/NameandTitleOrganizationalChart"/>
    <dgm:cxn modelId="{7307C1BC-B8DB-4DDD-B978-F0A55118B954}" srcId="{6EF6A9EC-9131-4BDE-ACD8-11D9FC55B0AD}" destId="{2127CACA-2885-4275-93AC-44A9272D145C}" srcOrd="0" destOrd="0" parTransId="{D6EDEF68-403E-45C5-ACC2-162AE22D49A0}" sibTransId="{825A4BAE-7BCF-40DC-8E39-754C68AF43BA}"/>
    <dgm:cxn modelId="{19EAF5BF-A8BA-4E2B-AD8F-4634CEED568E}" srcId="{4CEADD17-9CAC-4C8B-9D89-C8D154EEC976}" destId="{DCC26AF3-EBC4-4C25-AB3A-C338E6E452E4}" srcOrd="4" destOrd="0" parTransId="{3228CD38-2125-4BA4-A252-BBC1B8C0A5D4}" sibTransId="{A9BD84BF-E1C9-4C5A-A0F7-09BAC1034932}"/>
    <dgm:cxn modelId="{173589C2-739C-44F1-B196-84D33C54EC58}" type="presOf" srcId="{B4170C1D-C532-4ED0-8181-BA3A31E064BE}" destId="{152FB840-DA0D-4F79-B20F-D0232A919E9B}" srcOrd="0" destOrd="0" presId="urn:microsoft.com/office/officeart/2008/layout/NameandTitleOrganizationalChart"/>
    <dgm:cxn modelId="{8E04ABC2-07E9-4A10-9904-D577A882D747}" type="presOf" srcId="{1070071B-B4BF-4E78-A930-307C8841CB5F}" destId="{BA01D6D0-F72C-4396-BB09-670A989989A5}" srcOrd="0" destOrd="0" presId="urn:microsoft.com/office/officeart/2008/layout/NameandTitleOrganizationalChart"/>
    <dgm:cxn modelId="{767AEDC4-F6CA-4C24-B659-F5AF8E26C299}" type="presOf" srcId="{6B1C6244-660B-40BC-A5F4-AA1462491119}" destId="{527408CE-AC97-4E22-ABDB-A201005A82F4}" srcOrd="0" destOrd="0" presId="urn:microsoft.com/office/officeart/2008/layout/NameandTitleOrganizationalChart"/>
    <dgm:cxn modelId="{4A7B68C6-2F5B-41DC-A5A1-2F1CDD3AA7F8}" type="presOf" srcId="{E1DC93A8-7611-41EC-9B5A-9DA2CCE60D2A}" destId="{7449A5E6-4FF0-4B34-A51E-EDD4A48A8A6B}" srcOrd="1" destOrd="0" presId="urn:microsoft.com/office/officeart/2008/layout/NameandTitleOrganizationalChart"/>
    <dgm:cxn modelId="{E8911ECA-5B0C-4071-B4BD-614D97D25D10}" type="presOf" srcId="{8155CDDA-D855-4DC1-9C2B-3326E1610947}" destId="{32A60F80-F2DE-41DD-BDA3-BDAA27D65655}" srcOrd="0" destOrd="0" presId="urn:microsoft.com/office/officeart/2008/layout/NameandTitleOrganizationalChart"/>
    <dgm:cxn modelId="{08F790CD-9FD5-4B90-8E40-4AB70D93AC8F}" type="presOf" srcId="{8C2A67B0-A67F-4864-AF72-452BC961FABE}" destId="{F44D01AC-B0CF-46B8-93D9-24A938398242}" srcOrd="1" destOrd="0" presId="urn:microsoft.com/office/officeart/2008/layout/NameandTitleOrganizationalChart"/>
    <dgm:cxn modelId="{FF966AD1-7190-4892-BF78-25930577DABA}" type="presOf" srcId="{7B5F8975-18B8-4243-9D91-ADC9951B641E}" destId="{1A91F0CB-A4F6-4597-A4C7-1FA96246C1F2}" srcOrd="0" destOrd="0" presId="urn:microsoft.com/office/officeart/2008/layout/NameandTitleOrganizationalChart"/>
    <dgm:cxn modelId="{C704CFD2-F41F-4821-A326-3805C5F01DC0}" type="presOf" srcId="{590AB2B6-9205-4BC6-8FE9-BD03891ADD6B}" destId="{DDEB0195-B9AA-4D85-AC10-48140AC18579}" srcOrd="1" destOrd="0" presId="urn:microsoft.com/office/officeart/2008/layout/NameandTitleOrganizationalChart"/>
    <dgm:cxn modelId="{D336E1D2-594D-4866-A12D-DEAE6A2D0F9D}" type="presOf" srcId="{01D35B37-BF17-408D-947D-2AB3F629B3C6}" destId="{068A3D7A-C05D-4A04-868F-D8C8712D72F9}" srcOrd="0" destOrd="0" presId="urn:microsoft.com/office/officeart/2008/layout/NameandTitleOrganizationalChart"/>
    <dgm:cxn modelId="{BC8A18D3-03B2-4DE9-834B-576057537975}" type="presOf" srcId="{DCC26AF3-EBC4-4C25-AB3A-C338E6E452E4}" destId="{967900EC-8F4B-4FA5-8F10-366A93B90C0C}" srcOrd="0" destOrd="0" presId="urn:microsoft.com/office/officeart/2008/layout/NameandTitleOrganizationalChart"/>
    <dgm:cxn modelId="{FFC687D3-EE5B-4085-98E7-029F02F2245B}" srcId="{B1D63F2E-92EE-417F-9D3C-3B72AE15CE5F}" destId="{14C410EB-7CCD-4AA7-915D-8A6DBDE152AB}" srcOrd="2" destOrd="0" parTransId="{38F2C100-A4B3-4DA7-BB44-9CC15E8EF6E1}" sibTransId="{0AF8D7CA-54AC-4B0D-8848-B907FD30FD58}"/>
    <dgm:cxn modelId="{338160D5-85BB-4CFE-B540-946C7B81577E}" srcId="{3E7A8BEE-A0BB-4163-BC30-0BC58933AA81}" destId="{707B8E5A-9AB5-4A6E-9DB3-B7BB23E79202}" srcOrd="0" destOrd="0" parTransId="{4DE4A6AE-CE03-4FF2-B852-0E627320406D}" sibTransId="{A8CE839A-ED65-4E77-BC57-660EF3B27B91}"/>
    <dgm:cxn modelId="{C865B0D5-F760-4C1F-8093-3B0A0911E831}" type="presOf" srcId="{BDA8FE33-13B1-4149-B5A2-6C17D1500AC2}" destId="{1816F7A3-EE6D-479E-A3A3-1278DB871DFB}" srcOrd="0" destOrd="0" presId="urn:microsoft.com/office/officeart/2008/layout/NameandTitleOrganizationalChart"/>
    <dgm:cxn modelId="{E96C07D6-958D-4540-9EDB-A272952FF82C}" srcId="{20063DA4-05C0-4C29-A005-5D291004BF9C}" destId="{3A13B44F-BD4C-48FD-9B2C-E6D9108D6DEC}" srcOrd="0" destOrd="0" parTransId="{C5007871-A3DA-4AC8-9DB6-96695847BBC8}" sibTransId="{3AD4FA5A-68DD-4D53-B6E7-C0CFA4D0FEEF}"/>
    <dgm:cxn modelId="{70D74AD6-F3E6-4C4B-A6F4-15FA0F827C75}" type="presOf" srcId="{5C10CE03-2104-4002-AB8E-26C9FEE9A0F3}" destId="{8B50E8F5-4AB7-4E3F-B531-D8D0CB8BB868}" srcOrd="0" destOrd="0" presId="urn:microsoft.com/office/officeart/2008/layout/NameandTitleOrganizationalChart"/>
    <dgm:cxn modelId="{31EF09D8-C37A-4C76-8156-B7666E2AD410}" type="presOf" srcId="{8C2A67B0-A67F-4864-AF72-452BC961FABE}" destId="{55A55DC7-3132-441A-882D-22C241C5FC31}" srcOrd="0" destOrd="0" presId="urn:microsoft.com/office/officeart/2008/layout/NameandTitleOrganizationalChart"/>
    <dgm:cxn modelId="{2BD200D9-B553-4C07-BFB5-0DC967746A7E}" type="presOf" srcId="{6CF0B90F-77F4-4A08-8B36-A9BB6CB2F793}" destId="{03EBF31C-8AD6-4C34-89DD-EF0273F59680}" srcOrd="0" destOrd="0" presId="urn:microsoft.com/office/officeart/2008/layout/NameandTitleOrganizationalChart"/>
    <dgm:cxn modelId="{216BDFDB-5742-40EF-84C7-E9FA19D1BBC8}" type="presOf" srcId="{14C410EB-7CCD-4AA7-915D-8A6DBDE152AB}" destId="{549F2F30-B868-4B43-B042-0F08D3D58B39}" srcOrd="0" destOrd="0" presId="urn:microsoft.com/office/officeart/2008/layout/NameandTitleOrganizationalChart"/>
    <dgm:cxn modelId="{EABE6BDE-53E3-4E4C-ADE4-2F45044EEB6B}" srcId="{590AB2B6-9205-4BC6-8FE9-BD03891ADD6B}" destId="{888A25B7-A3E0-43A4-A659-F287477622AC}" srcOrd="0" destOrd="0" parTransId="{74E0358E-CBA3-4223-A29E-691B26BF4577}" sibTransId="{1070071B-B4BF-4E78-A930-307C8841CB5F}"/>
    <dgm:cxn modelId="{C92661E0-A294-439A-8140-5FB4C1CD327A}" srcId="{4CEADD17-9CAC-4C8B-9D89-C8D154EEC976}" destId="{C9D5DF38-A7FB-48FF-86A3-784945A20FDB}" srcOrd="2" destOrd="0" parTransId="{1D6D9E4C-BE85-457B-803C-0112088F4775}" sibTransId="{40E3DE6E-5244-4D42-9C0A-2776BCD52024}"/>
    <dgm:cxn modelId="{D3963AE3-9344-4D42-80BE-0F2EA20E060D}" type="presOf" srcId="{4CEADD17-9CAC-4C8B-9D89-C8D154EEC976}" destId="{5D013B1A-A582-4129-B143-FC0597540118}" srcOrd="1" destOrd="0" presId="urn:microsoft.com/office/officeart/2008/layout/NameandTitleOrganizationalChart"/>
    <dgm:cxn modelId="{8426E8E5-04AD-4B58-9982-4051C75A1407}" type="presOf" srcId="{2127CACA-2885-4275-93AC-44A9272D145C}" destId="{3558C3BD-61A6-493D-9E45-A7744116EDAC}" srcOrd="0" destOrd="0" presId="urn:microsoft.com/office/officeart/2008/layout/NameandTitleOrganizationalChart"/>
    <dgm:cxn modelId="{E961D0E7-2B51-4D50-8102-2EA1F5F19342}" type="presOf" srcId="{3AD4FA5A-68DD-4D53-B6E7-C0CFA4D0FEEF}" destId="{95A1942B-F7CE-45FC-8272-01C3806DFCF6}" srcOrd="0" destOrd="0" presId="urn:microsoft.com/office/officeart/2008/layout/NameandTitleOrganizationalChart"/>
    <dgm:cxn modelId="{0560E2E7-42B9-4FE2-A310-B88E6CE98BE7}" type="presOf" srcId="{779EA182-215A-43B8-A26E-5A8A6FFB9F7B}" destId="{EF5AF433-7B8C-4545-AE2A-1B56379B778D}" srcOrd="0" destOrd="0" presId="urn:microsoft.com/office/officeart/2008/layout/NameandTitleOrganizationalChart"/>
    <dgm:cxn modelId="{B798A4EA-B258-471D-8278-D5293108A296}" srcId="{C9D5DF38-A7FB-48FF-86A3-784945A20FDB}" destId="{B1D63F2E-92EE-417F-9D3C-3B72AE15CE5F}" srcOrd="0" destOrd="0" parTransId="{197AE8FE-085B-477C-8A2F-038B33912C66}" sibTransId="{51536D15-8EF8-4376-85E5-BC895FA248F9}"/>
    <dgm:cxn modelId="{171BCFEA-D511-4C12-BFF5-942F7A739054}" type="presOf" srcId="{888A25B7-A3E0-43A4-A659-F287477622AC}" destId="{9745C0AD-D842-42B8-BF7D-2C23D60B8A20}" srcOrd="0" destOrd="0" presId="urn:microsoft.com/office/officeart/2008/layout/NameandTitleOrganizationalChart"/>
    <dgm:cxn modelId="{C18DDDED-B8BE-4874-8410-5F42B302F118}" type="presOf" srcId="{938136B2-99B3-40E7-8738-6534A63136DC}" destId="{657BF26A-5D3E-4C13-9C46-1FC8031D21AC}" srcOrd="0" destOrd="0" presId="urn:microsoft.com/office/officeart/2008/layout/NameandTitleOrganizationalChart"/>
    <dgm:cxn modelId="{D92CA0F0-4165-4553-A9D1-74316151AECB}" type="presOf" srcId="{CEB80A91-6AFC-4ED5-B98C-EC27DE65AADE}" destId="{1D6B58BF-63A0-43D1-96E1-5937B47FB11A}" srcOrd="0" destOrd="0" presId="urn:microsoft.com/office/officeart/2008/layout/NameandTitleOrganizationalChart"/>
    <dgm:cxn modelId="{E09770F3-B542-4434-92C6-992F028E83EE}" type="presOf" srcId="{95D68B67-7BB2-4763-B145-C071E1E75CC8}" destId="{69F797A6-C08C-4B7E-A454-AF632FAC670A}" srcOrd="0" destOrd="0" presId="urn:microsoft.com/office/officeart/2008/layout/NameandTitleOrganizationalChart"/>
    <dgm:cxn modelId="{CF382FF6-BD6D-4F23-A0B7-AB8816D1D4A1}" srcId="{97ACAB2B-5550-4BAF-B58F-2432F945CE49}" destId="{860BF4C5-B5B7-4FB5-A030-7125444BA4C1}" srcOrd="0" destOrd="0" parTransId="{4802D314-341F-4BBD-B513-F60AC6DEC5B8}" sibTransId="{5A17B952-2ECE-4DD1-A6EC-95F5DDEFE8CF}"/>
    <dgm:cxn modelId="{58BFB2F9-1106-4954-8475-C8812FE2C652}" type="presOf" srcId="{EEB65272-3EF0-4FA6-A735-F11D4916CA4A}" destId="{C8CBBA2B-38C0-48D6-A393-A2336E2CD896}" srcOrd="0" destOrd="0" presId="urn:microsoft.com/office/officeart/2008/layout/NameandTitleOrganizationalChart"/>
    <dgm:cxn modelId="{29DAD3FA-EDE8-4DFF-9B61-F40026437748}" type="presOf" srcId="{C9D5DF38-A7FB-48FF-86A3-784945A20FDB}" destId="{4435C4D2-30D1-46F7-8831-EADF282917D5}" srcOrd="1" destOrd="0" presId="urn:microsoft.com/office/officeart/2008/layout/NameandTitleOrganizationalChart"/>
    <dgm:cxn modelId="{06920EFB-991C-40EF-91A2-95D8649AA49A}" type="presOf" srcId="{35987CFB-079F-46FB-BEAD-55B2EB88585E}" destId="{C746AFA5-A31F-47CB-B44C-9FDEA44E18A9}" srcOrd="1" destOrd="0" presId="urn:microsoft.com/office/officeart/2008/layout/NameandTitleOrganizationalChart"/>
    <dgm:cxn modelId="{C64154FB-D8D4-4CD0-88AF-DE1CB5EDA264}" type="presOf" srcId="{F2FC9A37-F92C-4F8B-9B29-A55351C248EA}" destId="{92B602FC-6CEF-47D5-B72B-D4EEBD4E897D}" srcOrd="0" destOrd="0" presId="urn:microsoft.com/office/officeart/2008/layout/NameandTitleOrganizationalChart"/>
    <dgm:cxn modelId="{1E98B4FB-FAB0-4A06-A370-611F936038AC}" type="presOf" srcId="{F2FC9A37-F92C-4F8B-9B29-A55351C248EA}" destId="{A7FA1823-AEEA-43E4-9E6E-3FD932568EFD}" srcOrd="1" destOrd="0" presId="urn:microsoft.com/office/officeart/2008/layout/NameandTitleOrganizationalChart"/>
    <dgm:cxn modelId="{E37A21FC-E533-4558-B902-75A96E5588E0}" type="presOf" srcId="{590AB2B6-9205-4BC6-8FE9-BD03891ADD6B}" destId="{E71FE3E6-12F2-4E44-AE89-4EB84600F254}" srcOrd="0" destOrd="0" presId="urn:microsoft.com/office/officeart/2008/layout/NameandTitleOrganizationalChart"/>
    <dgm:cxn modelId="{22BF01FD-2FC6-4981-9146-2A23248C2CD9}" type="presOf" srcId="{888A25B7-A3E0-43A4-A659-F287477622AC}" destId="{5EF55352-7C03-4464-BCB2-87CF26CF48AC}" srcOrd="1" destOrd="0" presId="urn:microsoft.com/office/officeart/2008/layout/NameandTitleOrganizationalChart"/>
    <dgm:cxn modelId="{3B9D98FF-DC1B-41EA-B934-278DA8853B0A}" srcId="{35987CFB-079F-46FB-BEAD-55B2EB88585E}" destId="{F2FC9A37-F92C-4F8B-9B29-A55351C248EA}" srcOrd="1" destOrd="0" parTransId="{C71006E2-2843-430E-9D7C-D66E8941635A}" sibTransId="{5C10CE03-2104-4002-AB8E-26C9FEE9A0F3}"/>
    <dgm:cxn modelId="{9F5DF2FF-C5F0-432A-A13D-CDBFFF07790B}" type="presOf" srcId="{860BF4C5-B5B7-4FB5-A030-7125444BA4C1}" destId="{CAFB3726-8D25-4F44-A71E-0618EA4BC933}" srcOrd="0" destOrd="0" presId="urn:microsoft.com/office/officeart/2008/layout/NameandTitleOrganizationalChart"/>
    <dgm:cxn modelId="{73C8595C-2420-4E89-BFC8-C59ABFE23FB8}" type="presParOf" srcId="{185285C4-52EA-48D3-B508-ECB03D96ADD5}" destId="{DF0A5B88-1FAA-4BA9-BF02-237E3EAAFD63}" srcOrd="0" destOrd="0" presId="urn:microsoft.com/office/officeart/2008/layout/NameandTitleOrganizationalChart"/>
    <dgm:cxn modelId="{9B180078-8693-40B5-AA73-7271E22B0F53}" type="presParOf" srcId="{DF0A5B88-1FAA-4BA9-BF02-237E3EAAFD63}" destId="{E9A32A66-B5AF-4169-87D9-A38D57D82232}" srcOrd="0" destOrd="0" presId="urn:microsoft.com/office/officeart/2008/layout/NameandTitleOrganizationalChart"/>
    <dgm:cxn modelId="{649FD6A1-A0E1-4465-BDC6-AFA0B385FB69}" type="presParOf" srcId="{E9A32A66-B5AF-4169-87D9-A38D57D82232}" destId="{DC7E0B91-B5D6-4F83-ACE8-FAB965868C58}" srcOrd="0" destOrd="0" presId="urn:microsoft.com/office/officeart/2008/layout/NameandTitleOrganizationalChart"/>
    <dgm:cxn modelId="{95F991DA-931B-466D-9DE5-286DA08CF9B0}" type="presParOf" srcId="{E9A32A66-B5AF-4169-87D9-A38D57D82232}" destId="{BB49C36D-6054-4124-A763-DCAFABD0980B}" srcOrd="1" destOrd="0" presId="urn:microsoft.com/office/officeart/2008/layout/NameandTitleOrganizationalChart"/>
    <dgm:cxn modelId="{8FF51CC2-76A3-4103-B8BF-FF1FA6E4A21D}" type="presParOf" srcId="{E9A32A66-B5AF-4169-87D9-A38D57D82232}" destId="{5D013B1A-A582-4129-B143-FC0597540118}" srcOrd="2" destOrd="0" presId="urn:microsoft.com/office/officeart/2008/layout/NameandTitleOrganizationalChart"/>
    <dgm:cxn modelId="{A1F7BE12-AB5E-4570-9F4A-53837831FE8F}" type="presParOf" srcId="{DF0A5B88-1FAA-4BA9-BF02-237E3EAAFD63}" destId="{64961378-2DB7-49DD-9DA4-B85A5DF75B8B}" srcOrd="1" destOrd="0" presId="urn:microsoft.com/office/officeart/2008/layout/NameandTitleOrganizationalChart"/>
    <dgm:cxn modelId="{2B9BDFDE-F69B-4A76-A3B2-D5B871DACEE0}" type="presParOf" srcId="{64961378-2DB7-49DD-9DA4-B85A5DF75B8B}" destId="{9C2BF4EC-BC3B-49BA-A9D1-C06C8591C342}" srcOrd="0" destOrd="0" presId="urn:microsoft.com/office/officeart/2008/layout/NameandTitleOrganizationalChart"/>
    <dgm:cxn modelId="{5E147AED-6AB8-4AC4-932C-691E739BB3C9}" type="presParOf" srcId="{64961378-2DB7-49DD-9DA4-B85A5DF75B8B}" destId="{62F8B66A-D917-4D43-87EE-6AD0B49F1740}" srcOrd="1" destOrd="0" presId="urn:microsoft.com/office/officeart/2008/layout/NameandTitleOrganizationalChart"/>
    <dgm:cxn modelId="{90676B59-E6F2-41DF-AB98-E87D47264369}" type="presParOf" srcId="{62F8B66A-D917-4D43-87EE-6AD0B49F1740}" destId="{9438F254-67A1-4D81-92A1-4DDBC02D2922}" srcOrd="0" destOrd="0" presId="urn:microsoft.com/office/officeart/2008/layout/NameandTitleOrganizationalChart"/>
    <dgm:cxn modelId="{A6A8BDA7-F281-4C9E-9299-47B869420776}" type="presParOf" srcId="{9438F254-67A1-4D81-92A1-4DDBC02D2922}" destId="{55A55DC7-3132-441A-882D-22C241C5FC31}" srcOrd="0" destOrd="0" presId="urn:microsoft.com/office/officeart/2008/layout/NameandTitleOrganizationalChart"/>
    <dgm:cxn modelId="{B2B617C2-CFE8-4169-AB81-82740EC94030}" type="presParOf" srcId="{9438F254-67A1-4D81-92A1-4DDBC02D2922}" destId="{ABEAFDC4-0C74-43C0-992D-7CBDFAF46A06}" srcOrd="1" destOrd="0" presId="urn:microsoft.com/office/officeart/2008/layout/NameandTitleOrganizationalChart"/>
    <dgm:cxn modelId="{798AEFDB-32EF-48A5-8097-F811CCF2EA39}" type="presParOf" srcId="{9438F254-67A1-4D81-92A1-4DDBC02D2922}" destId="{F44D01AC-B0CF-46B8-93D9-24A938398242}" srcOrd="2" destOrd="0" presId="urn:microsoft.com/office/officeart/2008/layout/NameandTitleOrganizationalChart"/>
    <dgm:cxn modelId="{13AFF557-C60D-43EB-9CE6-71D4C468D643}" type="presParOf" srcId="{62F8B66A-D917-4D43-87EE-6AD0B49F1740}" destId="{1C5098AD-DC58-481E-AE8D-913E019B67B9}" srcOrd="1" destOrd="0" presId="urn:microsoft.com/office/officeart/2008/layout/NameandTitleOrganizationalChart"/>
    <dgm:cxn modelId="{A00BA276-5DF7-446D-BA51-BA398DD5EA5E}" type="presParOf" srcId="{1C5098AD-DC58-481E-AE8D-913E019B67B9}" destId="{58BD8875-EA19-4019-AFDE-34C054F37166}" srcOrd="0" destOrd="0" presId="urn:microsoft.com/office/officeart/2008/layout/NameandTitleOrganizationalChart"/>
    <dgm:cxn modelId="{D9ADE997-4104-48E9-A9AC-E9B60EC7852A}" type="presParOf" srcId="{1C5098AD-DC58-481E-AE8D-913E019B67B9}" destId="{B2FB9C38-D7E8-470C-A6AB-4180FB386DBA}" srcOrd="1" destOrd="0" presId="urn:microsoft.com/office/officeart/2008/layout/NameandTitleOrganizationalChart"/>
    <dgm:cxn modelId="{575C0FF6-BF3A-4ECF-AAAD-E1F384E6D184}" type="presParOf" srcId="{B2FB9C38-D7E8-470C-A6AB-4180FB386DBA}" destId="{E0B854CB-8CB1-48D9-871F-D1F90F132868}" srcOrd="0" destOrd="0" presId="urn:microsoft.com/office/officeart/2008/layout/NameandTitleOrganizationalChart"/>
    <dgm:cxn modelId="{B0A10720-5653-4B2E-8B1E-32DCCD58BFB9}" type="presParOf" srcId="{E0B854CB-8CB1-48D9-871F-D1F90F132868}" destId="{6DF360D5-3515-44CA-82AB-A4322721E170}" srcOrd="0" destOrd="0" presId="urn:microsoft.com/office/officeart/2008/layout/NameandTitleOrganizationalChart"/>
    <dgm:cxn modelId="{D356F463-1400-4C75-9F92-699916910E5C}" type="presParOf" srcId="{E0B854CB-8CB1-48D9-871F-D1F90F132868}" destId="{32A60F80-F2DE-41DD-BDA3-BDAA27D65655}" srcOrd="1" destOrd="0" presId="urn:microsoft.com/office/officeart/2008/layout/NameandTitleOrganizationalChart"/>
    <dgm:cxn modelId="{8814287C-1D72-4411-B302-EE050A41F05E}" type="presParOf" srcId="{E0B854CB-8CB1-48D9-871F-D1F90F132868}" destId="{7449A5E6-4FF0-4B34-A51E-EDD4A48A8A6B}" srcOrd="2" destOrd="0" presId="urn:microsoft.com/office/officeart/2008/layout/NameandTitleOrganizationalChart"/>
    <dgm:cxn modelId="{45CFCE34-2C2B-4303-9B1C-17A3356BE038}" type="presParOf" srcId="{B2FB9C38-D7E8-470C-A6AB-4180FB386DBA}" destId="{D0C6DB79-0B10-429D-896E-8D6EA6A56455}" srcOrd="1" destOrd="0" presId="urn:microsoft.com/office/officeart/2008/layout/NameandTitleOrganizationalChart"/>
    <dgm:cxn modelId="{734E9969-FEC4-4E07-81AF-AAF0CCC62434}" type="presParOf" srcId="{B2FB9C38-D7E8-470C-A6AB-4180FB386DBA}" destId="{94040AA4-C6C4-4CE7-84FC-40B9DB4BBB43}" srcOrd="2" destOrd="0" presId="urn:microsoft.com/office/officeart/2008/layout/NameandTitleOrganizationalChart"/>
    <dgm:cxn modelId="{62392A88-394E-4677-BC10-B45B512160D5}" type="presParOf" srcId="{1C5098AD-DC58-481E-AE8D-913E019B67B9}" destId="{8974C484-FD8F-4D6F-A7E2-C356A6A717BF}" srcOrd="2" destOrd="0" presId="urn:microsoft.com/office/officeart/2008/layout/NameandTitleOrganizationalChart"/>
    <dgm:cxn modelId="{33526172-AA2E-4A2C-86C2-DA8D08228530}" type="presParOf" srcId="{1C5098AD-DC58-481E-AE8D-913E019B67B9}" destId="{FB16A9BE-E56C-4311-B75A-87447DCC20D1}" srcOrd="3" destOrd="0" presId="urn:microsoft.com/office/officeart/2008/layout/NameandTitleOrganizationalChart"/>
    <dgm:cxn modelId="{C2444E1D-6C19-4B3A-B72A-155FF81A25FE}" type="presParOf" srcId="{FB16A9BE-E56C-4311-B75A-87447DCC20D1}" destId="{03A580FC-BA3F-456A-AB20-EFF7BD4762ED}" srcOrd="0" destOrd="0" presId="urn:microsoft.com/office/officeart/2008/layout/NameandTitleOrganizationalChart"/>
    <dgm:cxn modelId="{1C2E36D8-7899-4BA8-B922-6EDBCF1DCA68}" type="presParOf" srcId="{03A580FC-BA3F-456A-AB20-EFF7BD4762ED}" destId="{45BD62A0-1062-483C-B3B2-40DD5B1BBC24}" srcOrd="0" destOrd="0" presId="urn:microsoft.com/office/officeart/2008/layout/NameandTitleOrganizationalChart"/>
    <dgm:cxn modelId="{678BAA2E-2FC2-4A27-A3ED-484C114B399C}" type="presParOf" srcId="{03A580FC-BA3F-456A-AB20-EFF7BD4762ED}" destId="{69F797A6-C08C-4B7E-A454-AF632FAC670A}" srcOrd="1" destOrd="0" presId="urn:microsoft.com/office/officeart/2008/layout/NameandTitleOrganizationalChart"/>
    <dgm:cxn modelId="{483E36FB-2460-4A54-BF47-CD8E28386950}" type="presParOf" srcId="{03A580FC-BA3F-456A-AB20-EFF7BD4762ED}" destId="{FED845BF-4789-43FF-9508-FD5B364761D1}" srcOrd="2" destOrd="0" presId="urn:microsoft.com/office/officeart/2008/layout/NameandTitleOrganizationalChart"/>
    <dgm:cxn modelId="{EFEA17CE-067F-41DD-8D33-9558E422E07B}" type="presParOf" srcId="{FB16A9BE-E56C-4311-B75A-87447DCC20D1}" destId="{A05F15A6-4911-4577-A95D-C54A3C5A7223}" srcOrd="1" destOrd="0" presId="urn:microsoft.com/office/officeart/2008/layout/NameandTitleOrganizationalChart"/>
    <dgm:cxn modelId="{4194D2CC-6650-42C7-9619-448BC074894C}" type="presParOf" srcId="{A05F15A6-4911-4577-A95D-C54A3C5A7223}" destId="{D4838DE3-9F0B-483F-8792-A0DB0D72C298}" srcOrd="0" destOrd="0" presId="urn:microsoft.com/office/officeart/2008/layout/NameandTitleOrganizationalChart"/>
    <dgm:cxn modelId="{0E134AEF-12E5-4F24-AFCB-B995DEB5B405}" type="presParOf" srcId="{A05F15A6-4911-4577-A95D-C54A3C5A7223}" destId="{2401F255-09F6-4A98-8453-E941C655DC2F}" srcOrd="1" destOrd="0" presId="urn:microsoft.com/office/officeart/2008/layout/NameandTitleOrganizationalChart"/>
    <dgm:cxn modelId="{1C24FBE1-3D68-4D34-BB14-260ECCCBD197}" type="presParOf" srcId="{2401F255-09F6-4A98-8453-E941C655DC2F}" destId="{1A488B72-997E-4759-B531-9E47830A051F}" srcOrd="0" destOrd="0" presId="urn:microsoft.com/office/officeart/2008/layout/NameandTitleOrganizationalChart"/>
    <dgm:cxn modelId="{055AC252-14BB-4012-B888-DF7F203D3606}" type="presParOf" srcId="{1A488B72-997E-4759-B531-9E47830A051F}" destId="{2E49E77F-6EF0-438F-B362-137A210286A3}" srcOrd="0" destOrd="0" presId="urn:microsoft.com/office/officeart/2008/layout/NameandTitleOrganizationalChart"/>
    <dgm:cxn modelId="{4032BC94-5DA9-4748-9F78-EFD60E4E6B28}" type="presParOf" srcId="{1A488B72-997E-4759-B531-9E47830A051F}" destId="{1D6B58BF-63A0-43D1-96E1-5937B47FB11A}" srcOrd="1" destOrd="0" presId="urn:microsoft.com/office/officeart/2008/layout/NameandTitleOrganizationalChart"/>
    <dgm:cxn modelId="{9AA20B72-711E-4540-B95C-6791C1015784}" type="presParOf" srcId="{1A488B72-997E-4759-B531-9E47830A051F}" destId="{E334023E-BBA9-4A85-9FDD-2DF6554953EC}" srcOrd="2" destOrd="0" presId="urn:microsoft.com/office/officeart/2008/layout/NameandTitleOrganizationalChart"/>
    <dgm:cxn modelId="{7CCB797B-AEB7-4C32-A3E4-FF45A9FC0ECC}" type="presParOf" srcId="{2401F255-09F6-4A98-8453-E941C655DC2F}" destId="{27EF5F6B-7370-4EF6-A8E8-AC0EF9CC0DD5}" srcOrd="1" destOrd="0" presId="urn:microsoft.com/office/officeart/2008/layout/NameandTitleOrganizationalChart"/>
    <dgm:cxn modelId="{C01294EF-F190-4101-843A-644BB37BA4D6}" type="presParOf" srcId="{2401F255-09F6-4A98-8453-E941C655DC2F}" destId="{6C3D4B31-CDF0-4E55-961C-99DE8D01B609}" srcOrd="2" destOrd="0" presId="urn:microsoft.com/office/officeart/2008/layout/NameandTitleOrganizationalChart"/>
    <dgm:cxn modelId="{B6FC7C65-39B9-4F0E-A751-6CC445E89E46}" type="presParOf" srcId="{A05F15A6-4911-4577-A95D-C54A3C5A7223}" destId="{03EBF31C-8AD6-4C34-89DD-EF0273F59680}" srcOrd="2" destOrd="0" presId="urn:microsoft.com/office/officeart/2008/layout/NameandTitleOrganizationalChart"/>
    <dgm:cxn modelId="{743C6DF4-3FFB-4B41-A9F7-B6E54EBB7A92}" type="presParOf" srcId="{A05F15A6-4911-4577-A95D-C54A3C5A7223}" destId="{DBA673C5-74A6-4B7A-813D-E670AD95D611}" srcOrd="3" destOrd="0" presId="urn:microsoft.com/office/officeart/2008/layout/NameandTitleOrganizationalChart"/>
    <dgm:cxn modelId="{64FE9F07-B651-4403-966C-94E8954FF4AB}" type="presParOf" srcId="{DBA673C5-74A6-4B7A-813D-E670AD95D611}" destId="{9DB6097E-775B-4857-8607-6BA2FDDCE659}" srcOrd="0" destOrd="0" presId="urn:microsoft.com/office/officeart/2008/layout/NameandTitleOrganizationalChart"/>
    <dgm:cxn modelId="{D624354A-2DE2-4F7C-9F73-DF7EAB0A5A05}" type="presParOf" srcId="{9DB6097E-775B-4857-8607-6BA2FDDCE659}" destId="{D02EB114-A4F7-4A3E-BDDE-33136C6CDE45}" srcOrd="0" destOrd="0" presId="urn:microsoft.com/office/officeart/2008/layout/NameandTitleOrganizationalChart"/>
    <dgm:cxn modelId="{052468FB-11F9-43C3-AB07-ECE0D810762B}" type="presParOf" srcId="{9DB6097E-775B-4857-8607-6BA2FDDCE659}" destId="{C8CBBA2B-38C0-48D6-A393-A2336E2CD896}" srcOrd="1" destOrd="0" presId="urn:microsoft.com/office/officeart/2008/layout/NameandTitleOrganizationalChart"/>
    <dgm:cxn modelId="{E007CAA4-3AF7-4074-8469-51760E5EE7A4}" type="presParOf" srcId="{9DB6097E-775B-4857-8607-6BA2FDDCE659}" destId="{53DC9DC2-DF81-4CEB-9F30-DDABDF0605FF}" srcOrd="2" destOrd="0" presId="urn:microsoft.com/office/officeart/2008/layout/NameandTitleOrganizationalChart"/>
    <dgm:cxn modelId="{E9A0BD29-D68C-4121-991B-54C63D1A9187}" type="presParOf" srcId="{DBA673C5-74A6-4B7A-813D-E670AD95D611}" destId="{866649A8-8BE8-4AB5-8A9D-8A7A77A62512}" srcOrd="1" destOrd="0" presId="urn:microsoft.com/office/officeart/2008/layout/NameandTitleOrganizationalChart"/>
    <dgm:cxn modelId="{26395B2D-EA0E-4AD3-A3F5-5BD54DD8FAB1}" type="presParOf" srcId="{DBA673C5-74A6-4B7A-813D-E670AD95D611}" destId="{7C35A35E-69B9-4990-9451-0BF9491EB7E7}" srcOrd="2" destOrd="0" presId="urn:microsoft.com/office/officeart/2008/layout/NameandTitleOrganizationalChart"/>
    <dgm:cxn modelId="{BF6B6000-57DF-4ECF-BF86-C9B41EEEB85B}" type="presParOf" srcId="{FB16A9BE-E56C-4311-B75A-87447DCC20D1}" destId="{46355A4C-4611-45B4-B0F1-B558452690EC}" srcOrd="2" destOrd="0" presId="urn:microsoft.com/office/officeart/2008/layout/NameandTitleOrganizationalChart"/>
    <dgm:cxn modelId="{2A15B156-B58A-4715-8027-047A46E56E28}" type="presParOf" srcId="{62F8B66A-D917-4D43-87EE-6AD0B49F1740}" destId="{59A65273-4680-4A49-A72C-2567E5205D20}" srcOrd="2" destOrd="0" presId="urn:microsoft.com/office/officeart/2008/layout/NameandTitleOrganizationalChart"/>
    <dgm:cxn modelId="{DA01F324-16A2-4FB7-A0B9-ECFCB2725236}" type="presParOf" srcId="{64961378-2DB7-49DD-9DA4-B85A5DF75B8B}" destId="{B7F4BEEC-6053-454B-9D93-9BB45B001FCE}" srcOrd="2" destOrd="0" presId="urn:microsoft.com/office/officeart/2008/layout/NameandTitleOrganizationalChart"/>
    <dgm:cxn modelId="{A023D794-AAEB-4F05-B2B1-8417094A155A}" type="presParOf" srcId="{64961378-2DB7-49DD-9DA4-B85A5DF75B8B}" destId="{984D1FF3-44F5-4C7A-82FA-C5E5E7484602}" srcOrd="3" destOrd="0" presId="urn:microsoft.com/office/officeart/2008/layout/NameandTitleOrganizationalChart"/>
    <dgm:cxn modelId="{E253D124-2676-46E1-BA98-C8C73DF35544}" type="presParOf" srcId="{984D1FF3-44F5-4C7A-82FA-C5E5E7484602}" destId="{D86BD84E-8C8A-4B3D-956F-41CB649150CA}" srcOrd="0" destOrd="0" presId="urn:microsoft.com/office/officeart/2008/layout/NameandTitleOrganizationalChart"/>
    <dgm:cxn modelId="{7FF9E478-4757-4E1F-B245-63E1FC564DC2}" type="presParOf" srcId="{D86BD84E-8C8A-4B3D-956F-41CB649150CA}" destId="{6EBBBA4F-71CC-4AF0-A12D-DB8601A612A6}" srcOrd="0" destOrd="0" presId="urn:microsoft.com/office/officeart/2008/layout/NameandTitleOrganizationalChart"/>
    <dgm:cxn modelId="{76ED706B-48A2-45D1-8228-ED913DE5005C}" type="presParOf" srcId="{D86BD84E-8C8A-4B3D-956F-41CB649150CA}" destId="{B447D318-B85D-41E0-A4A0-42E1303883A6}" srcOrd="1" destOrd="0" presId="urn:microsoft.com/office/officeart/2008/layout/NameandTitleOrganizationalChart"/>
    <dgm:cxn modelId="{8629A24A-B21E-4EFA-B768-FE085C58B346}" type="presParOf" srcId="{D86BD84E-8C8A-4B3D-956F-41CB649150CA}" destId="{C746AFA5-A31F-47CB-B44C-9FDEA44E18A9}" srcOrd="2" destOrd="0" presId="urn:microsoft.com/office/officeart/2008/layout/NameandTitleOrganizationalChart"/>
    <dgm:cxn modelId="{BBA9D0E3-6C6B-4708-8918-AB7430246475}" type="presParOf" srcId="{984D1FF3-44F5-4C7A-82FA-C5E5E7484602}" destId="{B96AADED-777F-4F6B-BBCD-87C22120BEC3}" srcOrd="1" destOrd="0" presId="urn:microsoft.com/office/officeart/2008/layout/NameandTitleOrganizationalChart"/>
    <dgm:cxn modelId="{FE7346AF-B7EB-447D-98C6-FABB31C04FE5}" type="presParOf" srcId="{B96AADED-777F-4F6B-BBCD-87C22120BEC3}" destId="{CF34017F-0A22-4904-87F0-B39965DA40D5}" srcOrd="0" destOrd="0" presId="urn:microsoft.com/office/officeart/2008/layout/NameandTitleOrganizationalChart"/>
    <dgm:cxn modelId="{5C430179-E2D2-45DD-95CE-C3725FFCA209}" type="presParOf" srcId="{B96AADED-777F-4F6B-BBCD-87C22120BEC3}" destId="{3FB467EF-600F-452D-8E69-BAA128FBC9B3}" srcOrd="1" destOrd="0" presId="urn:microsoft.com/office/officeart/2008/layout/NameandTitleOrganizationalChart"/>
    <dgm:cxn modelId="{72EB00DE-FF61-4290-9800-2A5F78046AB0}" type="presParOf" srcId="{3FB467EF-600F-452D-8E69-BAA128FBC9B3}" destId="{99B60385-BBBB-4707-A463-A35EEDC3586D}" srcOrd="0" destOrd="0" presId="urn:microsoft.com/office/officeart/2008/layout/NameandTitleOrganizationalChart"/>
    <dgm:cxn modelId="{F30070CE-3F6A-4223-B560-F0B82FD64BDA}" type="presParOf" srcId="{99B60385-BBBB-4707-A463-A35EEDC3586D}" destId="{E71FE3E6-12F2-4E44-AE89-4EB84600F254}" srcOrd="0" destOrd="0" presId="urn:microsoft.com/office/officeart/2008/layout/NameandTitleOrganizationalChart"/>
    <dgm:cxn modelId="{C117B9E4-820E-4B79-AE09-0709D63AC792}" type="presParOf" srcId="{99B60385-BBBB-4707-A463-A35EEDC3586D}" destId="{2AF29F55-627D-4960-B726-B5A44EF75AFA}" srcOrd="1" destOrd="0" presId="urn:microsoft.com/office/officeart/2008/layout/NameandTitleOrganizationalChart"/>
    <dgm:cxn modelId="{7E26E85D-57CE-435D-8E87-D7967AF02BBE}" type="presParOf" srcId="{99B60385-BBBB-4707-A463-A35EEDC3586D}" destId="{DDEB0195-B9AA-4D85-AC10-48140AC18579}" srcOrd="2" destOrd="0" presId="urn:microsoft.com/office/officeart/2008/layout/NameandTitleOrganizationalChart"/>
    <dgm:cxn modelId="{11D88E44-652E-4FD9-9FE9-BE57476AF8B6}" type="presParOf" srcId="{3FB467EF-600F-452D-8E69-BAA128FBC9B3}" destId="{63AE38D5-C733-4C74-BC6C-73893BA1A20F}" srcOrd="1" destOrd="0" presId="urn:microsoft.com/office/officeart/2008/layout/NameandTitleOrganizationalChart"/>
    <dgm:cxn modelId="{5BE59463-A3F0-4D9C-9572-76B46C0381E7}" type="presParOf" srcId="{63AE38D5-C733-4C74-BC6C-73893BA1A20F}" destId="{2A6A1BA2-8C65-4A28-9C96-5B4163D4A218}" srcOrd="0" destOrd="0" presId="urn:microsoft.com/office/officeart/2008/layout/NameandTitleOrganizationalChart"/>
    <dgm:cxn modelId="{948760E2-DBC9-425A-99D1-8B6DB2026FD8}" type="presParOf" srcId="{63AE38D5-C733-4C74-BC6C-73893BA1A20F}" destId="{C9F5F765-F450-4B37-B447-A66A6ACBE342}" srcOrd="1" destOrd="0" presId="urn:microsoft.com/office/officeart/2008/layout/NameandTitleOrganizationalChart"/>
    <dgm:cxn modelId="{2DAF3EA9-A04D-477A-94BF-01E6C941240D}" type="presParOf" srcId="{C9F5F765-F450-4B37-B447-A66A6ACBE342}" destId="{48C1EBD1-492E-4A21-AB4A-51DDCFB0CF74}" srcOrd="0" destOrd="0" presId="urn:microsoft.com/office/officeart/2008/layout/NameandTitleOrganizationalChart"/>
    <dgm:cxn modelId="{FE9E87C7-ECE1-48AC-A197-4E221F3A3C9B}" type="presParOf" srcId="{48C1EBD1-492E-4A21-AB4A-51DDCFB0CF74}" destId="{9745C0AD-D842-42B8-BF7D-2C23D60B8A20}" srcOrd="0" destOrd="0" presId="urn:microsoft.com/office/officeart/2008/layout/NameandTitleOrganizationalChart"/>
    <dgm:cxn modelId="{A2BBB0BA-7377-41F2-81F2-545CDA8E08E1}" type="presParOf" srcId="{48C1EBD1-492E-4A21-AB4A-51DDCFB0CF74}" destId="{BA01D6D0-F72C-4396-BB09-670A989989A5}" srcOrd="1" destOrd="0" presId="urn:microsoft.com/office/officeart/2008/layout/NameandTitleOrganizationalChart"/>
    <dgm:cxn modelId="{97F4B69B-562A-4BA2-AABC-8D605221C858}" type="presParOf" srcId="{48C1EBD1-492E-4A21-AB4A-51DDCFB0CF74}" destId="{5EF55352-7C03-4464-BCB2-87CF26CF48AC}" srcOrd="2" destOrd="0" presId="urn:microsoft.com/office/officeart/2008/layout/NameandTitleOrganizationalChart"/>
    <dgm:cxn modelId="{7DEB4E49-EA72-49D4-A4BA-2607C799E011}" type="presParOf" srcId="{C9F5F765-F450-4B37-B447-A66A6ACBE342}" destId="{2CABC9F7-F3EF-45DE-9FD0-73BF689212B1}" srcOrd="1" destOrd="0" presId="urn:microsoft.com/office/officeart/2008/layout/NameandTitleOrganizationalChart"/>
    <dgm:cxn modelId="{328F70EE-1452-45BF-A19F-E3B808BF7231}" type="presParOf" srcId="{C9F5F765-F450-4B37-B447-A66A6ACBE342}" destId="{51CE6CA4-C249-4BEB-A901-CC1DD47BF14A}" srcOrd="2" destOrd="0" presId="urn:microsoft.com/office/officeart/2008/layout/NameandTitleOrganizationalChart"/>
    <dgm:cxn modelId="{5C251428-405B-4B87-8151-B560C1C6587F}" type="presParOf" srcId="{63AE38D5-C733-4C74-BC6C-73893BA1A20F}" destId="{FB7E1C73-C8D6-4D33-B48D-9851364F0AC5}" srcOrd="2" destOrd="0" presId="urn:microsoft.com/office/officeart/2008/layout/NameandTitleOrganizationalChart"/>
    <dgm:cxn modelId="{8EE0031D-EE00-42C7-BD0E-A9CA1AC0279C}" type="presParOf" srcId="{63AE38D5-C733-4C74-BC6C-73893BA1A20F}" destId="{64218B7A-8AA1-4FB6-97DB-67DFE17CC610}" srcOrd="3" destOrd="0" presId="urn:microsoft.com/office/officeart/2008/layout/NameandTitleOrganizationalChart"/>
    <dgm:cxn modelId="{1CC85BBB-B16B-4921-AB73-B193D567D095}" type="presParOf" srcId="{64218B7A-8AA1-4FB6-97DB-67DFE17CC610}" destId="{D1CE71AE-6D2E-4E72-A0EC-7F4684224CF6}" srcOrd="0" destOrd="0" presId="urn:microsoft.com/office/officeart/2008/layout/NameandTitleOrganizationalChart"/>
    <dgm:cxn modelId="{0CCE9434-82CA-4EDF-BFB9-3021826413D2}" type="presParOf" srcId="{D1CE71AE-6D2E-4E72-A0EC-7F4684224CF6}" destId="{9633CDBD-3586-4C81-BC3F-1BDD427D487C}" srcOrd="0" destOrd="0" presId="urn:microsoft.com/office/officeart/2008/layout/NameandTitleOrganizationalChart"/>
    <dgm:cxn modelId="{E2A29037-3EE2-4C57-A52C-0797AD5CF26B}" type="presParOf" srcId="{D1CE71AE-6D2E-4E72-A0EC-7F4684224CF6}" destId="{AEE45C0B-D957-46D5-A300-7E96E016EA27}" srcOrd="1" destOrd="0" presId="urn:microsoft.com/office/officeart/2008/layout/NameandTitleOrganizationalChart"/>
    <dgm:cxn modelId="{BB2DD430-12EA-4B57-B561-233757A3A264}" type="presParOf" srcId="{D1CE71AE-6D2E-4E72-A0EC-7F4684224CF6}" destId="{81E71DB0-7B44-43F4-818E-626D1845330B}" srcOrd="2" destOrd="0" presId="urn:microsoft.com/office/officeart/2008/layout/NameandTitleOrganizationalChart"/>
    <dgm:cxn modelId="{DF1D0A80-BCC3-4D4E-8E2E-F0D6A953A2CA}" type="presParOf" srcId="{64218B7A-8AA1-4FB6-97DB-67DFE17CC610}" destId="{6BB1CE2B-16D5-4F91-BD87-04979EBF42C3}" srcOrd="1" destOrd="0" presId="urn:microsoft.com/office/officeart/2008/layout/NameandTitleOrganizationalChart"/>
    <dgm:cxn modelId="{42D2445A-C831-41BA-B892-878F9A283CE8}" type="presParOf" srcId="{64218B7A-8AA1-4FB6-97DB-67DFE17CC610}" destId="{D5F97E2A-DFFA-4664-8416-3B94771A9038}" srcOrd="2" destOrd="0" presId="urn:microsoft.com/office/officeart/2008/layout/NameandTitleOrganizationalChart"/>
    <dgm:cxn modelId="{BA35ACB4-5DA3-4E9D-A5D9-6F7881E3B5E0}" type="presParOf" srcId="{63AE38D5-C733-4C74-BC6C-73893BA1A20F}" destId="{96221953-0F8B-4559-B247-AA399815B9DB}" srcOrd="4" destOrd="0" presId="urn:microsoft.com/office/officeart/2008/layout/NameandTitleOrganizationalChart"/>
    <dgm:cxn modelId="{8146CF8A-E3E7-4AA7-8561-4CB4EA1FBE5F}" type="presParOf" srcId="{63AE38D5-C733-4C74-BC6C-73893BA1A20F}" destId="{9047EB7A-816B-47E3-8272-7E97044B7CB5}" srcOrd="5" destOrd="0" presId="urn:microsoft.com/office/officeart/2008/layout/NameandTitleOrganizationalChart"/>
    <dgm:cxn modelId="{88EF4167-BE5F-4517-B720-084458D1FAA4}" type="presParOf" srcId="{9047EB7A-816B-47E3-8272-7E97044B7CB5}" destId="{DC68B437-CC82-4B44-8CB3-269AB0EA4DF2}" srcOrd="0" destOrd="0" presId="urn:microsoft.com/office/officeart/2008/layout/NameandTitleOrganizationalChart"/>
    <dgm:cxn modelId="{CFD3AAF3-B1A8-4674-A56C-1AF9C38F1500}" type="presParOf" srcId="{DC68B437-CC82-4B44-8CB3-269AB0EA4DF2}" destId="{0654625F-8921-4F4D-9CB0-6658B90FE7BA}" srcOrd="0" destOrd="0" presId="urn:microsoft.com/office/officeart/2008/layout/NameandTitleOrganizationalChart"/>
    <dgm:cxn modelId="{BFD544E1-2D42-4E60-9851-F0AEE6DAC0C9}" type="presParOf" srcId="{DC68B437-CC82-4B44-8CB3-269AB0EA4DF2}" destId="{8A3EF0BD-833F-4291-91AA-C22EE4B0341B}" srcOrd="1" destOrd="0" presId="urn:microsoft.com/office/officeart/2008/layout/NameandTitleOrganizationalChart"/>
    <dgm:cxn modelId="{0E9F759C-FD2F-42F1-A6F1-5AE0C157A42E}" type="presParOf" srcId="{DC68B437-CC82-4B44-8CB3-269AB0EA4DF2}" destId="{0B70D472-99E7-4032-9E28-E3892959F27D}" srcOrd="2" destOrd="0" presId="urn:microsoft.com/office/officeart/2008/layout/NameandTitleOrganizationalChart"/>
    <dgm:cxn modelId="{EC958458-2BB1-4897-9C25-63D7FC8127B9}" type="presParOf" srcId="{9047EB7A-816B-47E3-8272-7E97044B7CB5}" destId="{DCA041FC-6A3D-4F42-B4B6-2376E790489E}" srcOrd="1" destOrd="0" presId="urn:microsoft.com/office/officeart/2008/layout/NameandTitleOrganizationalChart"/>
    <dgm:cxn modelId="{BE73373F-6D69-421E-9EE7-286D72B6FBC6}" type="presParOf" srcId="{9047EB7A-816B-47E3-8272-7E97044B7CB5}" destId="{22BE4860-987C-47C6-8F20-826F1082FFB7}" srcOrd="2" destOrd="0" presId="urn:microsoft.com/office/officeart/2008/layout/NameandTitleOrganizationalChart"/>
    <dgm:cxn modelId="{FC0CAA0B-2051-4F37-BCA0-E5C6DB54EFDA}" type="presParOf" srcId="{3FB467EF-600F-452D-8E69-BAA128FBC9B3}" destId="{C12B73F2-7876-479D-ABA7-1713C6115388}" srcOrd="2" destOrd="0" presId="urn:microsoft.com/office/officeart/2008/layout/NameandTitleOrganizationalChart"/>
    <dgm:cxn modelId="{848DA22F-E9E5-4FFA-B8E6-7EB2A3F2A55B}" type="presParOf" srcId="{B96AADED-777F-4F6B-BBCD-87C22120BEC3}" destId="{D50B1145-2A05-409F-9CBE-BF49AD3C04E5}" srcOrd="2" destOrd="0" presId="urn:microsoft.com/office/officeart/2008/layout/NameandTitleOrganizationalChart"/>
    <dgm:cxn modelId="{CA908EAF-22FF-4E7E-9FFB-75C2B2355290}" type="presParOf" srcId="{B96AADED-777F-4F6B-BBCD-87C22120BEC3}" destId="{0A4633FD-08C3-4878-A566-EFAD5EDCCBD1}" srcOrd="3" destOrd="0" presId="urn:microsoft.com/office/officeart/2008/layout/NameandTitleOrganizationalChart"/>
    <dgm:cxn modelId="{C2BCEB6E-8A6B-405C-BBA5-A0ADB1FB21B9}" type="presParOf" srcId="{0A4633FD-08C3-4878-A566-EFAD5EDCCBD1}" destId="{9F02C66E-591B-457D-8343-D52B5FFABA2E}" srcOrd="0" destOrd="0" presId="urn:microsoft.com/office/officeart/2008/layout/NameandTitleOrganizationalChart"/>
    <dgm:cxn modelId="{47044300-A3C6-4580-92D2-E46E5E82A365}" type="presParOf" srcId="{9F02C66E-591B-457D-8343-D52B5FFABA2E}" destId="{92B602FC-6CEF-47D5-B72B-D4EEBD4E897D}" srcOrd="0" destOrd="0" presId="urn:microsoft.com/office/officeart/2008/layout/NameandTitleOrganizationalChart"/>
    <dgm:cxn modelId="{9C57611A-AFE0-4566-AD51-BA0496253BE4}" type="presParOf" srcId="{9F02C66E-591B-457D-8343-D52B5FFABA2E}" destId="{8B50E8F5-4AB7-4E3F-B531-D8D0CB8BB868}" srcOrd="1" destOrd="0" presId="urn:microsoft.com/office/officeart/2008/layout/NameandTitleOrganizationalChart"/>
    <dgm:cxn modelId="{47DBB368-78D9-4023-B431-2A4F5EBD75F1}" type="presParOf" srcId="{9F02C66E-591B-457D-8343-D52B5FFABA2E}" destId="{A7FA1823-AEEA-43E4-9E6E-3FD932568EFD}" srcOrd="2" destOrd="0" presId="urn:microsoft.com/office/officeart/2008/layout/NameandTitleOrganizationalChart"/>
    <dgm:cxn modelId="{EACD1522-C8CA-4C66-ACCD-BFD068873402}" type="presParOf" srcId="{0A4633FD-08C3-4878-A566-EFAD5EDCCBD1}" destId="{11FF96E1-86B9-4D62-8AB0-BB96CAB38BBF}" srcOrd="1" destOrd="0" presId="urn:microsoft.com/office/officeart/2008/layout/NameandTitleOrganizationalChart"/>
    <dgm:cxn modelId="{CB78BCAA-C955-4B7D-98CB-BB8C1CA6A21E}" type="presParOf" srcId="{0A4633FD-08C3-4878-A566-EFAD5EDCCBD1}" destId="{0EB51AB0-22D6-48F6-8C5A-D99905F28840}" srcOrd="2" destOrd="0" presId="urn:microsoft.com/office/officeart/2008/layout/NameandTitleOrganizationalChart"/>
    <dgm:cxn modelId="{EB1CF688-65FF-4F9B-B942-A0C27C721B7E}" type="presParOf" srcId="{984D1FF3-44F5-4C7A-82FA-C5E5E7484602}" destId="{216ACA40-DD7C-4044-90FD-CE36DF607F5E}" srcOrd="2" destOrd="0" presId="urn:microsoft.com/office/officeart/2008/layout/NameandTitleOrganizationalChart"/>
    <dgm:cxn modelId="{C23A6493-FB10-4133-8C45-A51CA39475EE}" type="presParOf" srcId="{64961378-2DB7-49DD-9DA4-B85A5DF75B8B}" destId="{040FE80D-E639-4D69-ACA4-811A9A29BCBE}" srcOrd="4" destOrd="0" presId="urn:microsoft.com/office/officeart/2008/layout/NameandTitleOrganizationalChart"/>
    <dgm:cxn modelId="{234AFA25-85AC-4F84-AC0A-417F98E4C178}" type="presParOf" srcId="{64961378-2DB7-49DD-9DA4-B85A5DF75B8B}" destId="{1AC4FAD6-FB1F-4574-BCE2-C03AE76BA0C3}" srcOrd="5" destOrd="0" presId="urn:microsoft.com/office/officeart/2008/layout/NameandTitleOrganizationalChart"/>
    <dgm:cxn modelId="{18D6BB73-2DB8-488F-AA7E-22E511DDA933}" type="presParOf" srcId="{1AC4FAD6-FB1F-4574-BCE2-C03AE76BA0C3}" destId="{C5238F54-6369-4B77-AE95-18BA41AB08AA}" srcOrd="0" destOrd="0" presId="urn:microsoft.com/office/officeart/2008/layout/NameandTitleOrganizationalChart"/>
    <dgm:cxn modelId="{F2588C04-A832-4E9D-A62E-4AF033ADCBAE}" type="presParOf" srcId="{C5238F54-6369-4B77-AE95-18BA41AB08AA}" destId="{961FDA19-99A9-47A6-8BF7-C34FB6AA8069}" srcOrd="0" destOrd="0" presId="urn:microsoft.com/office/officeart/2008/layout/NameandTitleOrganizationalChart"/>
    <dgm:cxn modelId="{2E2EFF3E-BA2E-48F1-803E-E56CCDFEDA9E}" type="presParOf" srcId="{C5238F54-6369-4B77-AE95-18BA41AB08AA}" destId="{9648A80B-0894-48ED-A350-8D96EDD17D58}" srcOrd="1" destOrd="0" presId="urn:microsoft.com/office/officeart/2008/layout/NameandTitleOrganizationalChart"/>
    <dgm:cxn modelId="{BE458776-70BF-419B-BBAA-54A1F93D628E}" type="presParOf" srcId="{C5238F54-6369-4B77-AE95-18BA41AB08AA}" destId="{4435C4D2-30D1-46F7-8831-EADF282917D5}" srcOrd="2" destOrd="0" presId="urn:microsoft.com/office/officeart/2008/layout/NameandTitleOrganizationalChart"/>
    <dgm:cxn modelId="{17D991EA-CC64-45A4-802A-AB9F486E8CB0}" type="presParOf" srcId="{1AC4FAD6-FB1F-4574-BCE2-C03AE76BA0C3}" destId="{EFA528F2-C5EA-4265-B497-0DBB6E1321B3}" srcOrd="1" destOrd="0" presId="urn:microsoft.com/office/officeart/2008/layout/NameandTitleOrganizationalChart"/>
    <dgm:cxn modelId="{B43552E8-A72F-4B9E-84DD-4A6776782361}" type="presParOf" srcId="{EFA528F2-C5EA-4265-B497-0DBB6E1321B3}" destId="{25721CE5-0B27-479A-AE01-2741B8E13784}" srcOrd="0" destOrd="0" presId="urn:microsoft.com/office/officeart/2008/layout/NameandTitleOrganizationalChart"/>
    <dgm:cxn modelId="{F22B8987-C3C3-4A37-8919-30A4D752327B}" type="presParOf" srcId="{EFA528F2-C5EA-4265-B497-0DBB6E1321B3}" destId="{E0FEFE33-039C-46ED-A078-62F2D2822FBC}" srcOrd="1" destOrd="0" presId="urn:microsoft.com/office/officeart/2008/layout/NameandTitleOrganizationalChart"/>
    <dgm:cxn modelId="{C40C0662-3189-47A9-88CE-E95108696250}" type="presParOf" srcId="{E0FEFE33-039C-46ED-A078-62F2D2822FBC}" destId="{B83BA23D-13DC-45CA-B4E0-0DC87E802BC8}" srcOrd="0" destOrd="0" presId="urn:microsoft.com/office/officeart/2008/layout/NameandTitleOrganizationalChart"/>
    <dgm:cxn modelId="{7AF88CC9-DAE6-41BA-9980-FD47AE489301}" type="presParOf" srcId="{B83BA23D-13DC-45CA-B4E0-0DC87E802BC8}" destId="{31756E01-EC7A-415E-9F8F-9D1A00E439E9}" srcOrd="0" destOrd="0" presId="urn:microsoft.com/office/officeart/2008/layout/NameandTitleOrganizationalChart"/>
    <dgm:cxn modelId="{370DB33F-91EA-46C3-80D8-11D56E87AEFB}" type="presParOf" srcId="{B83BA23D-13DC-45CA-B4E0-0DC87E802BC8}" destId="{BCF750F7-F36E-43F4-BBD5-19067DE94B1A}" srcOrd="1" destOrd="0" presId="urn:microsoft.com/office/officeart/2008/layout/NameandTitleOrganizationalChart"/>
    <dgm:cxn modelId="{9E29EBEA-4F77-4822-BB40-6679B2BF2C14}" type="presParOf" srcId="{B83BA23D-13DC-45CA-B4E0-0DC87E802BC8}" destId="{A07D164D-C449-4B73-918F-C0292F2B0119}" srcOrd="2" destOrd="0" presId="urn:microsoft.com/office/officeart/2008/layout/NameandTitleOrganizationalChart"/>
    <dgm:cxn modelId="{5B16D69E-E72C-4594-A77D-6CD0BF79BA44}" type="presParOf" srcId="{E0FEFE33-039C-46ED-A078-62F2D2822FBC}" destId="{7A7317DD-9D10-4DFC-9938-021F6279409A}" srcOrd="1" destOrd="0" presId="urn:microsoft.com/office/officeart/2008/layout/NameandTitleOrganizationalChart"/>
    <dgm:cxn modelId="{8076898A-02AB-479F-B04C-C303FC8A8C90}" type="presParOf" srcId="{7A7317DD-9D10-4DFC-9938-021F6279409A}" destId="{E2B22E89-73A1-4B64-BA2E-2EE30E870B5E}" srcOrd="0" destOrd="0" presId="urn:microsoft.com/office/officeart/2008/layout/NameandTitleOrganizationalChart"/>
    <dgm:cxn modelId="{331DE969-2699-4BE8-BCD0-D885E7247063}" type="presParOf" srcId="{7A7317DD-9D10-4DFC-9938-021F6279409A}" destId="{F28F0396-7338-40BD-8140-C99D03803C30}" srcOrd="1" destOrd="0" presId="urn:microsoft.com/office/officeart/2008/layout/NameandTitleOrganizationalChart"/>
    <dgm:cxn modelId="{E8BEB949-1720-4273-8C0B-56966B923037}" type="presParOf" srcId="{F28F0396-7338-40BD-8140-C99D03803C30}" destId="{CADB8D8B-3842-42E7-A2FE-9F35DD2513AB}" srcOrd="0" destOrd="0" presId="urn:microsoft.com/office/officeart/2008/layout/NameandTitleOrganizationalChart"/>
    <dgm:cxn modelId="{7C532FA0-C868-4AB5-BD33-AFEFB1835CCD}" type="presParOf" srcId="{CADB8D8B-3842-42E7-A2FE-9F35DD2513AB}" destId="{82F2B6F4-EF25-4951-9750-483FEB98D549}" srcOrd="0" destOrd="0" presId="urn:microsoft.com/office/officeart/2008/layout/NameandTitleOrganizationalChart"/>
    <dgm:cxn modelId="{85E45D11-5400-4252-B4BC-0557FD110B68}" type="presParOf" srcId="{CADB8D8B-3842-42E7-A2FE-9F35DD2513AB}" destId="{068A3D7A-C05D-4A04-868F-D8C8712D72F9}" srcOrd="1" destOrd="0" presId="urn:microsoft.com/office/officeart/2008/layout/NameandTitleOrganizationalChart"/>
    <dgm:cxn modelId="{212DF380-5ECD-486E-BAF2-F3F4DC777A0E}" type="presParOf" srcId="{CADB8D8B-3842-42E7-A2FE-9F35DD2513AB}" destId="{0E990862-5710-4AA7-A0B0-BEFA2703238A}" srcOrd="2" destOrd="0" presId="urn:microsoft.com/office/officeart/2008/layout/NameandTitleOrganizationalChart"/>
    <dgm:cxn modelId="{3BDE0632-8508-4578-A6A3-3CB7893C67DF}" type="presParOf" srcId="{F28F0396-7338-40BD-8140-C99D03803C30}" destId="{7676B9FD-3685-48EB-866A-F196A388944F}" srcOrd="1" destOrd="0" presId="urn:microsoft.com/office/officeart/2008/layout/NameandTitleOrganizationalChart"/>
    <dgm:cxn modelId="{7EC0E855-D00D-473C-8EE8-AB6003C0A72D}" type="presParOf" srcId="{7676B9FD-3685-48EB-866A-F196A388944F}" destId="{46529CD2-CEA4-4BC1-A908-E3A34E1CEA49}" srcOrd="0" destOrd="0" presId="urn:microsoft.com/office/officeart/2008/layout/NameandTitleOrganizationalChart"/>
    <dgm:cxn modelId="{4C9A32EE-2CD5-412B-8425-F0944A804759}" type="presParOf" srcId="{7676B9FD-3685-48EB-866A-F196A388944F}" destId="{1A9B989F-9034-46A8-AE6C-3308FF0649A3}" srcOrd="1" destOrd="0" presId="urn:microsoft.com/office/officeart/2008/layout/NameandTitleOrganizationalChart"/>
    <dgm:cxn modelId="{DA48B181-6B63-49C9-A404-E0C717F9DD81}" type="presParOf" srcId="{1A9B989F-9034-46A8-AE6C-3308FF0649A3}" destId="{D0EC0B32-0ADE-4DE4-B96C-846B39A59B81}" srcOrd="0" destOrd="0" presId="urn:microsoft.com/office/officeart/2008/layout/NameandTitleOrganizationalChart"/>
    <dgm:cxn modelId="{CC29D428-1AD4-4D35-840A-9C9EB060C7E4}" type="presParOf" srcId="{D0EC0B32-0ADE-4DE4-B96C-846B39A59B81}" destId="{CAFB3726-8D25-4F44-A71E-0618EA4BC933}" srcOrd="0" destOrd="0" presId="urn:microsoft.com/office/officeart/2008/layout/NameandTitleOrganizationalChart"/>
    <dgm:cxn modelId="{0193ACF3-5AA2-4369-A8CF-3820457DB9CB}" type="presParOf" srcId="{D0EC0B32-0ADE-4DE4-B96C-846B39A59B81}" destId="{044F9C5F-6B91-495A-9D57-E048DCA93F17}" srcOrd="1" destOrd="0" presId="urn:microsoft.com/office/officeart/2008/layout/NameandTitleOrganizationalChart"/>
    <dgm:cxn modelId="{BF137C18-BAF0-4246-AE4E-DCBCBC58839E}" type="presParOf" srcId="{D0EC0B32-0ADE-4DE4-B96C-846B39A59B81}" destId="{2EE4C050-9806-4D77-9CC3-57C95D1C3514}" srcOrd="2" destOrd="0" presId="urn:microsoft.com/office/officeart/2008/layout/NameandTitleOrganizationalChart"/>
    <dgm:cxn modelId="{CD88DB73-EC1B-49C3-98CF-EF85AF52FC7B}" type="presParOf" srcId="{1A9B989F-9034-46A8-AE6C-3308FF0649A3}" destId="{33FE0C07-61E3-4B26-8F21-D8E6808FF0A5}" srcOrd="1" destOrd="0" presId="urn:microsoft.com/office/officeart/2008/layout/NameandTitleOrganizationalChart"/>
    <dgm:cxn modelId="{38E0404B-C12D-42B9-9B15-F9E7E26F02F9}" type="presParOf" srcId="{1A9B989F-9034-46A8-AE6C-3308FF0649A3}" destId="{9DB56FB8-0EE7-421B-BC26-F0D16AB113B1}" srcOrd="2" destOrd="0" presId="urn:microsoft.com/office/officeart/2008/layout/NameandTitleOrganizationalChart"/>
    <dgm:cxn modelId="{09F59492-7309-4EA1-931F-7B4844B6FB7C}" type="presParOf" srcId="{F28F0396-7338-40BD-8140-C99D03803C30}" destId="{798D3907-8118-4245-91EA-B8FCE68CD745}" srcOrd="2" destOrd="0" presId="urn:microsoft.com/office/officeart/2008/layout/NameandTitleOrganizationalChart"/>
    <dgm:cxn modelId="{D4F7DBAA-CE65-48CA-9352-8BBA9942E6B4}" type="presParOf" srcId="{7A7317DD-9D10-4DFC-9938-021F6279409A}" destId="{3023D3D7-F43C-4AB5-B8D4-2482E8EDDDE6}" srcOrd="2" destOrd="0" presId="urn:microsoft.com/office/officeart/2008/layout/NameandTitleOrganizationalChart"/>
    <dgm:cxn modelId="{4BD8FBE1-DFFF-4B20-8FF0-11DF6B0AFF58}" type="presParOf" srcId="{7A7317DD-9D10-4DFC-9938-021F6279409A}" destId="{B8646781-7916-472B-A50E-7FD09AF13D87}" srcOrd="3" destOrd="0" presId="urn:microsoft.com/office/officeart/2008/layout/NameandTitleOrganizationalChart"/>
    <dgm:cxn modelId="{A18739DD-7C26-4279-A6B0-A7FE7DC74C2B}" type="presParOf" srcId="{B8646781-7916-472B-A50E-7FD09AF13D87}" destId="{09C6CEF2-1D9A-44A0-8193-9CD91CD0E9AD}" srcOrd="0" destOrd="0" presId="urn:microsoft.com/office/officeart/2008/layout/NameandTitleOrganizationalChart"/>
    <dgm:cxn modelId="{70CAC89E-6B29-4BDF-8030-B72613E4E63A}" type="presParOf" srcId="{09C6CEF2-1D9A-44A0-8193-9CD91CD0E9AD}" destId="{D475B25E-677C-4C3D-A1D2-7C7C2172CCC0}" srcOrd="0" destOrd="0" presId="urn:microsoft.com/office/officeart/2008/layout/NameandTitleOrganizationalChart"/>
    <dgm:cxn modelId="{5BA6593F-BA2B-4263-A3E2-E9A8EF18492B}" type="presParOf" srcId="{09C6CEF2-1D9A-44A0-8193-9CD91CD0E9AD}" destId="{1816F7A3-EE6D-479E-A3A3-1278DB871DFB}" srcOrd="1" destOrd="0" presId="urn:microsoft.com/office/officeart/2008/layout/NameandTitleOrganizationalChart"/>
    <dgm:cxn modelId="{175C0B19-EBC0-470F-9342-82778265A4C4}" type="presParOf" srcId="{09C6CEF2-1D9A-44A0-8193-9CD91CD0E9AD}" destId="{CE434B43-7A2E-4975-9FD4-4975C66E5E6E}" srcOrd="2" destOrd="0" presId="urn:microsoft.com/office/officeart/2008/layout/NameandTitleOrganizationalChart"/>
    <dgm:cxn modelId="{38B63238-A9ED-4C7C-A04F-61CFE9C319A5}" type="presParOf" srcId="{B8646781-7916-472B-A50E-7FD09AF13D87}" destId="{BB815E3B-DC44-498B-A901-E945EEE4FA67}" srcOrd="1" destOrd="0" presId="urn:microsoft.com/office/officeart/2008/layout/NameandTitleOrganizationalChart"/>
    <dgm:cxn modelId="{6E219914-B1F4-4DC1-83E4-2924DAAA138E}" type="presParOf" srcId="{B8646781-7916-472B-A50E-7FD09AF13D87}" destId="{81949C07-E795-47EB-B151-4DAF8B131DFA}" srcOrd="2" destOrd="0" presId="urn:microsoft.com/office/officeart/2008/layout/NameandTitleOrganizationalChart"/>
    <dgm:cxn modelId="{A49805B4-B846-4E48-8882-F7E58133A969}" type="presParOf" srcId="{7A7317DD-9D10-4DFC-9938-021F6279409A}" destId="{AA4B1424-9746-4704-BDDF-30C296E1935D}" srcOrd="4" destOrd="0" presId="urn:microsoft.com/office/officeart/2008/layout/NameandTitleOrganizationalChart"/>
    <dgm:cxn modelId="{E0FE29B1-FABF-474C-8802-1F6A3F686400}" type="presParOf" srcId="{7A7317DD-9D10-4DFC-9938-021F6279409A}" destId="{E5756DA6-BBD8-4FEA-9336-FE4C3A487BF7}" srcOrd="5" destOrd="0" presId="urn:microsoft.com/office/officeart/2008/layout/NameandTitleOrganizationalChart"/>
    <dgm:cxn modelId="{7F1BDF59-C43D-4E4C-9ECB-EA7CBEFA7C82}" type="presParOf" srcId="{E5756DA6-BBD8-4FEA-9336-FE4C3A487BF7}" destId="{53889F0F-5C4F-4987-88AB-1121B27E5279}" srcOrd="0" destOrd="0" presId="urn:microsoft.com/office/officeart/2008/layout/NameandTitleOrganizationalChart"/>
    <dgm:cxn modelId="{3CCD07E7-00DC-44FF-9D66-F8477A1CB338}" type="presParOf" srcId="{53889F0F-5C4F-4987-88AB-1121B27E5279}" destId="{549F2F30-B868-4B43-B042-0F08D3D58B39}" srcOrd="0" destOrd="0" presId="urn:microsoft.com/office/officeart/2008/layout/NameandTitleOrganizationalChart"/>
    <dgm:cxn modelId="{CEFD4FBE-D92E-43B1-8D96-26B2416912BF}" type="presParOf" srcId="{53889F0F-5C4F-4987-88AB-1121B27E5279}" destId="{F8ED6790-8DAA-43FE-83BB-DC58CF769AE4}" srcOrd="1" destOrd="0" presId="urn:microsoft.com/office/officeart/2008/layout/NameandTitleOrganizationalChart"/>
    <dgm:cxn modelId="{480462D9-3B61-4C76-BAD3-B9EC98250D1D}" type="presParOf" srcId="{53889F0F-5C4F-4987-88AB-1121B27E5279}" destId="{CCDC680A-DBFC-4D2A-9A0C-DDDEC3C13CF1}" srcOrd="2" destOrd="0" presId="urn:microsoft.com/office/officeart/2008/layout/NameandTitleOrganizationalChart"/>
    <dgm:cxn modelId="{1698D354-6C41-4529-AD05-DE80A94554A6}" type="presParOf" srcId="{E5756DA6-BBD8-4FEA-9336-FE4C3A487BF7}" destId="{4819FEA5-2026-414A-A91F-F1B45C0508CC}" srcOrd="1" destOrd="0" presId="urn:microsoft.com/office/officeart/2008/layout/NameandTitleOrganizationalChart"/>
    <dgm:cxn modelId="{95A55CC4-8FF8-4992-9479-49DBDB8DB5FC}" type="presParOf" srcId="{E5756DA6-BBD8-4FEA-9336-FE4C3A487BF7}" destId="{49342B1E-90A1-4C10-9AE9-41EBBB0DA1E9}" srcOrd="2" destOrd="0" presId="urn:microsoft.com/office/officeart/2008/layout/NameandTitleOrganizationalChart"/>
    <dgm:cxn modelId="{63D4FC5A-7BB2-4A7B-87E0-822BBB1994F9}" type="presParOf" srcId="{E0FEFE33-039C-46ED-A078-62F2D2822FBC}" destId="{538EF737-9C93-4004-BA53-2A01D7EA8987}" srcOrd="2" destOrd="0" presId="urn:microsoft.com/office/officeart/2008/layout/NameandTitleOrganizationalChart"/>
    <dgm:cxn modelId="{40924852-F750-4F7A-9D1B-E5E86A53C8DA}" type="presParOf" srcId="{1AC4FAD6-FB1F-4574-BCE2-C03AE76BA0C3}" destId="{9D181DD3-1FD5-4089-93B2-B12AEA7F04A3}" srcOrd="2" destOrd="0" presId="urn:microsoft.com/office/officeart/2008/layout/NameandTitleOrganizationalChart"/>
    <dgm:cxn modelId="{554E0BAD-EB22-4E97-8F9E-0A5A1949488A}" type="presParOf" srcId="{64961378-2DB7-49DD-9DA4-B85A5DF75B8B}" destId="{235AB858-3A43-404F-9AD0-4204F5CB2A5C}" srcOrd="6" destOrd="0" presId="urn:microsoft.com/office/officeart/2008/layout/NameandTitleOrganizationalChart"/>
    <dgm:cxn modelId="{B3EA764E-F0CC-478C-900D-4A4EAE860534}" type="presParOf" srcId="{64961378-2DB7-49DD-9DA4-B85A5DF75B8B}" destId="{DD47FBF3-FECE-4989-9F67-397D2A27F2C8}" srcOrd="7" destOrd="0" presId="urn:microsoft.com/office/officeart/2008/layout/NameandTitleOrganizationalChart"/>
    <dgm:cxn modelId="{85303619-78FD-4853-A218-CDCEEE020EF1}" type="presParOf" srcId="{DD47FBF3-FECE-4989-9F67-397D2A27F2C8}" destId="{8044F3B2-7F94-439B-8CD1-9FFE2942F732}" srcOrd="0" destOrd="0" presId="urn:microsoft.com/office/officeart/2008/layout/NameandTitleOrganizationalChart"/>
    <dgm:cxn modelId="{4471142D-7DBA-4025-9B15-6D4D3365ED07}" type="presParOf" srcId="{8044F3B2-7F94-439B-8CD1-9FFE2942F732}" destId="{D95AF6C7-0DDE-4BFC-8BCE-DE2ECA0C20AF}" srcOrd="0" destOrd="0" presId="urn:microsoft.com/office/officeart/2008/layout/NameandTitleOrganizationalChart"/>
    <dgm:cxn modelId="{E1F4F795-8FDD-4FA2-ABBF-CEEC487C4510}" type="presParOf" srcId="{8044F3B2-7F94-439B-8CD1-9FFE2942F732}" destId="{1A91F0CB-A4F6-4597-A4C7-1FA96246C1F2}" srcOrd="1" destOrd="0" presId="urn:microsoft.com/office/officeart/2008/layout/NameandTitleOrganizationalChart"/>
    <dgm:cxn modelId="{E0E5B33C-6045-49C5-B5CA-212E43840E45}" type="presParOf" srcId="{8044F3B2-7F94-439B-8CD1-9FFE2942F732}" destId="{A1E8538C-2748-4C36-AC58-7486DFA09A3D}" srcOrd="2" destOrd="0" presId="urn:microsoft.com/office/officeart/2008/layout/NameandTitleOrganizationalChart"/>
    <dgm:cxn modelId="{09EBEC57-C31C-46CD-A9B6-8CFAA03528EE}" type="presParOf" srcId="{DD47FBF3-FECE-4989-9F67-397D2A27F2C8}" destId="{C68177E4-91F2-4D32-9361-C675322D3C41}" srcOrd="1" destOrd="0" presId="urn:microsoft.com/office/officeart/2008/layout/NameandTitleOrganizationalChart"/>
    <dgm:cxn modelId="{641ADF1F-D844-4686-B60D-E75E2CF1736D}" type="presParOf" srcId="{C68177E4-91F2-4D32-9361-C675322D3C41}" destId="{2BD7B375-3ADE-4A6A-A32C-C89973F6B474}" srcOrd="0" destOrd="0" presId="urn:microsoft.com/office/officeart/2008/layout/NameandTitleOrganizationalChart"/>
    <dgm:cxn modelId="{976054BF-AF45-4CC0-89BE-21C1D6FB208D}" type="presParOf" srcId="{C68177E4-91F2-4D32-9361-C675322D3C41}" destId="{52F2BE13-9D7C-4DDE-B18B-87C07BC8735E}" srcOrd="1" destOrd="0" presId="urn:microsoft.com/office/officeart/2008/layout/NameandTitleOrganizationalChart"/>
    <dgm:cxn modelId="{9507F364-BE12-422D-A01C-4C697A78CAAA}" type="presParOf" srcId="{52F2BE13-9D7C-4DDE-B18B-87C07BC8735E}" destId="{3BAB11CF-5507-433B-BC39-3048D93A2A6B}" srcOrd="0" destOrd="0" presId="urn:microsoft.com/office/officeart/2008/layout/NameandTitleOrganizationalChart"/>
    <dgm:cxn modelId="{E8CC0BFE-47C3-486C-A73A-E21B6228096D}" type="presParOf" srcId="{3BAB11CF-5507-433B-BC39-3048D93A2A6B}" destId="{0B4D226D-871F-42F2-A33F-3EEE1E122BAC}" srcOrd="0" destOrd="0" presId="urn:microsoft.com/office/officeart/2008/layout/NameandTitleOrganizationalChart"/>
    <dgm:cxn modelId="{2FBE39C5-836E-49F6-B7C2-9768BE83F7CD}" type="presParOf" srcId="{3BAB11CF-5507-433B-BC39-3048D93A2A6B}" destId="{C02F8238-8BBC-413B-AEDA-6CF2EFEAC859}" srcOrd="1" destOrd="0" presId="urn:microsoft.com/office/officeart/2008/layout/NameandTitleOrganizationalChart"/>
    <dgm:cxn modelId="{061B2D27-80FF-418B-BB3F-FB792306150B}" type="presParOf" srcId="{3BAB11CF-5507-433B-BC39-3048D93A2A6B}" destId="{930C8DB9-19E8-42C5-BAF4-678E7CC76E7D}" srcOrd="2" destOrd="0" presId="urn:microsoft.com/office/officeart/2008/layout/NameandTitleOrganizationalChart"/>
    <dgm:cxn modelId="{EB66E267-ACA1-421D-8AB9-A93FDA7E888A}" type="presParOf" srcId="{52F2BE13-9D7C-4DDE-B18B-87C07BC8735E}" destId="{19F7C229-6381-4D6E-B712-48991345EC63}" srcOrd="1" destOrd="0" presId="urn:microsoft.com/office/officeart/2008/layout/NameandTitleOrganizationalChart"/>
    <dgm:cxn modelId="{25531E86-B7AF-4114-B405-A8D85D9ED270}" type="presParOf" srcId="{19F7C229-6381-4D6E-B712-48991345EC63}" destId="{A6D4259B-E9FB-4DCD-8D8E-DFAF2CE50E91}" srcOrd="0" destOrd="0" presId="urn:microsoft.com/office/officeart/2008/layout/NameandTitleOrganizationalChart"/>
    <dgm:cxn modelId="{1949AF14-FDBB-4172-A7BF-BCC6710F15FD}" type="presParOf" srcId="{19F7C229-6381-4D6E-B712-48991345EC63}" destId="{3BEC138D-5F58-4C1D-A938-BD214D9FF19E}" srcOrd="1" destOrd="0" presId="urn:microsoft.com/office/officeart/2008/layout/NameandTitleOrganizationalChart"/>
    <dgm:cxn modelId="{AF2DD9E0-5334-404D-B84C-B519C6EF9A28}" type="presParOf" srcId="{3BEC138D-5F58-4C1D-A938-BD214D9FF19E}" destId="{DF66155D-E14D-49E8-9CDC-B61F29DDB2DA}" srcOrd="0" destOrd="0" presId="urn:microsoft.com/office/officeart/2008/layout/NameandTitleOrganizationalChart"/>
    <dgm:cxn modelId="{70E52E39-E4C3-4FD1-A7C2-FB3F84B15045}" type="presParOf" srcId="{DF66155D-E14D-49E8-9CDC-B61F29DDB2DA}" destId="{43B30BC6-8CD6-463E-B8BC-436C4A973915}" srcOrd="0" destOrd="0" presId="urn:microsoft.com/office/officeart/2008/layout/NameandTitleOrganizationalChart"/>
    <dgm:cxn modelId="{FD7A691D-B127-41CC-A8C4-49FF64720031}" type="presParOf" srcId="{DF66155D-E14D-49E8-9CDC-B61F29DDB2DA}" destId="{B42D8638-70E5-46E2-982F-104C9138CA79}" srcOrd="1" destOrd="0" presId="urn:microsoft.com/office/officeart/2008/layout/NameandTitleOrganizationalChart"/>
    <dgm:cxn modelId="{3685183B-8F0D-437D-B9A2-67A13A616A74}" type="presParOf" srcId="{DF66155D-E14D-49E8-9CDC-B61F29DDB2DA}" destId="{70A7A395-4AFA-4B0D-86FB-AD9C1AA0BFC4}" srcOrd="2" destOrd="0" presId="urn:microsoft.com/office/officeart/2008/layout/NameandTitleOrganizationalChart"/>
    <dgm:cxn modelId="{0EC3355F-DD83-4246-B55E-496EEA9361ED}" type="presParOf" srcId="{3BEC138D-5F58-4C1D-A938-BD214D9FF19E}" destId="{48907157-8BCA-4813-BA84-F14DD80F527A}" srcOrd="1" destOrd="0" presId="urn:microsoft.com/office/officeart/2008/layout/NameandTitleOrganizationalChart"/>
    <dgm:cxn modelId="{F527B31B-8428-4EAE-898F-FC06EE2528A8}" type="presParOf" srcId="{48907157-8BCA-4813-BA84-F14DD80F527A}" destId="{37FEECF4-4228-435A-86D7-FAD96DC45F21}" srcOrd="0" destOrd="0" presId="urn:microsoft.com/office/officeart/2008/layout/NameandTitleOrganizationalChart"/>
    <dgm:cxn modelId="{123B2958-067A-4F7A-9E6D-48985709A345}" type="presParOf" srcId="{48907157-8BCA-4813-BA84-F14DD80F527A}" destId="{94B3E3A5-78E1-4069-ABCD-A962DC3A3215}" srcOrd="1" destOrd="0" presId="urn:microsoft.com/office/officeart/2008/layout/NameandTitleOrganizationalChart"/>
    <dgm:cxn modelId="{51C9F490-E250-4774-829D-E9E8B8A59CA6}" type="presParOf" srcId="{94B3E3A5-78E1-4069-ABCD-A962DC3A3215}" destId="{8A51731B-0336-4218-AC29-E90A146FDAED}" srcOrd="0" destOrd="0" presId="urn:microsoft.com/office/officeart/2008/layout/NameandTitleOrganizationalChart"/>
    <dgm:cxn modelId="{A07B173E-BFF2-42D5-B769-68D511CD99FA}" type="presParOf" srcId="{8A51731B-0336-4218-AC29-E90A146FDAED}" destId="{3558C3BD-61A6-493D-9E45-A7744116EDAC}" srcOrd="0" destOrd="0" presId="urn:microsoft.com/office/officeart/2008/layout/NameandTitleOrganizationalChart"/>
    <dgm:cxn modelId="{684145D2-1621-477E-9FAF-6BBF6F857645}" type="presParOf" srcId="{8A51731B-0336-4218-AC29-E90A146FDAED}" destId="{C4B53672-2E2D-4F94-80C3-DEF2AF93FF5F}" srcOrd="1" destOrd="0" presId="urn:microsoft.com/office/officeart/2008/layout/NameandTitleOrganizationalChart"/>
    <dgm:cxn modelId="{BE174011-7D23-42CE-9C3F-A018AE7B4FE8}" type="presParOf" srcId="{8A51731B-0336-4218-AC29-E90A146FDAED}" destId="{EB94E4EA-4FFA-46E8-84E8-737C09322DAC}" srcOrd="2" destOrd="0" presId="urn:microsoft.com/office/officeart/2008/layout/NameandTitleOrganizationalChart"/>
    <dgm:cxn modelId="{56B7051E-28A3-4982-8E9F-AE806D0DA345}" type="presParOf" srcId="{94B3E3A5-78E1-4069-ABCD-A962DC3A3215}" destId="{D838A47F-4F79-4F6D-A8E0-07DF00504202}" srcOrd="1" destOrd="0" presId="urn:microsoft.com/office/officeart/2008/layout/NameandTitleOrganizationalChart"/>
    <dgm:cxn modelId="{F6A43F14-37EB-4249-AC16-DEA224B30852}" type="presParOf" srcId="{94B3E3A5-78E1-4069-ABCD-A962DC3A3215}" destId="{8E5227EE-F90C-4DB2-8BFC-8FBDFA5D64AC}" srcOrd="2" destOrd="0" presId="urn:microsoft.com/office/officeart/2008/layout/NameandTitleOrganizationalChart"/>
    <dgm:cxn modelId="{9E6A6AAC-5B48-48A8-9031-939CA634835D}" type="presParOf" srcId="{3BEC138D-5F58-4C1D-A938-BD214D9FF19E}" destId="{5D4EE935-7127-47D4-BEF9-4F62F8266EBC}" srcOrd="2" destOrd="0" presId="urn:microsoft.com/office/officeart/2008/layout/NameandTitleOrganizationalChart"/>
    <dgm:cxn modelId="{A101AAD8-CBC8-4AD3-BEA3-DE9FC28FA12C}" type="presParOf" srcId="{19F7C229-6381-4D6E-B712-48991345EC63}" destId="{100D2A2C-6520-45E5-90B4-4B898AE21A2F}" srcOrd="2" destOrd="0" presId="urn:microsoft.com/office/officeart/2008/layout/NameandTitleOrganizationalChart"/>
    <dgm:cxn modelId="{E06E17AE-39DF-46B8-AA3B-DC5DD5090B88}" type="presParOf" srcId="{19F7C229-6381-4D6E-B712-48991345EC63}" destId="{FAEBD789-1E63-4AC2-8CBA-B454382CB097}" srcOrd="3" destOrd="0" presId="urn:microsoft.com/office/officeart/2008/layout/NameandTitleOrganizationalChart"/>
    <dgm:cxn modelId="{C9041673-C644-4008-8618-18A183807AE9}" type="presParOf" srcId="{FAEBD789-1E63-4AC2-8CBA-B454382CB097}" destId="{F52F7101-F169-4555-B64C-EA9C0E4D7126}" srcOrd="0" destOrd="0" presId="urn:microsoft.com/office/officeart/2008/layout/NameandTitleOrganizationalChart"/>
    <dgm:cxn modelId="{3B994BD8-CEA9-4C9A-8EA0-7B9E382BA517}" type="presParOf" srcId="{F52F7101-F169-4555-B64C-EA9C0E4D7126}" destId="{A01D81DE-641B-4C13-9930-E559DDC65F80}" srcOrd="0" destOrd="0" presId="urn:microsoft.com/office/officeart/2008/layout/NameandTitleOrganizationalChart"/>
    <dgm:cxn modelId="{7ABC4020-91EA-4BDF-AFD4-C91E2D4728C7}" type="presParOf" srcId="{F52F7101-F169-4555-B64C-EA9C0E4D7126}" destId="{A0AFCE1F-7F8E-4DBF-B50B-95BD1FD72BA4}" srcOrd="1" destOrd="0" presId="urn:microsoft.com/office/officeart/2008/layout/NameandTitleOrganizationalChart"/>
    <dgm:cxn modelId="{50812E68-DFB9-4EB2-94E3-DB912197213F}" type="presParOf" srcId="{F52F7101-F169-4555-B64C-EA9C0E4D7126}" destId="{22D5A37F-B521-4198-86C7-0FFDE51982C8}" srcOrd="2" destOrd="0" presId="urn:microsoft.com/office/officeart/2008/layout/NameandTitleOrganizationalChart"/>
    <dgm:cxn modelId="{C698DFB9-3601-4840-A92B-29AE88C70149}" type="presParOf" srcId="{FAEBD789-1E63-4AC2-8CBA-B454382CB097}" destId="{4001466E-1799-493F-8FB1-7C98F636C6FC}" srcOrd="1" destOrd="0" presId="urn:microsoft.com/office/officeart/2008/layout/NameandTitleOrganizationalChart"/>
    <dgm:cxn modelId="{C164FA1E-FD8D-4BF1-9F7D-279B53CE38FA}" type="presParOf" srcId="{4001466E-1799-493F-8FB1-7C98F636C6FC}" destId="{657BF26A-5D3E-4C13-9C46-1FC8031D21AC}" srcOrd="0" destOrd="0" presId="urn:microsoft.com/office/officeart/2008/layout/NameandTitleOrganizationalChart"/>
    <dgm:cxn modelId="{64BA5FD0-8508-4597-A37A-AD321469E272}" type="presParOf" srcId="{4001466E-1799-493F-8FB1-7C98F636C6FC}" destId="{442DE4DF-D868-4B61-A26B-B20243AD3EFA}" srcOrd="1" destOrd="0" presId="urn:microsoft.com/office/officeart/2008/layout/NameandTitleOrganizationalChart"/>
    <dgm:cxn modelId="{F92BD0D7-1E13-4B0B-B693-48B8DA0A9FA0}" type="presParOf" srcId="{442DE4DF-D868-4B61-A26B-B20243AD3EFA}" destId="{F74C956E-9E57-4258-9EA5-FA78E2F66722}" srcOrd="0" destOrd="0" presId="urn:microsoft.com/office/officeart/2008/layout/NameandTitleOrganizationalChart"/>
    <dgm:cxn modelId="{C60F9D5C-AF39-4531-B91A-1255C1A20A6F}" type="presParOf" srcId="{F74C956E-9E57-4258-9EA5-FA78E2F66722}" destId="{94925293-209E-43E5-9DDD-6977249008CE}" srcOrd="0" destOrd="0" presId="urn:microsoft.com/office/officeart/2008/layout/NameandTitleOrganizationalChart"/>
    <dgm:cxn modelId="{C97708CF-DF37-4CA3-86E2-E4DF835052CC}" type="presParOf" srcId="{F74C956E-9E57-4258-9EA5-FA78E2F66722}" destId="{50D83EEF-5FF1-4845-A65B-8BF858157811}" srcOrd="1" destOrd="0" presId="urn:microsoft.com/office/officeart/2008/layout/NameandTitleOrganizationalChart"/>
    <dgm:cxn modelId="{4E446E83-EA05-48BF-AFA5-021BBF2E8359}" type="presParOf" srcId="{F74C956E-9E57-4258-9EA5-FA78E2F66722}" destId="{76C4F86E-795F-4E4B-B8C4-6A3A110188CE}" srcOrd="2" destOrd="0" presId="urn:microsoft.com/office/officeart/2008/layout/NameandTitleOrganizationalChart"/>
    <dgm:cxn modelId="{48970AF4-8AC0-49D5-BC50-665F211608DF}" type="presParOf" srcId="{442DE4DF-D868-4B61-A26B-B20243AD3EFA}" destId="{590E68A6-DCE8-4A4C-AFCA-CEF3583A05A8}" srcOrd="1" destOrd="0" presId="urn:microsoft.com/office/officeart/2008/layout/NameandTitleOrganizationalChart"/>
    <dgm:cxn modelId="{718C2F67-7BD5-42B9-94F2-E05FB47D152D}" type="presParOf" srcId="{442DE4DF-D868-4B61-A26B-B20243AD3EFA}" destId="{0F7FA759-20BE-4191-819D-443594AC4092}" srcOrd="2" destOrd="0" presId="urn:microsoft.com/office/officeart/2008/layout/NameandTitleOrganizationalChart"/>
    <dgm:cxn modelId="{D6B75407-203F-4319-B6D3-CFFBFCBAD919}" type="presParOf" srcId="{FAEBD789-1E63-4AC2-8CBA-B454382CB097}" destId="{8602C766-6BFF-493A-A888-03C24A2483F2}" srcOrd="2" destOrd="0" presId="urn:microsoft.com/office/officeart/2008/layout/NameandTitleOrganizationalChart"/>
    <dgm:cxn modelId="{193665A2-9C20-403B-93C2-BC88836A662C}" type="presParOf" srcId="{52F2BE13-9D7C-4DDE-B18B-87C07BC8735E}" destId="{E61A3476-F394-4CB4-B315-BB494C9AB6C6}" srcOrd="2" destOrd="0" presId="urn:microsoft.com/office/officeart/2008/layout/NameandTitleOrganizationalChart"/>
    <dgm:cxn modelId="{8A80C3E6-584F-44DD-BB3A-3072CADC4B8C}" type="presParOf" srcId="{DD47FBF3-FECE-4989-9F67-397D2A27F2C8}" destId="{32A98F38-CFE5-4A9C-830A-D464FB48D7F1}" srcOrd="2" destOrd="0" presId="urn:microsoft.com/office/officeart/2008/layout/NameandTitleOrganizationalChart"/>
    <dgm:cxn modelId="{AD80CAEF-511D-4C61-B6A4-C79A50BD60E4}" type="presParOf" srcId="{64961378-2DB7-49DD-9DA4-B85A5DF75B8B}" destId="{9F071BB3-A9F6-47F2-9540-6C0F9C2966C4}" srcOrd="8" destOrd="0" presId="urn:microsoft.com/office/officeart/2008/layout/NameandTitleOrganizationalChart"/>
    <dgm:cxn modelId="{18E0B14F-A332-42C4-84A6-0FC54EF813AE}" type="presParOf" srcId="{64961378-2DB7-49DD-9DA4-B85A5DF75B8B}" destId="{8378A55D-BFD1-4397-9C11-6201AC32C7BB}" srcOrd="9" destOrd="0" presId="urn:microsoft.com/office/officeart/2008/layout/NameandTitleOrganizationalChart"/>
    <dgm:cxn modelId="{7E727B57-9464-473A-B2F8-53CE96361FD2}" type="presParOf" srcId="{8378A55D-BFD1-4397-9C11-6201AC32C7BB}" destId="{A4714C19-4C67-4407-9694-DA819E73B7BB}" srcOrd="0" destOrd="0" presId="urn:microsoft.com/office/officeart/2008/layout/NameandTitleOrganizationalChart"/>
    <dgm:cxn modelId="{DEE17A81-4C18-46CE-B73C-5F4AD64F19BF}" type="presParOf" srcId="{A4714C19-4C67-4407-9694-DA819E73B7BB}" destId="{967900EC-8F4B-4FA5-8F10-366A93B90C0C}" srcOrd="0" destOrd="0" presId="urn:microsoft.com/office/officeart/2008/layout/NameandTitleOrganizationalChart"/>
    <dgm:cxn modelId="{FE3203D9-1F6D-4A04-A061-72A37ECD8AB6}" type="presParOf" srcId="{A4714C19-4C67-4407-9694-DA819E73B7BB}" destId="{59F1AAD9-F212-48B5-9EC5-686A4CF9D786}" srcOrd="1" destOrd="0" presId="urn:microsoft.com/office/officeart/2008/layout/NameandTitleOrganizationalChart"/>
    <dgm:cxn modelId="{BC7C86BF-C44F-4E1D-881A-134D414D63F1}" type="presParOf" srcId="{A4714C19-4C67-4407-9694-DA819E73B7BB}" destId="{2074345E-790B-471D-AEE1-60B23225040F}" srcOrd="2" destOrd="0" presId="urn:microsoft.com/office/officeart/2008/layout/NameandTitleOrganizationalChart"/>
    <dgm:cxn modelId="{D79CBB9D-F2ED-4E30-BCA2-029219E4F03B}" type="presParOf" srcId="{8378A55D-BFD1-4397-9C11-6201AC32C7BB}" destId="{91EDF516-B16E-4BC7-B276-39E79795471A}" srcOrd="1" destOrd="0" presId="urn:microsoft.com/office/officeart/2008/layout/NameandTitleOrganizationalChart"/>
    <dgm:cxn modelId="{ADF202F8-01D7-4DCD-983E-C14E92AC44C8}" type="presParOf" srcId="{91EDF516-B16E-4BC7-B276-39E79795471A}" destId="{07DE560B-9A1E-4229-927D-7C4180461F0F}" srcOrd="0" destOrd="0" presId="urn:microsoft.com/office/officeart/2008/layout/NameandTitleOrganizationalChart"/>
    <dgm:cxn modelId="{0FA605B2-15D5-4ABF-B946-F6FD9BC2F3C5}" type="presParOf" srcId="{91EDF516-B16E-4BC7-B276-39E79795471A}" destId="{D203BF8E-2329-42C3-BEA6-7F3AD3894F45}" srcOrd="1" destOrd="0" presId="urn:microsoft.com/office/officeart/2008/layout/NameandTitleOrganizationalChart"/>
    <dgm:cxn modelId="{984E2BAC-DD5D-480B-B7D4-7760A354A9E8}" type="presParOf" srcId="{D203BF8E-2329-42C3-BEA6-7F3AD3894F45}" destId="{AEA69529-AAB8-4A16-9311-4FFAA16B343A}" srcOrd="0" destOrd="0" presId="urn:microsoft.com/office/officeart/2008/layout/NameandTitleOrganizationalChart"/>
    <dgm:cxn modelId="{8B3004D8-BD3C-46EF-AEAD-95576848DC76}" type="presParOf" srcId="{AEA69529-AAB8-4A16-9311-4FFAA16B343A}" destId="{527408CE-AC97-4E22-ABDB-A201005A82F4}" srcOrd="0" destOrd="0" presId="urn:microsoft.com/office/officeart/2008/layout/NameandTitleOrganizationalChart"/>
    <dgm:cxn modelId="{6265EAE3-C586-4D88-AC2C-1E110478E2B6}" type="presParOf" srcId="{AEA69529-AAB8-4A16-9311-4FFAA16B343A}" destId="{E40C6189-7FA9-49D9-ABF2-7F971ED0710D}" srcOrd="1" destOrd="0" presId="urn:microsoft.com/office/officeart/2008/layout/NameandTitleOrganizationalChart"/>
    <dgm:cxn modelId="{23533486-279D-4BA3-8E8A-F16C1A792CF6}" type="presParOf" srcId="{AEA69529-AAB8-4A16-9311-4FFAA16B343A}" destId="{403A71A7-0668-47F2-8D69-5D62F8969B68}" srcOrd="2" destOrd="0" presId="urn:microsoft.com/office/officeart/2008/layout/NameandTitleOrganizationalChart"/>
    <dgm:cxn modelId="{4B5FF42B-7210-4F77-B1E9-10E286F6EB65}" type="presParOf" srcId="{D203BF8E-2329-42C3-BEA6-7F3AD3894F45}" destId="{4DDEFC61-D59B-4BEF-BAEB-02F674AFB238}" srcOrd="1" destOrd="0" presId="urn:microsoft.com/office/officeart/2008/layout/NameandTitleOrganizationalChart"/>
    <dgm:cxn modelId="{B6CBA29A-4ED1-4C2B-865A-B3EA354B366B}" type="presParOf" srcId="{D203BF8E-2329-42C3-BEA6-7F3AD3894F45}" destId="{91D1A115-42FB-4117-BCAF-F683AB8D444D}" srcOrd="2" destOrd="0" presId="urn:microsoft.com/office/officeart/2008/layout/NameandTitleOrganizationalChart"/>
    <dgm:cxn modelId="{51CD40CB-3483-4162-A3BD-857F6400D666}" type="presParOf" srcId="{91EDF516-B16E-4BC7-B276-39E79795471A}" destId="{CADF02F3-C25E-42E8-BBA6-72BC377A8A72}" srcOrd="2" destOrd="0" presId="urn:microsoft.com/office/officeart/2008/layout/NameandTitleOrganizationalChart"/>
    <dgm:cxn modelId="{C0859AAD-BB84-46C5-81B4-62BDBF8A917C}" type="presParOf" srcId="{91EDF516-B16E-4BC7-B276-39E79795471A}" destId="{E7F795DA-8C87-4132-8EB5-BA0EBB414C46}" srcOrd="3" destOrd="0" presId="urn:microsoft.com/office/officeart/2008/layout/NameandTitleOrganizationalChart"/>
    <dgm:cxn modelId="{58FF12E5-AD52-4C7D-BDB6-413A865D5A2E}" type="presParOf" srcId="{E7F795DA-8C87-4132-8EB5-BA0EBB414C46}" destId="{248FC649-7890-44A4-9D8A-299C15DABC6F}" srcOrd="0" destOrd="0" presId="urn:microsoft.com/office/officeart/2008/layout/NameandTitleOrganizationalChart"/>
    <dgm:cxn modelId="{43937D2A-662F-493A-8523-CD96AC0AD816}" type="presParOf" srcId="{248FC649-7890-44A4-9D8A-299C15DABC6F}" destId="{C3099158-3A0A-4E20-8E90-C0D28CB44F85}" srcOrd="0" destOrd="0" presId="urn:microsoft.com/office/officeart/2008/layout/NameandTitleOrganizationalChart"/>
    <dgm:cxn modelId="{97A9C7A3-2F05-48C7-BFD5-92D08CC19E87}" type="presParOf" srcId="{248FC649-7890-44A4-9D8A-299C15DABC6F}" destId="{152FB840-DA0D-4F79-B20F-D0232A919E9B}" srcOrd="1" destOrd="0" presId="urn:microsoft.com/office/officeart/2008/layout/NameandTitleOrganizationalChart"/>
    <dgm:cxn modelId="{FEF7775F-2491-4C31-9E1B-340A6CA73799}" type="presParOf" srcId="{248FC649-7890-44A4-9D8A-299C15DABC6F}" destId="{5C190726-8E33-4391-9719-B120100BB536}" srcOrd="2" destOrd="0" presId="urn:microsoft.com/office/officeart/2008/layout/NameandTitleOrganizationalChart"/>
    <dgm:cxn modelId="{ACE0BAD3-4CE0-48FD-8798-3D4C2BDE284A}" type="presParOf" srcId="{E7F795DA-8C87-4132-8EB5-BA0EBB414C46}" destId="{D485059F-8F91-42BE-8970-7A22EB144E6F}" srcOrd="1" destOrd="0" presId="urn:microsoft.com/office/officeart/2008/layout/NameandTitleOrganizationalChart"/>
    <dgm:cxn modelId="{F275FE0B-8A0A-475C-B881-EBE9941C8F07}" type="presParOf" srcId="{D485059F-8F91-42BE-8970-7A22EB144E6F}" destId="{0B0DC927-34C0-4D66-8D11-A35DC3E4ED1E}" srcOrd="0" destOrd="0" presId="urn:microsoft.com/office/officeart/2008/layout/NameandTitleOrganizationalChart"/>
    <dgm:cxn modelId="{399F5166-7DB4-4D5B-A013-CD5CA06489D4}" type="presParOf" srcId="{D485059F-8F91-42BE-8970-7A22EB144E6F}" destId="{6DB0C81E-F3DC-40E0-8BA8-EC7451B1A3F7}" srcOrd="1" destOrd="0" presId="urn:microsoft.com/office/officeart/2008/layout/NameandTitleOrganizationalChart"/>
    <dgm:cxn modelId="{514E8370-2DB2-4075-940C-5010BDBD96C0}" type="presParOf" srcId="{6DB0C81E-F3DC-40E0-8BA8-EC7451B1A3F7}" destId="{933B1D7A-2B05-4AE4-B8EE-0246C87BE1BB}" srcOrd="0" destOrd="0" presId="urn:microsoft.com/office/officeart/2008/layout/NameandTitleOrganizationalChart"/>
    <dgm:cxn modelId="{42AF29C9-E05B-4DD0-BE9F-C937466C5D10}" type="presParOf" srcId="{933B1D7A-2B05-4AE4-B8EE-0246C87BE1BB}" destId="{0046C576-0CC0-47B4-A62F-E9315C18E765}" srcOrd="0" destOrd="0" presId="urn:microsoft.com/office/officeart/2008/layout/NameandTitleOrganizationalChart"/>
    <dgm:cxn modelId="{5F033F72-DF12-4122-A8FE-4692E3DFE105}" type="presParOf" srcId="{933B1D7A-2B05-4AE4-B8EE-0246C87BE1BB}" destId="{EF5AF433-7B8C-4545-AE2A-1B56379B778D}" srcOrd="1" destOrd="0" presId="urn:microsoft.com/office/officeart/2008/layout/NameandTitleOrganizationalChart"/>
    <dgm:cxn modelId="{3EF0151F-D1B0-497B-BA03-1C2FF888E204}" type="presParOf" srcId="{933B1D7A-2B05-4AE4-B8EE-0246C87BE1BB}" destId="{48E1920C-988E-4FD4-B80F-93F7E7FAECEB}" srcOrd="2" destOrd="0" presId="urn:microsoft.com/office/officeart/2008/layout/NameandTitleOrganizationalChart"/>
    <dgm:cxn modelId="{EA389EFF-BF7A-4728-8761-F766CFBAFCAA}" type="presParOf" srcId="{6DB0C81E-F3DC-40E0-8BA8-EC7451B1A3F7}" destId="{288247F9-CA0C-47B1-991C-E3B630EBF7EB}" srcOrd="1" destOrd="0" presId="urn:microsoft.com/office/officeart/2008/layout/NameandTitleOrganizationalChart"/>
    <dgm:cxn modelId="{D335AAC3-7D10-4E5B-851D-2BBD3F1F3BF1}" type="presParOf" srcId="{288247F9-CA0C-47B1-991C-E3B630EBF7EB}" destId="{2A3AE183-B070-454B-B1E3-BF0D648CD90B}" srcOrd="0" destOrd="0" presId="urn:microsoft.com/office/officeart/2008/layout/NameandTitleOrganizationalChart"/>
    <dgm:cxn modelId="{F8111D9C-04B3-4058-B26C-EEA9D63BC71E}" type="presParOf" srcId="{288247F9-CA0C-47B1-991C-E3B630EBF7EB}" destId="{99EBC4CA-49AE-4C94-81D1-0B350E819F7C}" srcOrd="1" destOrd="0" presId="urn:microsoft.com/office/officeart/2008/layout/NameandTitleOrganizationalChart"/>
    <dgm:cxn modelId="{9B8CFB98-58B7-4BC2-81A3-01CD2DEB35F9}" type="presParOf" srcId="{99EBC4CA-49AE-4C94-81D1-0B350E819F7C}" destId="{88BA296B-05FD-4F23-A660-AEDE29E8B070}" srcOrd="0" destOrd="0" presId="urn:microsoft.com/office/officeart/2008/layout/NameandTitleOrganizationalChart"/>
    <dgm:cxn modelId="{25468ECE-01C2-41F3-AE68-1A56A53C2236}" type="presParOf" srcId="{88BA296B-05FD-4F23-A660-AEDE29E8B070}" destId="{FFFC24AF-6975-410F-91FB-80EBBE5B9757}" srcOrd="0" destOrd="0" presId="urn:microsoft.com/office/officeart/2008/layout/NameandTitleOrganizationalChart"/>
    <dgm:cxn modelId="{8A2461B9-D2FE-49B8-80C4-DACE4713B0CA}" type="presParOf" srcId="{88BA296B-05FD-4F23-A660-AEDE29E8B070}" destId="{95A1942B-F7CE-45FC-8272-01C3806DFCF6}" srcOrd="1" destOrd="0" presId="urn:microsoft.com/office/officeart/2008/layout/NameandTitleOrganizationalChart"/>
    <dgm:cxn modelId="{7184BE3F-B978-497E-A846-E1F33890A2D1}" type="presParOf" srcId="{88BA296B-05FD-4F23-A660-AEDE29E8B070}" destId="{C033F4B1-10B4-428F-AB18-4BC920F56A90}" srcOrd="2" destOrd="0" presId="urn:microsoft.com/office/officeart/2008/layout/NameandTitleOrganizationalChart"/>
    <dgm:cxn modelId="{0E28ABA8-6EE2-421C-B07D-4F8FEDC4AEA4}" type="presParOf" srcId="{99EBC4CA-49AE-4C94-81D1-0B350E819F7C}" destId="{309C57F1-BAC1-4A9E-AAA6-5D2580DDC124}" srcOrd="1" destOrd="0" presId="urn:microsoft.com/office/officeart/2008/layout/NameandTitleOrganizationalChart"/>
    <dgm:cxn modelId="{A88D5820-46F8-48D4-8A26-68E98CD01E33}" type="presParOf" srcId="{99EBC4CA-49AE-4C94-81D1-0B350E819F7C}" destId="{0BB3548C-8601-4E13-9FFF-122865FC3687}" srcOrd="2" destOrd="0" presId="urn:microsoft.com/office/officeart/2008/layout/NameandTitleOrganizationalChart"/>
    <dgm:cxn modelId="{A426A10A-4FD3-49DC-BE78-D2013516274B}" type="presParOf" srcId="{6DB0C81E-F3DC-40E0-8BA8-EC7451B1A3F7}" destId="{7C0AFD7E-C3AC-4ED2-BFB7-35CF72A7FE01}" srcOrd="2" destOrd="0" presId="urn:microsoft.com/office/officeart/2008/layout/NameandTitleOrganizationalChart"/>
    <dgm:cxn modelId="{DCAC3008-6620-4F3B-B9A7-4D395A7E1287}" type="presParOf" srcId="{E7F795DA-8C87-4132-8EB5-BA0EBB414C46}" destId="{E75EB4FA-DA83-42E5-AEB2-280A441F8B0F}" srcOrd="2" destOrd="0" presId="urn:microsoft.com/office/officeart/2008/layout/NameandTitleOrganizationalChart"/>
    <dgm:cxn modelId="{36EBB643-2C7A-4CCD-ABE2-718206A45606}" type="presParOf" srcId="{8378A55D-BFD1-4397-9C11-6201AC32C7BB}" destId="{A6C28E45-04B7-4A78-9E39-A3F224AFD94D}" srcOrd="2" destOrd="0" presId="urn:microsoft.com/office/officeart/2008/layout/NameandTitleOrganizationalChart"/>
    <dgm:cxn modelId="{6F3BF2B9-C43C-4003-959B-102BE8166CA2}" type="presParOf" srcId="{DF0A5B88-1FAA-4BA9-BF02-237E3EAAFD63}" destId="{B310BCBB-9DD6-4C5C-9F31-4D1413566DC9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DAEB0F-7324-4A50-8D9F-3D9E23E5B61B}">
      <dsp:nvSpPr>
        <dsp:cNvPr id="0" name=""/>
        <dsp:cNvSpPr/>
      </dsp:nvSpPr>
      <dsp:spPr>
        <a:xfrm>
          <a:off x="5438245" y="734218"/>
          <a:ext cx="241783" cy="789893"/>
        </a:xfrm>
        <a:custGeom>
          <a:avLst/>
          <a:gdLst/>
          <a:ahLst/>
          <a:cxnLst/>
          <a:rect l="0" t="0" r="0" b="0"/>
          <a:pathLst>
            <a:path>
              <a:moveTo>
                <a:pt x="241783" y="0"/>
              </a:moveTo>
              <a:lnTo>
                <a:pt x="241783" y="789893"/>
              </a:lnTo>
              <a:lnTo>
                <a:pt x="0" y="7898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A10CD2-0CF3-48F1-B23F-3553C2B41B2F}">
      <dsp:nvSpPr>
        <dsp:cNvPr id="0" name=""/>
        <dsp:cNvSpPr/>
      </dsp:nvSpPr>
      <dsp:spPr>
        <a:xfrm>
          <a:off x="6583850" y="4203234"/>
          <a:ext cx="91440" cy="4234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344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49543-643F-42E4-8A40-E1CFF8099677}">
      <dsp:nvSpPr>
        <dsp:cNvPr id="0" name=""/>
        <dsp:cNvSpPr/>
      </dsp:nvSpPr>
      <dsp:spPr>
        <a:xfrm>
          <a:off x="6583850" y="3046895"/>
          <a:ext cx="91440" cy="4234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344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069C49-A581-4A77-A1E9-E289D54ECE62}">
      <dsp:nvSpPr>
        <dsp:cNvPr id="0" name=""/>
        <dsp:cNvSpPr/>
      </dsp:nvSpPr>
      <dsp:spPr>
        <a:xfrm>
          <a:off x="5680029" y="734218"/>
          <a:ext cx="949540" cy="1579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8778"/>
              </a:lnTo>
              <a:lnTo>
                <a:pt x="949540" y="1408778"/>
              </a:lnTo>
              <a:lnTo>
                <a:pt x="949540" y="15797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CB4B93-CB96-4FAE-B45D-F587B9BC3D83}">
      <dsp:nvSpPr>
        <dsp:cNvPr id="0" name=""/>
        <dsp:cNvSpPr/>
      </dsp:nvSpPr>
      <dsp:spPr>
        <a:xfrm>
          <a:off x="4684768" y="3046895"/>
          <a:ext cx="91440" cy="4234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344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4A5983-E183-488B-8097-8C6F3AA2B289}">
      <dsp:nvSpPr>
        <dsp:cNvPr id="0" name=""/>
        <dsp:cNvSpPr/>
      </dsp:nvSpPr>
      <dsp:spPr>
        <a:xfrm>
          <a:off x="4730488" y="734218"/>
          <a:ext cx="949540" cy="1579786"/>
        </a:xfrm>
        <a:custGeom>
          <a:avLst/>
          <a:gdLst/>
          <a:ahLst/>
          <a:cxnLst/>
          <a:rect l="0" t="0" r="0" b="0"/>
          <a:pathLst>
            <a:path>
              <a:moveTo>
                <a:pt x="949540" y="0"/>
              </a:moveTo>
              <a:lnTo>
                <a:pt x="949540" y="1408778"/>
              </a:lnTo>
              <a:lnTo>
                <a:pt x="0" y="1408778"/>
              </a:lnTo>
              <a:lnTo>
                <a:pt x="0" y="15797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2F64E1-24AB-441B-8302-3C04E9702D8C}">
      <dsp:nvSpPr>
        <dsp:cNvPr id="0" name=""/>
        <dsp:cNvSpPr/>
      </dsp:nvSpPr>
      <dsp:spPr>
        <a:xfrm>
          <a:off x="4972272" y="1327"/>
          <a:ext cx="1415514" cy="732890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103419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>
              <a:solidFill>
                <a:schemeClr val="tx1"/>
              </a:solidFill>
            </a:rPr>
            <a:t>Chief Finance Officer</a:t>
          </a:r>
        </a:p>
      </dsp:txBody>
      <dsp:txXfrm>
        <a:off x="4972272" y="1327"/>
        <a:ext cx="1415514" cy="732890"/>
      </dsp:txXfrm>
    </dsp:sp>
    <dsp:sp modelId="{9ACED4B7-02EB-4077-8BF6-42B294D98F0F}">
      <dsp:nvSpPr>
        <dsp:cNvPr id="0" name=""/>
        <dsp:cNvSpPr/>
      </dsp:nvSpPr>
      <dsp:spPr>
        <a:xfrm>
          <a:off x="5255374" y="571353"/>
          <a:ext cx="1273963" cy="244296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dirty="0">
              <a:solidFill>
                <a:schemeClr val="tx1"/>
              </a:solidFill>
            </a:rPr>
            <a:t>VSM</a:t>
          </a:r>
        </a:p>
      </dsp:txBody>
      <dsp:txXfrm>
        <a:off x="5255374" y="571353"/>
        <a:ext cx="1273963" cy="244296"/>
      </dsp:txXfrm>
    </dsp:sp>
    <dsp:sp modelId="{F6661F2C-93B1-4CAF-89C4-A99AC25E918A}">
      <dsp:nvSpPr>
        <dsp:cNvPr id="0" name=""/>
        <dsp:cNvSpPr/>
      </dsp:nvSpPr>
      <dsp:spPr>
        <a:xfrm>
          <a:off x="4022731" y="2314005"/>
          <a:ext cx="1415514" cy="732890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103419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>
              <a:solidFill>
                <a:schemeClr val="tx1"/>
              </a:solidFill>
            </a:rPr>
            <a:t>Director of Operational Finance</a:t>
          </a:r>
        </a:p>
      </dsp:txBody>
      <dsp:txXfrm>
        <a:off x="4022731" y="2314005"/>
        <a:ext cx="1415514" cy="732890"/>
      </dsp:txXfrm>
    </dsp:sp>
    <dsp:sp modelId="{EEE79896-37EF-47AE-944F-F9D10AC318D9}">
      <dsp:nvSpPr>
        <dsp:cNvPr id="0" name=""/>
        <dsp:cNvSpPr/>
      </dsp:nvSpPr>
      <dsp:spPr>
        <a:xfrm>
          <a:off x="4305834" y="2884031"/>
          <a:ext cx="1273963" cy="244296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dirty="0">
              <a:solidFill>
                <a:schemeClr val="tx1"/>
              </a:solidFill>
            </a:rPr>
            <a:t>Band 9</a:t>
          </a:r>
        </a:p>
      </dsp:txBody>
      <dsp:txXfrm>
        <a:off x="4305834" y="2884031"/>
        <a:ext cx="1273963" cy="244296"/>
      </dsp:txXfrm>
    </dsp:sp>
    <dsp:sp modelId="{8880A6C9-2E6A-4D2E-8587-4F159AD82083}">
      <dsp:nvSpPr>
        <dsp:cNvPr id="0" name=""/>
        <dsp:cNvSpPr/>
      </dsp:nvSpPr>
      <dsp:spPr>
        <a:xfrm>
          <a:off x="4022731" y="3470343"/>
          <a:ext cx="1415514" cy="732890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103419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>
              <a:solidFill>
                <a:schemeClr val="tx1"/>
              </a:solidFill>
            </a:rPr>
            <a:t>Operational Finance Team</a:t>
          </a:r>
        </a:p>
      </dsp:txBody>
      <dsp:txXfrm>
        <a:off x="4022731" y="3470343"/>
        <a:ext cx="1415514" cy="732890"/>
      </dsp:txXfrm>
    </dsp:sp>
    <dsp:sp modelId="{BD1E4745-4058-4393-9234-E9F87727A254}">
      <dsp:nvSpPr>
        <dsp:cNvPr id="0" name=""/>
        <dsp:cNvSpPr/>
      </dsp:nvSpPr>
      <dsp:spPr>
        <a:xfrm>
          <a:off x="4305834" y="4040369"/>
          <a:ext cx="1273963" cy="244296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dirty="0">
              <a:solidFill>
                <a:schemeClr val="tx1"/>
              </a:solidFill>
            </a:rPr>
            <a:t>See Sheet 2</a:t>
          </a:r>
        </a:p>
      </dsp:txBody>
      <dsp:txXfrm>
        <a:off x="4305834" y="4040369"/>
        <a:ext cx="1273963" cy="244296"/>
      </dsp:txXfrm>
    </dsp:sp>
    <dsp:sp modelId="{05478B36-D218-467B-A995-EA2001D5AEB0}">
      <dsp:nvSpPr>
        <dsp:cNvPr id="0" name=""/>
        <dsp:cNvSpPr/>
      </dsp:nvSpPr>
      <dsp:spPr>
        <a:xfrm>
          <a:off x="5921812" y="2314005"/>
          <a:ext cx="1415514" cy="732890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103419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>
              <a:solidFill>
                <a:schemeClr val="tx1"/>
              </a:solidFill>
            </a:rPr>
            <a:t>Director of Planning</a:t>
          </a:r>
        </a:p>
      </dsp:txBody>
      <dsp:txXfrm>
        <a:off x="5921812" y="2314005"/>
        <a:ext cx="1415514" cy="732890"/>
      </dsp:txXfrm>
    </dsp:sp>
    <dsp:sp modelId="{31F1B85A-1D96-424C-80AE-D385756B1A58}">
      <dsp:nvSpPr>
        <dsp:cNvPr id="0" name=""/>
        <dsp:cNvSpPr/>
      </dsp:nvSpPr>
      <dsp:spPr>
        <a:xfrm>
          <a:off x="6204915" y="2884031"/>
          <a:ext cx="1273963" cy="244296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dirty="0">
              <a:solidFill>
                <a:schemeClr val="tx1"/>
              </a:solidFill>
            </a:rPr>
            <a:t>Band 9</a:t>
          </a:r>
        </a:p>
      </dsp:txBody>
      <dsp:txXfrm>
        <a:off x="6204915" y="2884031"/>
        <a:ext cx="1273963" cy="244296"/>
      </dsp:txXfrm>
    </dsp:sp>
    <dsp:sp modelId="{4F8B0EBF-CD31-45B2-BF09-EB079B44DBF3}">
      <dsp:nvSpPr>
        <dsp:cNvPr id="0" name=""/>
        <dsp:cNvSpPr/>
      </dsp:nvSpPr>
      <dsp:spPr>
        <a:xfrm>
          <a:off x="5921812" y="3470343"/>
          <a:ext cx="1415514" cy="732890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103419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>
              <a:solidFill>
                <a:schemeClr val="tx1"/>
              </a:solidFill>
            </a:rPr>
            <a:t>Head of System Finance</a:t>
          </a:r>
        </a:p>
      </dsp:txBody>
      <dsp:txXfrm>
        <a:off x="5921812" y="3470343"/>
        <a:ext cx="1415514" cy="732890"/>
      </dsp:txXfrm>
    </dsp:sp>
    <dsp:sp modelId="{B3D11CBD-6D6C-4F7F-B058-13A1D3690295}">
      <dsp:nvSpPr>
        <dsp:cNvPr id="0" name=""/>
        <dsp:cNvSpPr/>
      </dsp:nvSpPr>
      <dsp:spPr>
        <a:xfrm>
          <a:off x="6204915" y="4040369"/>
          <a:ext cx="1273963" cy="244296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dirty="0">
              <a:solidFill>
                <a:schemeClr val="tx1"/>
              </a:solidFill>
            </a:rPr>
            <a:t>Band 8c</a:t>
          </a:r>
        </a:p>
      </dsp:txBody>
      <dsp:txXfrm>
        <a:off x="6204915" y="4040369"/>
        <a:ext cx="1273963" cy="244296"/>
      </dsp:txXfrm>
    </dsp:sp>
    <dsp:sp modelId="{C84A0804-51DA-4BDE-9CCB-145850BC7C56}">
      <dsp:nvSpPr>
        <dsp:cNvPr id="0" name=""/>
        <dsp:cNvSpPr/>
      </dsp:nvSpPr>
      <dsp:spPr>
        <a:xfrm>
          <a:off x="5921812" y="4626682"/>
          <a:ext cx="1415514" cy="732890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103419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>
              <a:solidFill>
                <a:schemeClr val="tx1"/>
              </a:solidFill>
            </a:rPr>
            <a:t>System Planning Accountant</a:t>
          </a:r>
        </a:p>
      </dsp:txBody>
      <dsp:txXfrm>
        <a:off x="5921812" y="4626682"/>
        <a:ext cx="1415514" cy="732890"/>
      </dsp:txXfrm>
    </dsp:sp>
    <dsp:sp modelId="{569EF99C-A211-4584-94EE-0F134BCF8B6C}">
      <dsp:nvSpPr>
        <dsp:cNvPr id="0" name=""/>
        <dsp:cNvSpPr/>
      </dsp:nvSpPr>
      <dsp:spPr>
        <a:xfrm>
          <a:off x="6204915" y="5196708"/>
          <a:ext cx="1273963" cy="244296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dirty="0">
              <a:solidFill>
                <a:schemeClr val="tx1"/>
              </a:solidFill>
            </a:rPr>
            <a:t>Band 7</a:t>
          </a:r>
        </a:p>
      </dsp:txBody>
      <dsp:txXfrm>
        <a:off x="6204915" y="5196708"/>
        <a:ext cx="1273963" cy="244296"/>
      </dsp:txXfrm>
    </dsp:sp>
    <dsp:sp modelId="{4C886EF0-5C0E-4B8B-B8E0-20C72724E56D}">
      <dsp:nvSpPr>
        <dsp:cNvPr id="0" name=""/>
        <dsp:cNvSpPr/>
      </dsp:nvSpPr>
      <dsp:spPr>
        <a:xfrm>
          <a:off x="4022731" y="1157666"/>
          <a:ext cx="1415514" cy="732890"/>
        </a:xfrm>
        <a:prstGeom prst="rect">
          <a:avLst/>
        </a:prstGeom>
        <a:solidFill>
          <a:srgbClr val="79C1ED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103419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>
              <a:solidFill>
                <a:schemeClr val="tx1"/>
              </a:solidFill>
            </a:rPr>
            <a:t>FPI Business Manager</a:t>
          </a:r>
        </a:p>
      </dsp:txBody>
      <dsp:txXfrm>
        <a:off x="4022731" y="1157666"/>
        <a:ext cx="1415514" cy="732890"/>
      </dsp:txXfrm>
    </dsp:sp>
    <dsp:sp modelId="{210CFCAB-DF9F-4946-98C5-2F0DEB25B726}">
      <dsp:nvSpPr>
        <dsp:cNvPr id="0" name=""/>
        <dsp:cNvSpPr/>
      </dsp:nvSpPr>
      <dsp:spPr>
        <a:xfrm>
          <a:off x="4305834" y="1727692"/>
          <a:ext cx="1273963" cy="244296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dirty="0">
              <a:solidFill>
                <a:schemeClr val="tx1"/>
              </a:solidFill>
            </a:rPr>
            <a:t>Band 6</a:t>
          </a:r>
        </a:p>
      </dsp:txBody>
      <dsp:txXfrm>
        <a:off x="4305834" y="1727692"/>
        <a:ext cx="1273963" cy="2442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3AE183-B070-454B-B1E3-BF0D648CD90B}">
      <dsp:nvSpPr>
        <dsp:cNvPr id="0" name=""/>
        <dsp:cNvSpPr/>
      </dsp:nvSpPr>
      <dsp:spPr>
        <a:xfrm>
          <a:off x="10794074" y="3812922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0DC927-34C0-4D66-8D11-A35DC3E4ED1E}">
      <dsp:nvSpPr>
        <dsp:cNvPr id="0" name=""/>
        <dsp:cNvSpPr/>
      </dsp:nvSpPr>
      <dsp:spPr>
        <a:xfrm>
          <a:off x="10794074" y="3238319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DF02F3-C25E-42E8-BBA6-72BC377A8A72}">
      <dsp:nvSpPr>
        <dsp:cNvPr id="0" name=""/>
        <dsp:cNvSpPr/>
      </dsp:nvSpPr>
      <dsp:spPr>
        <a:xfrm>
          <a:off x="10367952" y="2663716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471841" y="125441"/>
              </a:lnTo>
              <a:lnTo>
                <a:pt x="471841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DE560B-9A1E-4229-927D-7C4180461F0F}">
      <dsp:nvSpPr>
        <dsp:cNvPr id="0" name=""/>
        <dsp:cNvSpPr/>
      </dsp:nvSpPr>
      <dsp:spPr>
        <a:xfrm>
          <a:off x="9896110" y="2663716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471841" y="0"/>
              </a:moveTo>
              <a:lnTo>
                <a:pt x="471841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071BB3-A9F6-47F2-9540-6C0F9C2966C4}">
      <dsp:nvSpPr>
        <dsp:cNvPr id="0" name=""/>
        <dsp:cNvSpPr/>
      </dsp:nvSpPr>
      <dsp:spPr>
        <a:xfrm>
          <a:off x="5649533" y="2089113"/>
          <a:ext cx="4718418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4718418" y="125441"/>
              </a:lnTo>
              <a:lnTo>
                <a:pt x="4718418" y="210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7BF26A-5D3E-4C13-9C46-1FC8031D21AC}">
      <dsp:nvSpPr>
        <dsp:cNvPr id="0" name=""/>
        <dsp:cNvSpPr/>
      </dsp:nvSpPr>
      <dsp:spPr>
        <a:xfrm>
          <a:off x="9378548" y="3812922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0D2A2C-6520-45E5-90B4-4B898AE21A2F}">
      <dsp:nvSpPr>
        <dsp:cNvPr id="0" name=""/>
        <dsp:cNvSpPr/>
      </dsp:nvSpPr>
      <dsp:spPr>
        <a:xfrm>
          <a:off x="8952427" y="3238319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471841" y="125441"/>
              </a:lnTo>
              <a:lnTo>
                <a:pt x="471841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FEECF4-4228-435A-86D7-FAD96DC45F21}">
      <dsp:nvSpPr>
        <dsp:cNvPr id="0" name=""/>
        <dsp:cNvSpPr/>
      </dsp:nvSpPr>
      <dsp:spPr>
        <a:xfrm>
          <a:off x="8434865" y="3812922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D4259B-E9FB-4DCD-8D8E-DFAF2CE50E91}">
      <dsp:nvSpPr>
        <dsp:cNvPr id="0" name=""/>
        <dsp:cNvSpPr/>
      </dsp:nvSpPr>
      <dsp:spPr>
        <a:xfrm>
          <a:off x="8480585" y="3238319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471841" y="0"/>
              </a:moveTo>
              <a:lnTo>
                <a:pt x="471841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D7B375-3ADE-4A6A-A32C-C89973F6B474}">
      <dsp:nvSpPr>
        <dsp:cNvPr id="0" name=""/>
        <dsp:cNvSpPr/>
      </dsp:nvSpPr>
      <dsp:spPr>
        <a:xfrm>
          <a:off x="8906707" y="2663716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AB858-3A43-404F-9AD0-4204F5CB2A5C}">
      <dsp:nvSpPr>
        <dsp:cNvPr id="0" name=""/>
        <dsp:cNvSpPr/>
      </dsp:nvSpPr>
      <dsp:spPr>
        <a:xfrm>
          <a:off x="5649533" y="2089113"/>
          <a:ext cx="3302893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3302893" y="125441"/>
              </a:lnTo>
              <a:lnTo>
                <a:pt x="3302893" y="210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B1424-9746-4704-BDDF-30C296E1935D}">
      <dsp:nvSpPr>
        <dsp:cNvPr id="0" name=""/>
        <dsp:cNvSpPr/>
      </dsp:nvSpPr>
      <dsp:spPr>
        <a:xfrm>
          <a:off x="6593217" y="3238319"/>
          <a:ext cx="943683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943683" y="125441"/>
              </a:lnTo>
              <a:lnTo>
                <a:pt x="943683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23D3D7-F43C-4AB5-B8D4-2482E8EDDDE6}">
      <dsp:nvSpPr>
        <dsp:cNvPr id="0" name=""/>
        <dsp:cNvSpPr/>
      </dsp:nvSpPr>
      <dsp:spPr>
        <a:xfrm>
          <a:off x="6547497" y="3238319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529CD2-CEA4-4BC1-A908-E3A34E1CEA49}">
      <dsp:nvSpPr>
        <dsp:cNvPr id="0" name=""/>
        <dsp:cNvSpPr/>
      </dsp:nvSpPr>
      <dsp:spPr>
        <a:xfrm>
          <a:off x="5603813" y="3812922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B22E89-73A1-4B64-BA2E-2EE30E870B5E}">
      <dsp:nvSpPr>
        <dsp:cNvPr id="0" name=""/>
        <dsp:cNvSpPr/>
      </dsp:nvSpPr>
      <dsp:spPr>
        <a:xfrm>
          <a:off x="5649533" y="3238319"/>
          <a:ext cx="943683" cy="210417"/>
        </a:xfrm>
        <a:custGeom>
          <a:avLst/>
          <a:gdLst/>
          <a:ahLst/>
          <a:cxnLst/>
          <a:rect l="0" t="0" r="0" b="0"/>
          <a:pathLst>
            <a:path>
              <a:moveTo>
                <a:pt x="943683" y="0"/>
              </a:moveTo>
              <a:lnTo>
                <a:pt x="943683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21CE5-0B27-479A-AE01-2741B8E13784}">
      <dsp:nvSpPr>
        <dsp:cNvPr id="0" name=""/>
        <dsp:cNvSpPr/>
      </dsp:nvSpPr>
      <dsp:spPr>
        <a:xfrm>
          <a:off x="6547497" y="2663716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FE80D-E639-4D69-ACA4-811A9A29BCBE}">
      <dsp:nvSpPr>
        <dsp:cNvPr id="0" name=""/>
        <dsp:cNvSpPr/>
      </dsp:nvSpPr>
      <dsp:spPr>
        <a:xfrm>
          <a:off x="5649533" y="2089113"/>
          <a:ext cx="943683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943683" y="125441"/>
              </a:lnTo>
              <a:lnTo>
                <a:pt x="943683" y="210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0B1145-2A05-409F-9CBE-BF49AD3C04E5}">
      <dsp:nvSpPr>
        <dsp:cNvPr id="0" name=""/>
        <dsp:cNvSpPr/>
      </dsp:nvSpPr>
      <dsp:spPr>
        <a:xfrm>
          <a:off x="4234008" y="2663716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471841" y="125441"/>
              </a:lnTo>
              <a:lnTo>
                <a:pt x="471841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21953-0F8B-4559-B247-AA399815B9DB}">
      <dsp:nvSpPr>
        <dsp:cNvPr id="0" name=""/>
        <dsp:cNvSpPr/>
      </dsp:nvSpPr>
      <dsp:spPr>
        <a:xfrm>
          <a:off x="3762166" y="3238319"/>
          <a:ext cx="943683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943683" y="125441"/>
              </a:lnTo>
              <a:lnTo>
                <a:pt x="943683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7E1C73-C8D6-4D33-B48D-9851364F0AC5}">
      <dsp:nvSpPr>
        <dsp:cNvPr id="0" name=""/>
        <dsp:cNvSpPr/>
      </dsp:nvSpPr>
      <dsp:spPr>
        <a:xfrm>
          <a:off x="3716446" y="3238319"/>
          <a:ext cx="91440" cy="210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6A1BA2-8C65-4A28-9C96-5B4163D4A218}">
      <dsp:nvSpPr>
        <dsp:cNvPr id="0" name=""/>
        <dsp:cNvSpPr/>
      </dsp:nvSpPr>
      <dsp:spPr>
        <a:xfrm>
          <a:off x="2818482" y="3238319"/>
          <a:ext cx="943683" cy="210417"/>
        </a:xfrm>
        <a:custGeom>
          <a:avLst/>
          <a:gdLst/>
          <a:ahLst/>
          <a:cxnLst/>
          <a:rect l="0" t="0" r="0" b="0"/>
          <a:pathLst>
            <a:path>
              <a:moveTo>
                <a:pt x="943683" y="0"/>
              </a:moveTo>
              <a:lnTo>
                <a:pt x="943683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34017F-0A22-4904-87F0-B39965DA40D5}">
      <dsp:nvSpPr>
        <dsp:cNvPr id="0" name=""/>
        <dsp:cNvSpPr/>
      </dsp:nvSpPr>
      <dsp:spPr>
        <a:xfrm>
          <a:off x="3762166" y="2663716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471841" y="0"/>
              </a:moveTo>
              <a:lnTo>
                <a:pt x="471841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F4BEEC-6053-454B-9D93-9BB45B001FCE}">
      <dsp:nvSpPr>
        <dsp:cNvPr id="0" name=""/>
        <dsp:cNvSpPr/>
      </dsp:nvSpPr>
      <dsp:spPr>
        <a:xfrm>
          <a:off x="4234008" y="2089113"/>
          <a:ext cx="1415525" cy="210417"/>
        </a:xfrm>
        <a:custGeom>
          <a:avLst/>
          <a:gdLst/>
          <a:ahLst/>
          <a:cxnLst/>
          <a:rect l="0" t="0" r="0" b="0"/>
          <a:pathLst>
            <a:path>
              <a:moveTo>
                <a:pt x="1415525" y="0"/>
              </a:moveTo>
              <a:lnTo>
                <a:pt x="1415525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EBF31C-8AD6-4C34-89DD-EF0273F59680}">
      <dsp:nvSpPr>
        <dsp:cNvPr id="0" name=""/>
        <dsp:cNvSpPr/>
      </dsp:nvSpPr>
      <dsp:spPr>
        <a:xfrm>
          <a:off x="1402957" y="3238319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471841" y="125441"/>
              </a:lnTo>
              <a:lnTo>
                <a:pt x="471841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838DE3-9F0B-483F-8792-A0DB0D72C298}">
      <dsp:nvSpPr>
        <dsp:cNvPr id="0" name=""/>
        <dsp:cNvSpPr/>
      </dsp:nvSpPr>
      <dsp:spPr>
        <a:xfrm>
          <a:off x="931115" y="3238319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471841" y="0"/>
              </a:moveTo>
              <a:lnTo>
                <a:pt x="471841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74C484-FD8F-4D6F-A7E2-C356A6A717BF}">
      <dsp:nvSpPr>
        <dsp:cNvPr id="0" name=""/>
        <dsp:cNvSpPr/>
      </dsp:nvSpPr>
      <dsp:spPr>
        <a:xfrm>
          <a:off x="931115" y="2663716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41"/>
              </a:lnTo>
              <a:lnTo>
                <a:pt x="471841" y="125441"/>
              </a:lnTo>
              <a:lnTo>
                <a:pt x="471841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BD8875-EA19-4019-AFDE-34C054F37166}">
      <dsp:nvSpPr>
        <dsp:cNvPr id="0" name=""/>
        <dsp:cNvSpPr/>
      </dsp:nvSpPr>
      <dsp:spPr>
        <a:xfrm>
          <a:off x="459273" y="2663716"/>
          <a:ext cx="471841" cy="210417"/>
        </a:xfrm>
        <a:custGeom>
          <a:avLst/>
          <a:gdLst/>
          <a:ahLst/>
          <a:cxnLst/>
          <a:rect l="0" t="0" r="0" b="0"/>
          <a:pathLst>
            <a:path>
              <a:moveTo>
                <a:pt x="471841" y="0"/>
              </a:moveTo>
              <a:lnTo>
                <a:pt x="471841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2BF4EC-BC3B-49BA-A9D1-C06C8591C342}">
      <dsp:nvSpPr>
        <dsp:cNvPr id="0" name=""/>
        <dsp:cNvSpPr/>
      </dsp:nvSpPr>
      <dsp:spPr>
        <a:xfrm>
          <a:off x="931115" y="2089113"/>
          <a:ext cx="4718418" cy="210417"/>
        </a:xfrm>
        <a:custGeom>
          <a:avLst/>
          <a:gdLst/>
          <a:ahLst/>
          <a:cxnLst/>
          <a:rect l="0" t="0" r="0" b="0"/>
          <a:pathLst>
            <a:path>
              <a:moveTo>
                <a:pt x="4718418" y="0"/>
              </a:moveTo>
              <a:lnTo>
                <a:pt x="4718418" y="125441"/>
              </a:lnTo>
              <a:lnTo>
                <a:pt x="0" y="125441"/>
              </a:lnTo>
              <a:lnTo>
                <a:pt x="0" y="210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7E0B91-B5D6-4F83-ACE8-FAB965868C58}">
      <dsp:nvSpPr>
        <dsp:cNvPr id="0" name=""/>
        <dsp:cNvSpPr/>
      </dsp:nvSpPr>
      <dsp:spPr>
        <a:xfrm>
          <a:off x="5297838" y="1724928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Director of Operational Finance</a:t>
          </a:r>
        </a:p>
      </dsp:txBody>
      <dsp:txXfrm>
        <a:off x="5297838" y="1724928"/>
        <a:ext cx="703391" cy="364184"/>
      </dsp:txXfrm>
    </dsp:sp>
    <dsp:sp modelId="{BB49C36D-6054-4124-A763-DCAFABD0980B}">
      <dsp:nvSpPr>
        <dsp:cNvPr id="0" name=""/>
        <dsp:cNvSpPr/>
      </dsp:nvSpPr>
      <dsp:spPr>
        <a:xfrm>
          <a:off x="5438516" y="2008183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9</a:t>
          </a:r>
        </a:p>
      </dsp:txBody>
      <dsp:txXfrm>
        <a:off x="5438516" y="2008183"/>
        <a:ext cx="633052" cy="121394"/>
      </dsp:txXfrm>
    </dsp:sp>
    <dsp:sp modelId="{55A55DC7-3132-441A-882D-22C241C5FC31}">
      <dsp:nvSpPr>
        <dsp:cNvPr id="0" name=""/>
        <dsp:cNvSpPr/>
      </dsp:nvSpPr>
      <dsp:spPr>
        <a:xfrm>
          <a:off x="579419" y="2299531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Financial Controller</a:t>
          </a:r>
        </a:p>
      </dsp:txBody>
      <dsp:txXfrm>
        <a:off x="579419" y="2299531"/>
        <a:ext cx="703391" cy="364184"/>
      </dsp:txXfrm>
    </dsp:sp>
    <dsp:sp modelId="{ABEAFDC4-0C74-43C0-992D-7CBDFAF46A06}">
      <dsp:nvSpPr>
        <dsp:cNvPr id="0" name=""/>
        <dsp:cNvSpPr/>
      </dsp:nvSpPr>
      <dsp:spPr>
        <a:xfrm>
          <a:off x="720097" y="2582786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8d</a:t>
          </a:r>
        </a:p>
      </dsp:txBody>
      <dsp:txXfrm>
        <a:off x="720097" y="2582786"/>
        <a:ext cx="633052" cy="121394"/>
      </dsp:txXfrm>
    </dsp:sp>
    <dsp:sp modelId="{6DF360D5-3515-44CA-82AB-A4322721E170}">
      <dsp:nvSpPr>
        <dsp:cNvPr id="0" name=""/>
        <dsp:cNvSpPr/>
      </dsp:nvSpPr>
      <dsp:spPr>
        <a:xfrm>
          <a:off x="107577" y="2874134"/>
          <a:ext cx="703391" cy="364184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CSU Financial Accounts Support</a:t>
          </a:r>
        </a:p>
      </dsp:txBody>
      <dsp:txXfrm>
        <a:off x="107577" y="2874134"/>
        <a:ext cx="703391" cy="364184"/>
      </dsp:txXfrm>
    </dsp:sp>
    <dsp:sp modelId="{32A60F80-F2DE-41DD-BDA3-BDAA27D65655}">
      <dsp:nvSpPr>
        <dsp:cNvPr id="0" name=""/>
        <dsp:cNvSpPr/>
      </dsp:nvSpPr>
      <dsp:spPr>
        <a:xfrm>
          <a:off x="248255" y="3157389"/>
          <a:ext cx="633052" cy="1213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b="1" kern="1200">
            <a:solidFill>
              <a:schemeClr val="tx1"/>
            </a:solidFill>
          </a:endParaRPr>
        </a:p>
      </dsp:txBody>
      <dsp:txXfrm>
        <a:off x="248255" y="3157389"/>
        <a:ext cx="633052" cy="121394"/>
      </dsp:txXfrm>
    </dsp:sp>
    <dsp:sp modelId="{45BD62A0-1062-483C-B3B2-40DD5B1BBC24}">
      <dsp:nvSpPr>
        <dsp:cNvPr id="0" name=""/>
        <dsp:cNvSpPr/>
      </dsp:nvSpPr>
      <dsp:spPr>
        <a:xfrm>
          <a:off x="1051261" y="2874134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Finance Manager – Financial Accounts</a:t>
          </a:r>
        </a:p>
      </dsp:txBody>
      <dsp:txXfrm>
        <a:off x="1051261" y="2874134"/>
        <a:ext cx="703391" cy="364184"/>
      </dsp:txXfrm>
    </dsp:sp>
    <dsp:sp modelId="{69F797A6-C08C-4B7E-A454-AF632FAC670A}">
      <dsp:nvSpPr>
        <dsp:cNvPr id="0" name=""/>
        <dsp:cNvSpPr/>
      </dsp:nvSpPr>
      <dsp:spPr>
        <a:xfrm>
          <a:off x="1191939" y="3157389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8a</a:t>
          </a:r>
        </a:p>
      </dsp:txBody>
      <dsp:txXfrm>
        <a:off x="1191939" y="3157389"/>
        <a:ext cx="633052" cy="121394"/>
      </dsp:txXfrm>
    </dsp:sp>
    <dsp:sp modelId="{2E49E77F-6EF0-438F-B362-137A210286A3}">
      <dsp:nvSpPr>
        <dsp:cNvPr id="0" name=""/>
        <dsp:cNvSpPr/>
      </dsp:nvSpPr>
      <dsp:spPr>
        <a:xfrm>
          <a:off x="579419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Assistant Financial Accountant</a:t>
          </a:r>
        </a:p>
      </dsp:txBody>
      <dsp:txXfrm>
        <a:off x="579419" y="3448737"/>
        <a:ext cx="703391" cy="364184"/>
      </dsp:txXfrm>
    </dsp:sp>
    <dsp:sp modelId="{1D6B58BF-63A0-43D1-96E1-5937B47FB11A}">
      <dsp:nvSpPr>
        <dsp:cNvPr id="0" name=""/>
        <dsp:cNvSpPr/>
      </dsp:nvSpPr>
      <dsp:spPr>
        <a:xfrm>
          <a:off x="720097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4</a:t>
          </a:r>
        </a:p>
      </dsp:txBody>
      <dsp:txXfrm>
        <a:off x="720097" y="3731992"/>
        <a:ext cx="633052" cy="121394"/>
      </dsp:txXfrm>
    </dsp:sp>
    <dsp:sp modelId="{D02EB114-A4F7-4A3E-BDDE-33136C6CDE45}">
      <dsp:nvSpPr>
        <dsp:cNvPr id="0" name=""/>
        <dsp:cNvSpPr/>
      </dsp:nvSpPr>
      <dsp:spPr>
        <a:xfrm>
          <a:off x="1523103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Finance Apprentice</a:t>
          </a:r>
        </a:p>
      </dsp:txBody>
      <dsp:txXfrm>
        <a:off x="1523103" y="3448737"/>
        <a:ext cx="703391" cy="364184"/>
      </dsp:txXfrm>
    </dsp:sp>
    <dsp:sp modelId="{C8CBBA2B-38C0-48D6-A393-A2336E2CD896}">
      <dsp:nvSpPr>
        <dsp:cNvPr id="0" name=""/>
        <dsp:cNvSpPr/>
      </dsp:nvSpPr>
      <dsp:spPr>
        <a:xfrm>
          <a:off x="1663781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b="1" kern="1200" dirty="0">
            <a:solidFill>
              <a:schemeClr val="tx1"/>
            </a:solidFill>
          </a:endParaRPr>
        </a:p>
      </dsp:txBody>
      <dsp:txXfrm>
        <a:off x="1663781" y="3731992"/>
        <a:ext cx="633052" cy="121394"/>
      </dsp:txXfrm>
    </dsp:sp>
    <dsp:sp modelId="{6EBBBA4F-71CC-4AF0-A12D-DB8601A612A6}">
      <dsp:nvSpPr>
        <dsp:cNvPr id="0" name=""/>
        <dsp:cNvSpPr/>
      </dsp:nvSpPr>
      <dsp:spPr>
        <a:xfrm>
          <a:off x="3882312" y="2299531"/>
          <a:ext cx="703391" cy="364184"/>
        </a:xfrm>
        <a:prstGeom prst="rect">
          <a:avLst/>
        </a:prstGeom>
        <a:solidFill>
          <a:srgbClr val="79C1ED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Head of Financial Management &amp; Planning</a:t>
          </a:r>
        </a:p>
      </dsp:txBody>
      <dsp:txXfrm>
        <a:off x="3882312" y="2299531"/>
        <a:ext cx="703391" cy="364184"/>
      </dsp:txXfrm>
    </dsp:sp>
    <dsp:sp modelId="{B447D318-B85D-41E0-A4A0-42E1303883A6}">
      <dsp:nvSpPr>
        <dsp:cNvPr id="0" name=""/>
        <dsp:cNvSpPr/>
      </dsp:nvSpPr>
      <dsp:spPr>
        <a:xfrm>
          <a:off x="4022990" y="2582786"/>
          <a:ext cx="633052" cy="121394"/>
        </a:xfrm>
        <a:prstGeom prst="rect">
          <a:avLst/>
        </a:prstGeom>
        <a:solidFill>
          <a:schemeClr val="bg1"/>
        </a:solidFill>
        <a:ln w="9525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8c</a:t>
          </a:r>
        </a:p>
      </dsp:txBody>
      <dsp:txXfrm>
        <a:off x="4022990" y="2582786"/>
        <a:ext cx="633052" cy="121394"/>
      </dsp:txXfrm>
    </dsp:sp>
    <dsp:sp modelId="{E71FE3E6-12F2-4E44-AE89-4EB84600F254}">
      <dsp:nvSpPr>
        <dsp:cNvPr id="0" name=""/>
        <dsp:cNvSpPr/>
      </dsp:nvSpPr>
      <dsp:spPr>
        <a:xfrm>
          <a:off x="3410470" y="2874134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Finance Manager - Corporate</a:t>
          </a:r>
        </a:p>
      </dsp:txBody>
      <dsp:txXfrm>
        <a:off x="3410470" y="2874134"/>
        <a:ext cx="703391" cy="364184"/>
      </dsp:txXfrm>
    </dsp:sp>
    <dsp:sp modelId="{2AF29F55-627D-4960-B726-B5A44EF75AFA}">
      <dsp:nvSpPr>
        <dsp:cNvPr id="0" name=""/>
        <dsp:cNvSpPr/>
      </dsp:nvSpPr>
      <dsp:spPr>
        <a:xfrm>
          <a:off x="3551148" y="3157389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8a</a:t>
          </a:r>
        </a:p>
      </dsp:txBody>
      <dsp:txXfrm>
        <a:off x="3551148" y="3157389"/>
        <a:ext cx="633052" cy="121394"/>
      </dsp:txXfrm>
    </dsp:sp>
    <dsp:sp modelId="{9745C0AD-D842-42B8-BF7D-2C23D60B8A20}">
      <dsp:nvSpPr>
        <dsp:cNvPr id="0" name=""/>
        <dsp:cNvSpPr/>
      </dsp:nvSpPr>
      <dsp:spPr>
        <a:xfrm>
          <a:off x="2466786" y="3448737"/>
          <a:ext cx="703391" cy="364184"/>
        </a:xfrm>
        <a:prstGeom prst="rec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Management Accountant - Corporate</a:t>
          </a:r>
        </a:p>
      </dsp:txBody>
      <dsp:txXfrm>
        <a:off x="2466786" y="3448737"/>
        <a:ext cx="703391" cy="364184"/>
      </dsp:txXfrm>
    </dsp:sp>
    <dsp:sp modelId="{BA01D6D0-F72C-4396-BB09-670A989989A5}">
      <dsp:nvSpPr>
        <dsp:cNvPr id="0" name=""/>
        <dsp:cNvSpPr/>
      </dsp:nvSpPr>
      <dsp:spPr>
        <a:xfrm>
          <a:off x="2607465" y="3731992"/>
          <a:ext cx="633052" cy="1213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/>
            <a:t>Band</a:t>
          </a:r>
          <a:r>
            <a:rPr lang="en-GB" sz="900" kern="1200" dirty="0"/>
            <a:t> 5</a:t>
          </a:r>
        </a:p>
      </dsp:txBody>
      <dsp:txXfrm>
        <a:off x="2607465" y="3731992"/>
        <a:ext cx="633052" cy="121394"/>
      </dsp:txXfrm>
    </dsp:sp>
    <dsp:sp modelId="{9633CDBD-3586-4C81-BC3F-1BDD427D487C}">
      <dsp:nvSpPr>
        <dsp:cNvPr id="0" name=""/>
        <dsp:cNvSpPr/>
      </dsp:nvSpPr>
      <dsp:spPr>
        <a:xfrm>
          <a:off x="3410470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Management Accountant - Corporate</a:t>
          </a:r>
        </a:p>
      </dsp:txBody>
      <dsp:txXfrm>
        <a:off x="3410470" y="3448737"/>
        <a:ext cx="703391" cy="364184"/>
      </dsp:txXfrm>
    </dsp:sp>
    <dsp:sp modelId="{AEE45C0B-D957-46D5-A300-7E96E016EA27}">
      <dsp:nvSpPr>
        <dsp:cNvPr id="0" name=""/>
        <dsp:cNvSpPr/>
      </dsp:nvSpPr>
      <dsp:spPr>
        <a:xfrm>
          <a:off x="3551148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5</a:t>
          </a:r>
        </a:p>
      </dsp:txBody>
      <dsp:txXfrm>
        <a:off x="3551148" y="3731992"/>
        <a:ext cx="633052" cy="121394"/>
      </dsp:txXfrm>
    </dsp:sp>
    <dsp:sp modelId="{0654625F-8921-4F4D-9CB0-6658B90FE7BA}">
      <dsp:nvSpPr>
        <dsp:cNvPr id="0" name=""/>
        <dsp:cNvSpPr/>
      </dsp:nvSpPr>
      <dsp:spPr>
        <a:xfrm>
          <a:off x="4354154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Finance Apprentice</a:t>
          </a:r>
        </a:p>
      </dsp:txBody>
      <dsp:txXfrm>
        <a:off x="4354154" y="3448737"/>
        <a:ext cx="703391" cy="364184"/>
      </dsp:txXfrm>
    </dsp:sp>
    <dsp:sp modelId="{8A3EF0BD-833F-4291-91AA-C22EE4B0341B}">
      <dsp:nvSpPr>
        <dsp:cNvPr id="0" name=""/>
        <dsp:cNvSpPr/>
      </dsp:nvSpPr>
      <dsp:spPr>
        <a:xfrm>
          <a:off x="4494832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b="1" kern="1200">
            <a:solidFill>
              <a:schemeClr val="tx1"/>
            </a:solidFill>
          </a:endParaRPr>
        </a:p>
      </dsp:txBody>
      <dsp:txXfrm>
        <a:off x="4494832" y="3731992"/>
        <a:ext cx="633052" cy="121394"/>
      </dsp:txXfrm>
    </dsp:sp>
    <dsp:sp modelId="{92B602FC-6CEF-47D5-B72B-D4EEBD4E897D}">
      <dsp:nvSpPr>
        <dsp:cNvPr id="0" name=""/>
        <dsp:cNvSpPr/>
      </dsp:nvSpPr>
      <dsp:spPr>
        <a:xfrm>
          <a:off x="4354154" y="2874134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Financial Analyst</a:t>
          </a:r>
        </a:p>
      </dsp:txBody>
      <dsp:txXfrm>
        <a:off x="4354154" y="2874134"/>
        <a:ext cx="703391" cy="364184"/>
      </dsp:txXfrm>
    </dsp:sp>
    <dsp:sp modelId="{8B50E8F5-4AB7-4E3F-B531-D8D0CB8BB868}">
      <dsp:nvSpPr>
        <dsp:cNvPr id="0" name=""/>
        <dsp:cNvSpPr/>
      </dsp:nvSpPr>
      <dsp:spPr>
        <a:xfrm>
          <a:off x="4494832" y="3157389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6</a:t>
          </a:r>
        </a:p>
      </dsp:txBody>
      <dsp:txXfrm>
        <a:off x="4494832" y="3157389"/>
        <a:ext cx="633052" cy="121394"/>
      </dsp:txXfrm>
    </dsp:sp>
    <dsp:sp modelId="{961FDA19-99A9-47A6-8BF7-C34FB6AA8069}">
      <dsp:nvSpPr>
        <dsp:cNvPr id="0" name=""/>
        <dsp:cNvSpPr/>
      </dsp:nvSpPr>
      <dsp:spPr>
        <a:xfrm>
          <a:off x="6241521" y="2299531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Head of Programme Finance Primary Care</a:t>
          </a:r>
        </a:p>
      </dsp:txBody>
      <dsp:txXfrm>
        <a:off x="6241521" y="2299531"/>
        <a:ext cx="703391" cy="364184"/>
      </dsp:txXfrm>
    </dsp:sp>
    <dsp:sp modelId="{9648A80B-0894-48ED-A350-8D96EDD17D58}">
      <dsp:nvSpPr>
        <dsp:cNvPr id="0" name=""/>
        <dsp:cNvSpPr/>
      </dsp:nvSpPr>
      <dsp:spPr>
        <a:xfrm>
          <a:off x="6382200" y="2582786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8c</a:t>
          </a:r>
        </a:p>
      </dsp:txBody>
      <dsp:txXfrm>
        <a:off x="6382200" y="2582786"/>
        <a:ext cx="633052" cy="121394"/>
      </dsp:txXfrm>
    </dsp:sp>
    <dsp:sp modelId="{31756E01-EC7A-415E-9F8F-9D1A00E439E9}">
      <dsp:nvSpPr>
        <dsp:cNvPr id="0" name=""/>
        <dsp:cNvSpPr/>
      </dsp:nvSpPr>
      <dsp:spPr>
        <a:xfrm>
          <a:off x="6241521" y="2874134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Finance Manager – Primary Care</a:t>
          </a:r>
        </a:p>
      </dsp:txBody>
      <dsp:txXfrm>
        <a:off x="6241521" y="2874134"/>
        <a:ext cx="703391" cy="364184"/>
      </dsp:txXfrm>
    </dsp:sp>
    <dsp:sp modelId="{BCF750F7-F36E-43F4-BBD5-19067DE94B1A}">
      <dsp:nvSpPr>
        <dsp:cNvPr id="0" name=""/>
        <dsp:cNvSpPr/>
      </dsp:nvSpPr>
      <dsp:spPr>
        <a:xfrm>
          <a:off x="6382200" y="3157389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8a</a:t>
          </a:r>
        </a:p>
      </dsp:txBody>
      <dsp:txXfrm>
        <a:off x="6382200" y="3157389"/>
        <a:ext cx="633052" cy="121394"/>
      </dsp:txXfrm>
    </dsp:sp>
    <dsp:sp modelId="{82F2B6F4-EF25-4951-9750-483FEB98D549}">
      <dsp:nvSpPr>
        <dsp:cNvPr id="0" name=""/>
        <dsp:cNvSpPr/>
      </dsp:nvSpPr>
      <dsp:spPr>
        <a:xfrm>
          <a:off x="5297838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Deputy Finance Manager – Primary Care</a:t>
          </a:r>
        </a:p>
      </dsp:txBody>
      <dsp:txXfrm>
        <a:off x="5297838" y="3448737"/>
        <a:ext cx="703391" cy="364184"/>
      </dsp:txXfrm>
    </dsp:sp>
    <dsp:sp modelId="{068A3D7A-C05D-4A04-868F-D8C8712D72F9}">
      <dsp:nvSpPr>
        <dsp:cNvPr id="0" name=""/>
        <dsp:cNvSpPr/>
      </dsp:nvSpPr>
      <dsp:spPr>
        <a:xfrm>
          <a:off x="5438516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7</a:t>
          </a:r>
        </a:p>
      </dsp:txBody>
      <dsp:txXfrm>
        <a:off x="5438516" y="3731992"/>
        <a:ext cx="633052" cy="121394"/>
      </dsp:txXfrm>
    </dsp:sp>
    <dsp:sp modelId="{CAFB3726-8D25-4F44-A71E-0618EA4BC933}">
      <dsp:nvSpPr>
        <dsp:cNvPr id="0" name=""/>
        <dsp:cNvSpPr/>
      </dsp:nvSpPr>
      <dsp:spPr>
        <a:xfrm>
          <a:off x="5297838" y="4023340"/>
          <a:ext cx="703391" cy="364184"/>
        </a:xfrm>
        <a:prstGeom prst="rec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Assistant Management  Accountant- PC</a:t>
          </a:r>
        </a:p>
      </dsp:txBody>
      <dsp:txXfrm>
        <a:off x="5297838" y="4023340"/>
        <a:ext cx="703391" cy="364184"/>
      </dsp:txXfrm>
    </dsp:sp>
    <dsp:sp modelId="{044F9C5F-6B91-495A-9D57-E048DCA93F17}">
      <dsp:nvSpPr>
        <dsp:cNvPr id="0" name=""/>
        <dsp:cNvSpPr/>
      </dsp:nvSpPr>
      <dsp:spPr>
        <a:xfrm>
          <a:off x="5438516" y="4306595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4</a:t>
          </a:r>
        </a:p>
      </dsp:txBody>
      <dsp:txXfrm>
        <a:off x="5438516" y="4306595"/>
        <a:ext cx="633052" cy="121394"/>
      </dsp:txXfrm>
    </dsp:sp>
    <dsp:sp modelId="{D475B25E-677C-4C3D-A1D2-7C7C2172CCC0}">
      <dsp:nvSpPr>
        <dsp:cNvPr id="0" name=""/>
        <dsp:cNvSpPr/>
      </dsp:nvSpPr>
      <dsp:spPr>
        <a:xfrm>
          <a:off x="6241521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Senior Management Accountant – Delegated PC</a:t>
          </a:r>
        </a:p>
      </dsp:txBody>
      <dsp:txXfrm>
        <a:off x="6241521" y="3448737"/>
        <a:ext cx="703391" cy="364184"/>
      </dsp:txXfrm>
    </dsp:sp>
    <dsp:sp modelId="{1816F7A3-EE6D-479E-A3A3-1278DB871DFB}">
      <dsp:nvSpPr>
        <dsp:cNvPr id="0" name=""/>
        <dsp:cNvSpPr/>
      </dsp:nvSpPr>
      <dsp:spPr>
        <a:xfrm>
          <a:off x="6382200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6</a:t>
          </a:r>
        </a:p>
      </dsp:txBody>
      <dsp:txXfrm>
        <a:off x="6382200" y="3731992"/>
        <a:ext cx="633052" cy="121394"/>
      </dsp:txXfrm>
    </dsp:sp>
    <dsp:sp modelId="{549F2F30-B868-4B43-B042-0F08D3D58B39}">
      <dsp:nvSpPr>
        <dsp:cNvPr id="0" name=""/>
        <dsp:cNvSpPr/>
      </dsp:nvSpPr>
      <dsp:spPr>
        <a:xfrm>
          <a:off x="7185205" y="3448737"/>
          <a:ext cx="703391" cy="364184"/>
        </a:xfrm>
        <a:prstGeom prst="rec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Senior Management Accountant –PC</a:t>
          </a:r>
          <a:endParaRPr lang="en-GB" sz="600" kern="1200" dirty="0"/>
        </a:p>
      </dsp:txBody>
      <dsp:txXfrm>
        <a:off x="7185205" y="3448737"/>
        <a:ext cx="703391" cy="364184"/>
      </dsp:txXfrm>
    </dsp:sp>
    <dsp:sp modelId="{F8ED6790-8DAA-43FE-83BB-DC58CF769AE4}">
      <dsp:nvSpPr>
        <dsp:cNvPr id="0" name=""/>
        <dsp:cNvSpPr/>
      </dsp:nvSpPr>
      <dsp:spPr>
        <a:xfrm>
          <a:off x="7325883" y="3731992"/>
          <a:ext cx="633052" cy="1213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/>
            <a:t>Band 6</a:t>
          </a:r>
        </a:p>
      </dsp:txBody>
      <dsp:txXfrm>
        <a:off x="7325883" y="3731992"/>
        <a:ext cx="633052" cy="121394"/>
      </dsp:txXfrm>
    </dsp:sp>
    <dsp:sp modelId="{D95AF6C7-0DDE-4BFC-8BCE-DE2ECA0C20AF}">
      <dsp:nvSpPr>
        <dsp:cNvPr id="0" name=""/>
        <dsp:cNvSpPr/>
      </dsp:nvSpPr>
      <dsp:spPr>
        <a:xfrm>
          <a:off x="8600731" y="2299531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Head of Programme Finance Acute and Community</a:t>
          </a:r>
        </a:p>
      </dsp:txBody>
      <dsp:txXfrm>
        <a:off x="8600731" y="2299531"/>
        <a:ext cx="703391" cy="364184"/>
      </dsp:txXfrm>
    </dsp:sp>
    <dsp:sp modelId="{1A91F0CB-A4F6-4597-A4C7-1FA96246C1F2}">
      <dsp:nvSpPr>
        <dsp:cNvPr id="0" name=""/>
        <dsp:cNvSpPr/>
      </dsp:nvSpPr>
      <dsp:spPr>
        <a:xfrm>
          <a:off x="8741409" y="2582786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8c</a:t>
          </a:r>
        </a:p>
      </dsp:txBody>
      <dsp:txXfrm>
        <a:off x="8741409" y="2582786"/>
        <a:ext cx="633052" cy="121394"/>
      </dsp:txXfrm>
    </dsp:sp>
    <dsp:sp modelId="{0B4D226D-871F-42F2-A33F-3EEE1E122BAC}">
      <dsp:nvSpPr>
        <dsp:cNvPr id="0" name=""/>
        <dsp:cNvSpPr/>
      </dsp:nvSpPr>
      <dsp:spPr>
        <a:xfrm>
          <a:off x="8600731" y="2874134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Finance Manager Acute and Community</a:t>
          </a:r>
        </a:p>
      </dsp:txBody>
      <dsp:txXfrm>
        <a:off x="8600731" y="2874134"/>
        <a:ext cx="703391" cy="364184"/>
      </dsp:txXfrm>
    </dsp:sp>
    <dsp:sp modelId="{C02F8238-8BBC-413B-AEDA-6CF2EFEAC859}">
      <dsp:nvSpPr>
        <dsp:cNvPr id="0" name=""/>
        <dsp:cNvSpPr/>
      </dsp:nvSpPr>
      <dsp:spPr>
        <a:xfrm>
          <a:off x="8741409" y="3157389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8a</a:t>
          </a:r>
        </a:p>
      </dsp:txBody>
      <dsp:txXfrm>
        <a:off x="8741409" y="3157389"/>
        <a:ext cx="633052" cy="121394"/>
      </dsp:txXfrm>
    </dsp:sp>
    <dsp:sp modelId="{43B30BC6-8CD6-463E-B8BC-436C4A973915}">
      <dsp:nvSpPr>
        <dsp:cNvPr id="0" name=""/>
        <dsp:cNvSpPr/>
      </dsp:nvSpPr>
      <dsp:spPr>
        <a:xfrm>
          <a:off x="8128889" y="3448737"/>
          <a:ext cx="703391" cy="364184"/>
        </a:xfrm>
        <a:prstGeom prst="rec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Deputy Finance Manager – Acute and Community</a:t>
          </a:r>
        </a:p>
      </dsp:txBody>
      <dsp:txXfrm>
        <a:off x="8128889" y="3448737"/>
        <a:ext cx="703391" cy="364184"/>
      </dsp:txXfrm>
    </dsp:sp>
    <dsp:sp modelId="{B42D8638-70E5-46E2-982F-104C9138CA79}">
      <dsp:nvSpPr>
        <dsp:cNvPr id="0" name=""/>
        <dsp:cNvSpPr/>
      </dsp:nvSpPr>
      <dsp:spPr>
        <a:xfrm>
          <a:off x="8269567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7</a:t>
          </a:r>
        </a:p>
      </dsp:txBody>
      <dsp:txXfrm>
        <a:off x="8269567" y="3731992"/>
        <a:ext cx="633052" cy="121394"/>
      </dsp:txXfrm>
    </dsp:sp>
    <dsp:sp modelId="{3558C3BD-61A6-493D-9E45-A7744116EDAC}">
      <dsp:nvSpPr>
        <dsp:cNvPr id="0" name=""/>
        <dsp:cNvSpPr/>
      </dsp:nvSpPr>
      <dsp:spPr>
        <a:xfrm>
          <a:off x="8128889" y="4023340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Management Accountant – Acute and Community</a:t>
          </a:r>
        </a:p>
      </dsp:txBody>
      <dsp:txXfrm>
        <a:off x="8128889" y="4023340"/>
        <a:ext cx="703391" cy="364184"/>
      </dsp:txXfrm>
    </dsp:sp>
    <dsp:sp modelId="{C4B53672-2E2D-4F94-80C3-DEF2AF93FF5F}">
      <dsp:nvSpPr>
        <dsp:cNvPr id="0" name=""/>
        <dsp:cNvSpPr/>
      </dsp:nvSpPr>
      <dsp:spPr>
        <a:xfrm>
          <a:off x="8269567" y="4306595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5</a:t>
          </a:r>
        </a:p>
      </dsp:txBody>
      <dsp:txXfrm>
        <a:off x="8269567" y="4306595"/>
        <a:ext cx="633052" cy="121394"/>
      </dsp:txXfrm>
    </dsp:sp>
    <dsp:sp modelId="{A01D81DE-641B-4C13-9930-E559DDC65F80}">
      <dsp:nvSpPr>
        <dsp:cNvPr id="0" name=""/>
        <dsp:cNvSpPr/>
      </dsp:nvSpPr>
      <dsp:spPr>
        <a:xfrm>
          <a:off x="9072573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Senior Management Accountant – Acute and Community</a:t>
          </a:r>
        </a:p>
      </dsp:txBody>
      <dsp:txXfrm>
        <a:off x="9072573" y="3448737"/>
        <a:ext cx="703391" cy="364184"/>
      </dsp:txXfrm>
    </dsp:sp>
    <dsp:sp modelId="{A0AFCE1F-7F8E-4DBF-B50B-95BD1FD72BA4}">
      <dsp:nvSpPr>
        <dsp:cNvPr id="0" name=""/>
        <dsp:cNvSpPr/>
      </dsp:nvSpPr>
      <dsp:spPr>
        <a:xfrm>
          <a:off x="9213251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6</a:t>
          </a:r>
        </a:p>
      </dsp:txBody>
      <dsp:txXfrm>
        <a:off x="9213251" y="3731992"/>
        <a:ext cx="633052" cy="121394"/>
      </dsp:txXfrm>
    </dsp:sp>
    <dsp:sp modelId="{94925293-209E-43E5-9DDD-6977249008CE}">
      <dsp:nvSpPr>
        <dsp:cNvPr id="0" name=""/>
        <dsp:cNvSpPr/>
      </dsp:nvSpPr>
      <dsp:spPr>
        <a:xfrm>
          <a:off x="9072573" y="4023340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51391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00" kern="1200" dirty="0">
              <a:solidFill>
                <a:schemeClr val="tx1"/>
              </a:solidFill>
            </a:rPr>
            <a:t>Assistant Management Accountant – Acute and Community</a:t>
          </a:r>
        </a:p>
      </dsp:txBody>
      <dsp:txXfrm>
        <a:off x="9072573" y="4023340"/>
        <a:ext cx="703391" cy="364184"/>
      </dsp:txXfrm>
    </dsp:sp>
    <dsp:sp modelId="{50D83EEF-5FF1-4845-A65B-8BF858157811}">
      <dsp:nvSpPr>
        <dsp:cNvPr id="0" name=""/>
        <dsp:cNvSpPr/>
      </dsp:nvSpPr>
      <dsp:spPr>
        <a:xfrm>
          <a:off x="9213251" y="4306595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4</a:t>
          </a:r>
        </a:p>
      </dsp:txBody>
      <dsp:txXfrm>
        <a:off x="9213251" y="4306595"/>
        <a:ext cx="633052" cy="121394"/>
      </dsp:txXfrm>
    </dsp:sp>
    <dsp:sp modelId="{967900EC-8F4B-4FA5-8F10-366A93B90C0C}">
      <dsp:nvSpPr>
        <dsp:cNvPr id="0" name=""/>
        <dsp:cNvSpPr/>
      </dsp:nvSpPr>
      <dsp:spPr>
        <a:xfrm>
          <a:off x="10016256" y="2299531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5139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00" kern="1200" dirty="0">
              <a:solidFill>
                <a:schemeClr val="tx1"/>
              </a:solidFill>
            </a:rPr>
            <a:t>Head of Programme Finance Mental Health and CHC</a:t>
          </a:r>
        </a:p>
      </dsp:txBody>
      <dsp:txXfrm>
        <a:off x="10016256" y="2299531"/>
        <a:ext cx="703391" cy="364184"/>
      </dsp:txXfrm>
    </dsp:sp>
    <dsp:sp modelId="{59F1AAD9-F212-48B5-9EC5-686A4CF9D786}">
      <dsp:nvSpPr>
        <dsp:cNvPr id="0" name=""/>
        <dsp:cNvSpPr/>
      </dsp:nvSpPr>
      <dsp:spPr>
        <a:xfrm>
          <a:off x="10156935" y="2582786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8c</a:t>
          </a:r>
        </a:p>
      </dsp:txBody>
      <dsp:txXfrm>
        <a:off x="10156935" y="2582786"/>
        <a:ext cx="633052" cy="121394"/>
      </dsp:txXfrm>
    </dsp:sp>
    <dsp:sp modelId="{527408CE-AC97-4E22-ABDB-A201005A82F4}">
      <dsp:nvSpPr>
        <dsp:cNvPr id="0" name=""/>
        <dsp:cNvSpPr/>
      </dsp:nvSpPr>
      <dsp:spPr>
        <a:xfrm>
          <a:off x="9544414" y="2874134"/>
          <a:ext cx="703391" cy="364184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CSU CHC Finance</a:t>
          </a:r>
        </a:p>
      </dsp:txBody>
      <dsp:txXfrm>
        <a:off x="9544414" y="2874134"/>
        <a:ext cx="703391" cy="364184"/>
      </dsp:txXfrm>
    </dsp:sp>
    <dsp:sp modelId="{E40C6189-7FA9-49D9-ABF2-7F971ED0710D}">
      <dsp:nvSpPr>
        <dsp:cNvPr id="0" name=""/>
        <dsp:cNvSpPr/>
      </dsp:nvSpPr>
      <dsp:spPr>
        <a:xfrm>
          <a:off x="9685093" y="3157389"/>
          <a:ext cx="633052" cy="1213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b="1" kern="1200">
            <a:solidFill>
              <a:schemeClr val="tx1"/>
            </a:solidFill>
          </a:endParaRPr>
        </a:p>
      </dsp:txBody>
      <dsp:txXfrm>
        <a:off x="9685093" y="3157389"/>
        <a:ext cx="633052" cy="121394"/>
      </dsp:txXfrm>
    </dsp:sp>
    <dsp:sp modelId="{C3099158-3A0A-4E20-8E90-C0D28CB44F85}">
      <dsp:nvSpPr>
        <dsp:cNvPr id="0" name=""/>
        <dsp:cNvSpPr/>
      </dsp:nvSpPr>
      <dsp:spPr>
        <a:xfrm>
          <a:off x="10488098" y="2874134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Finance</a:t>
          </a:r>
          <a:r>
            <a:rPr lang="en-GB" sz="700" kern="1200" baseline="0" dirty="0">
              <a:solidFill>
                <a:schemeClr val="tx1"/>
              </a:solidFill>
            </a:rPr>
            <a:t> Manager Mental Health &amp; CHC</a:t>
          </a:r>
          <a:endParaRPr lang="en-GB" sz="700" kern="1200" dirty="0">
            <a:solidFill>
              <a:schemeClr val="tx1"/>
            </a:solidFill>
          </a:endParaRPr>
        </a:p>
      </dsp:txBody>
      <dsp:txXfrm>
        <a:off x="10488098" y="2874134"/>
        <a:ext cx="703391" cy="364184"/>
      </dsp:txXfrm>
    </dsp:sp>
    <dsp:sp modelId="{152FB840-DA0D-4F79-B20F-D0232A919E9B}">
      <dsp:nvSpPr>
        <dsp:cNvPr id="0" name=""/>
        <dsp:cNvSpPr/>
      </dsp:nvSpPr>
      <dsp:spPr>
        <a:xfrm>
          <a:off x="10628777" y="3157389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8a</a:t>
          </a:r>
        </a:p>
      </dsp:txBody>
      <dsp:txXfrm>
        <a:off x="10628777" y="3157389"/>
        <a:ext cx="633052" cy="121394"/>
      </dsp:txXfrm>
    </dsp:sp>
    <dsp:sp modelId="{0046C576-0CC0-47B4-A62F-E9315C18E765}">
      <dsp:nvSpPr>
        <dsp:cNvPr id="0" name=""/>
        <dsp:cNvSpPr/>
      </dsp:nvSpPr>
      <dsp:spPr>
        <a:xfrm>
          <a:off x="10488098" y="3448737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51391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00" kern="1200" dirty="0">
              <a:solidFill>
                <a:schemeClr val="tx1"/>
              </a:solidFill>
            </a:rPr>
            <a:t>Senior Management Accountant – Mental Health</a:t>
          </a:r>
        </a:p>
      </dsp:txBody>
      <dsp:txXfrm>
        <a:off x="10488098" y="3448737"/>
        <a:ext cx="703391" cy="364184"/>
      </dsp:txXfrm>
    </dsp:sp>
    <dsp:sp modelId="{EF5AF433-7B8C-4545-AE2A-1B56379B778D}">
      <dsp:nvSpPr>
        <dsp:cNvPr id="0" name=""/>
        <dsp:cNvSpPr/>
      </dsp:nvSpPr>
      <dsp:spPr>
        <a:xfrm>
          <a:off x="10628777" y="3731992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6</a:t>
          </a:r>
        </a:p>
      </dsp:txBody>
      <dsp:txXfrm>
        <a:off x="10628777" y="3731992"/>
        <a:ext cx="633052" cy="121394"/>
      </dsp:txXfrm>
    </dsp:sp>
    <dsp:sp modelId="{FFFC24AF-6975-410F-91FB-80EBBE5B9757}">
      <dsp:nvSpPr>
        <dsp:cNvPr id="0" name=""/>
        <dsp:cNvSpPr/>
      </dsp:nvSpPr>
      <dsp:spPr>
        <a:xfrm>
          <a:off x="10488098" y="4023340"/>
          <a:ext cx="703391" cy="364184"/>
        </a:xfrm>
        <a:prstGeom prst="rect">
          <a:avLst/>
        </a:prstGeom>
        <a:solidFill>
          <a:srgbClr val="79C1E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51391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 dirty="0">
              <a:solidFill>
                <a:schemeClr val="tx1"/>
              </a:solidFill>
            </a:rPr>
            <a:t>Assistant Management Accountant - MH</a:t>
          </a:r>
        </a:p>
      </dsp:txBody>
      <dsp:txXfrm>
        <a:off x="10488098" y="4023340"/>
        <a:ext cx="703391" cy="364184"/>
      </dsp:txXfrm>
    </dsp:sp>
    <dsp:sp modelId="{95A1942B-F7CE-45FC-8272-01C3806DFCF6}">
      <dsp:nvSpPr>
        <dsp:cNvPr id="0" name=""/>
        <dsp:cNvSpPr/>
      </dsp:nvSpPr>
      <dsp:spPr>
        <a:xfrm>
          <a:off x="10628777" y="4306595"/>
          <a:ext cx="633052" cy="12139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b="1" kern="1200" dirty="0">
              <a:solidFill>
                <a:schemeClr val="tx1"/>
              </a:solidFill>
            </a:rPr>
            <a:t>Band 4</a:t>
          </a:r>
        </a:p>
      </dsp:txBody>
      <dsp:txXfrm>
        <a:off x="10628777" y="4306595"/>
        <a:ext cx="633052" cy="1213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8CE65-9038-4C92-A530-9046911841FD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B7C69-42CB-4D91-93AE-ADFDFAF85A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515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4C6ED-1A87-5548-96E1-DE2B9A47B4F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549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4C6ED-1A87-5548-96E1-DE2B9A47B4F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858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AAB0-8827-4716-9D1F-27DAE5418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EF7310-CE0F-4D64-8C3E-3493B11E30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E0306-7819-4DEA-BD16-78C81A040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DEC74-C7A4-418B-9E40-DBE111AD7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A5531-AF0A-4467-AD57-F6B7865B8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408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8A472-199D-4240-910E-B9D9D73AB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C8B3F5-BDB1-4E7D-A893-AF482083D9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91018-1C7E-4ABC-AFB9-B9D8FD7B0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07C1A-AD1E-4A90-A280-D34D2EBC9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46A98-B585-429F-AEEC-16E301CA6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779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993212-E10A-4E25-B790-555F445F8B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21FD89-8A32-437A-9711-BE64D9927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1CF551-29C5-4D0A-BAEC-EC0A40A5B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39245-9201-48F8-83CC-47A6F1B9C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5D7E3-9DC7-4844-A054-4EF727B55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435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12E7B-4B3B-42B7-A91B-EB36D9040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D463E-E9CA-4B72-8FCA-BD13A665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01CC6-E962-4FF5-BECB-D2CC8789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84A7C-C359-4D69-8549-F67B55FCE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AD381-5D85-4DAE-AC41-94B04E381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652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29794-252B-4AAB-A067-BF132D213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FF57D0-0592-4E77-8470-F4FEBC4E7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89F46-735B-4FC9-BA2A-AF090CF33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EED6C-4D88-409C-BFDE-ACB18C5A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91A594-59ED-48D5-8BD5-281D54FA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726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FD8A2-C036-4575-8B6E-DCFB79F53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CCABB-B904-4687-ABE5-9D3D472FEE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AEE1A8-6B85-4814-9F91-75C66E5FD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37683-0DAF-4CDC-AFDA-4FDE4698A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E59BC8-96B6-41E4-A9A3-3BB01B11D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D878E-877F-4104-BC75-95354ECCC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885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4F35-B039-43B3-B35C-E50B260EB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2F950D-6242-4E0C-8AC8-9676D8CEA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8B2A3C-DA12-4849-BAE1-5E4760AFCB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95F281-8F01-4B77-BA63-9C8EE4260E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83D11F-11D9-4450-998D-6833C58934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8F15B-D423-42FF-82B5-83C7636EA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5E3AC8-9BF8-431A-B359-20C5E5C15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41621B-BCB9-451B-866E-1EED027B0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699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40710-5A72-4D0A-BA58-706DF13E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F7FC2C-A6CE-4D50-816D-9F5116E52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7838AC-8F55-4433-A4DB-FE81AD1AA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BACB9E-5531-46EE-95A6-0C94FBD6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829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A2E11B-8E2D-4046-8500-AC1163EDA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0F9699-E390-4AE1-8783-55EC26D2D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C9D2-B36E-4480-8163-CD8FA1973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11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C181D-1F58-4047-B9C1-6B8B89959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C7CA2-A9A6-47BF-B967-C95BEC16F6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E30220-DB34-49CE-93EA-1A9F77A5D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B5CE0-6DFA-4CD9-BB47-DD7D74EF8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1DE044-5D62-4ACE-81F8-F889D8E2D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22E369-7625-4435-BC18-EE0110031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636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A52DB-4A53-4B97-AAA6-A329C5C1F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618557-2071-4BE1-B809-CE66819D89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BEB2B-6A58-4746-B98D-9772424EF3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0F1934-F2D4-4086-8C45-35C8DF157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D130CD-E025-4003-A6F4-B8DA92A5F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42823-38FC-4029-AF68-7A52CBA2B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26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F41D11-AF22-4465-9099-D27D481CB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90A62-AC9A-4F8C-B4C4-E4269C75F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32917-386D-4B33-9CC2-0266259A9A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57D7E-AECC-4CD8-A34B-F32416A45AC6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9672A-12C6-4AED-A1F8-613FD3C798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6C724-7138-4A7E-A430-232042C7AA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61C1D-16C0-4CF9-B0DB-B9F9DE06FA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905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3694E8-BEA3-484A-AE5A-51EAE39AD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E907E-315C-F745-8CA6-CE49E976B740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F96D54-1466-4AA2-98E7-2156466C5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Staffordshire and Stoke-on-Trent Integrated Care Board</a:t>
            </a:r>
          </a:p>
          <a:p>
            <a:r>
              <a:rPr lang="en-US" dirty="0"/>
              <a:t>
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044B6E7-4B3B-46AA-9D19-D21C27C986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9306516"/>
              </p:ext>
            </p:extLst>
          </p:nvPr>
        </p:nvGraphicFramePr>
        <p:xfrm>
          <a:off x="572877" y="418640"/>
          <a:ext cx="11501610" cy="5442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D86FA2E-66BA-412D-8671-0F4E34D12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92" y="124350"/>
            <a:ext cx="3447361" cy="834118"/>
          </a:xfrm>
        </p:spPr>
        <p:txBody>
          <a:bodyPr>
            <a:noAutofit/>
          </a:bodyPr>
          <a:lstStyle/>
          <a:p>
            <a:r>
              <a:rPr lang="en-GB" sz="2000" b="0" dirty="0"/>
              <a:t>Finance, Planning and Intelligence Department</a:t>
            </a:r>
          </a:p>
        </p:txBody>
      </p:sp>
    </p:spTree>
    <p:extLst>
      <p:ext uri="{BB962C8B-B14F-4D97-AF65-F5344CB8AC3E}">
        <p14:creationId xmlns:p14="http://schemas.microsoft.com/office/powerpoint/2010/main" val="252327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FB77C7-7429-4E72-9077-BBB8E39AF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E907E-315C-F745-8CA6-CE49E976B740}" type="slidenum">
              <a:rPr lang="en-US" sz="700" smtClean="0">
                <a:solidFill>
                  <a:schemeClr val="tx1"/>
                </a:solidFill>
              </a:rPr>
              <a:pPr/>
              <a:t>2</a:t>
            </a:fld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D97D7-12A5-425C-9522-0924FE7B8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700" dirty="0">
                <a:solidFill>
                  <a:schemeClr val="tx1"/>
                </a:solidFill>
              </a:rPr>
              <a:t>Staffordshire and Stoke-on-Trent Integrated Care Board</a:t>
            </a:r>
          </a:p>
          <a:p>
            <a:r>
              <a:rPr lang="en-US" sz="700" dirty="0">
                <a:solidFill>
                  <a:schemeClr val="tx1"/>
                </a:solidFill>
              </a:rPr>
              <a:t>
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D31E546-EA0B-47D2-95FA-1317A85D8F53}"/>
              </a:ext>
            </a:extLst>
          </p:cNvPr>
          <p:cNvGraphicFramePr/>
          <p:nvPr/>
        </p:nvGraphicFramePr>
        <p:xfrm>
          <a:off x="572877" y="-275420"/>
          <a:ext cx="11369407" cy="6152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1C8E135-AFA1-402E-B4FA-926156A37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92" y="124350"/>
            <a:ext cx="3447361" cy="834118"/>
          </a:xfrm>
        </p:spPr>
        <p:txBody>
          <a:bodyPr>
            <a:noAutofit/>
          </a:bodyPr>
          <a:lstStyle/>
          <a:p>
            <a:r>
              <a:rPr lang="en-GB" sz="2000" b="0" dirty="0"/>
              <a:t>Operational Finance</a:t>
            </a:r>
          </a:p>
        </p:txBody>
      </p:sp>
    </p:spTree>
    <p:extLst>
      <p:ext uri="{BB962C8B-B14F-4D97-AF65-F5344CB8AC3E}">
        <p14:creationId xmlns:p14="http://schemas.microsoft.com/office/powerpoint/2010/main" val="2633504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4D6746AE31F14EBB0F231E0048EFD1" ma:contentTypeVersion="17" ma:contentTypeDescription="Create a new document." ma:contentTypeScope="" ma:versionID="476918badea7f1d55ab166454417baec">
  <xsd:schema xmlns:xsd="http://www.w3.org/2001/XMLSchema" xmlns:xs="http://www.w3.org/2001/XMLSchema" xmlns:p="http://schemas.microsoft.com/office/2006/metadata/properties" xmlns:ns2="19fa4631-68d2-40c1-92e1-b007552a61a4" xmlns:ns3="b59ea096-a16f-4c7a-8810-828c72134bc4" targetNamespace="http://schemas.microsoft.com/office/2006/metadata/properties" ma:root="true" ma:fieldsID="d583a3284068d3f6bf4b2415c583996f" ns2:_="" ns3:_="">
    <xsd:import namespace="19fa4631-68d2-40c1-92e1-b007552a61a4"/>
    <xsd:import namespace="b59ea096-a16f-4c7a-8810-828c72134bc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fa4631-68d2-40c1-92e1-b007552a61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3479394-1f7c-4cc4-ae07-91e44ac6c964}" ma:internalName="TaxCatchAll" ma:showField="CatchAllData" ma:web="19fa4631-68d2-40c1-92e1-b007552a61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9ea096-a16f-4c7a-8810-828c72134b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333d4a4f-1d94-4ad4-bc3a-e2aacad02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fa4631-68d2-40c1-92e1-b007552a61a4" xsi:nil="true"/>
    <lcf76f155ced4ddcb4097134ff3c332f xmlns="b59ea096-a16f-4c7a-8810-828c72134bc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6BA3F93-C957-4FA2-9665-D8752DE82E45}"/>
</file>

<file path=customXml/itemProps2.xml><?xml version="1.0" encoding="utf-8"?>
<ds:datastoreItem xmlns:ds="http://schemas.openxmlformats.org/officeDocument/2006/customXml" ds:itemID="{36F75F4E-ED3C-49AC-97B8-D092F305575F}"/>
</file>

<file path=customXml/itemProps3.xml><?xml version="1.0" encoding="utf-8"?>
<ds:datastoreItem xmlns:ds="http://schemas.openxmlformats.org/officeDocument/2006/customXml" ds:itemID="{D6616F3A-8712-4F4A-B032-7E8E609F0089}"/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254</Words>
  <Application>Microsoft Office PowerPoint</Application>
  <PresentationFormat>Widescreen</PresentationFormat>
  <Paragraphs>78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Finance, Planning and Intelligence Department</vt:lpstr>
      <vt:lpstr>Operational Finance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Finance, Planning and Intelligence Department</dc:title>
  <dc:creator>David Skelton (QNC) SSOT ICB</dc:creator>
  <cp:lastModifiedBy>David Skelton (QNC) SSOT ICB</cp:lastModifiedBy>
  <cp:revision>1</cp:revision>
  <dcterms:created xsi:type="dcterms:W3CDTF">2023-02-20T09:16:30Z</dcterms:created>
  <dcterms:modified xsi:type="dcterms:W3CDTF">2023-02-20T09:20:01Z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0x010100A74D6746AE31F14EBB0F231E0048EFD1</vt:lpwstr>
  </property>
</Properties>
</file>