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4A71"/>
    <a:srgbClr val="4072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531756-D27D-416E-88D3-B4D58E6A2AEB}" v="22" dt="2024-09-09T17:11:13.3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4" d="100"/>
          <a:sy n="104" d="100"/>
        </p:scale>
        <p:origin x="144"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ica Perkins (QNC) SSOT ICB" userId="2e7cd41b-f6de-42ad-8791-861bdd450dde" providerId="ADAL" clId="{75531756-D27D-416E-88D3-B4D58E6A2AEB}"/>
    <pc:docChg chg="undo custSel addSld delSld modSld">
      <pc:chgData name="Jessica Perkins (QNC) SSOT ICB" userId="2e7cd41b-f6de-42ad-8791-861bdd450dde" providerId="ADAL" clId="{75531756-D27D-416E-88D3-B4D58E6A2AEB}" dt="2024-09-09T17:11:24.054" v="536" actId="1076"/>
      <pc:docMkLst>
        <pc:docMk/>
      </pc:docMkLst>
      <pc:sldChg chg="addSp delSp modSp del mod">
        <pc:chgData name="Jessica Perkins (QNC) SSOT ICB" userId="2e7cd41b-f6de-42ad-8791-861bdd450dde" providerId="ADAL" clId="{75531756-D27D-416E-88D3-B4D58E6A2AEB}" dt="2024-08-29T16:29:57.908" v="216" actId="2696"/>
        <pc:sldMkLst>
          <pc:docMk/>
          <pc:sldMk cId="1357326188" sldId="256"/>
        </pc:sldMkLst>
        <pc:spChg chg="mod">
          <ac:chgData name="Jessica Perkins (QNC) SSOT ICB" userId="2e7cd41b-f6de-42ad-8791-861bdd450dde" providerId="ADAL" clId="{75531756-D27D-416E-88D3-B4D58E6A2AEB}" dt="2024-08-29T13:28:17.956" v="105" actId="1076"/>
          <ac:spMkLst>
            <pc:docMk/>
            <pc:sldMk cId="1357326188" sldId="256"/>
            <ac:spMk id="4" creationId="{BF103572-B1DD-5968-8C82-F07E6611D754}"/>
          </ac:spMkLst>
        </pc:spChg>
        <pc:spChg chg="del mod">
          <ac:chgData name="Jessica Perkins (QNC) SSOT ICB" userId="2e7cd41b-f6de-42ad-8791-861bdd450dde" providerId="ADAL" clId="{75531756-D27D-416E-88D3-B4D58E6A2AEB}" dt="2024-08-29T10:11:36.658" v="60" actId="478"/>
          <ac:spMkLst>
            <pc:docMk/>
            <pc:sldMk cId="1357326188" sldId="256"/>
            <ac:spMk id="5" creationId="{73A522F2-C17C-7614-B8E8-1462A5BA8958}"/>
          </ac:spMkLst>
        </pc:spChg>
        <pc:spChg chg="del mod">
          <ac:chgData name="Jessica Perkins (QNC) SSOT ICB" userId="2e7cd41b-f6de-42ad-8791-861bdd450dde" providerId="ADAL" clId="{75531756-D27D-416E-88D3-B4D58E6A2AEB}" dt="2024-08-29T10:11:35.681" v="59" actId="478"/>
          <ac:spMkLst>
            <pc:docMk/>
            <pc:sldMk cId="1357326188" sldId="256"/>
            <ac:spMk id="6" creationId="{AA21A402-3D0F-9CD8-E595-ABCF56EE340F}"/>
          </ac:spMkLst>
        </pc:spChg>
        <pc:spChg chg="mod">
          <ac:chgData name="Jessica Perkins (QNC) SSOT ICB" userId="2e7cd41b-f6de-42ad-8791-861bdd450dde" providerId="ADAL" clId="{75531756-D27D-416E-88D3-B4D58E6A2AEB}" dt="2024-08-29T13:28:17.956" v="105" actId="1076"/>
          <ac:spMkLst>
            <pc:docMk/>
            <pc:sldMk cId="1357326188" sldId="256"/>
            <ac:spMk id="10" creationId="{5FC6E110-5C0F-CEF5-FA34-EB69F713354F}"/>
          </ac:spMkLst>
        </pc:spChg>
        <pc:spChg chg="mod">
          <ac:chgData name="Jessica Perkins (QNC) SSOT ICB" userId="2e7cd41b-f6de-42ad-8791-861bdd450dde" providerId="ADAL" clId="{75531756-D27D-416E-88D3-B4D58E6A2AEB}" dt="2024-08-29T13:28:17.956" v="105" actId="1076"/>
          <ac:spMkLst>
            <pc:docMk/>
            <pc:sldMk cId="1357326188" sldId="256"/>
            <ac:spMk id="11" creationId="{FAD81C9D-8F56-4612-AD8F-41D6D3E62C90}"/>
          </ac:spMkLst>
        </pc:spChg>
        <pc:spChg chg="mod">
          <ac:chgData name="Jessica Perkins (QNC) SSOT ICB" userId="2e7cd41b-f6de-42ad-8791-861bdd450dde" providerId="ADAL" clId="{75531756-D27D-416E-88D3-B4D58E6A2AEB}" dt="2024-08-29T13:27:21.675" v="104" actId="1076"/>
          <ac:spMkLst>
            <pc:docMk/>
            <pc:sldMk cId="1357326188" sldId="256"/>
            <ac:spMk id="13" creationId="{023518BE-0043-716A-AF44-A8DD718D5EA4}"/>
          </ac:spMkLst>
        </pc:spChg>
        <pc:spChg chg="mod">
          <ac:chgData name="Jessica Perkins (QNC) SSOT ICB" userId="2e7cd41b-f6de-42ad-8791-861bdd450dde" providerId="ADAL" clId="{75531756-D27D-416E-88D3-B4D58E6A2AEB}" dt="2024-08-29T13:28:17.956" v="105" actId="1076"/>
          <ac:spMkLst>
            <pc:docMk/>
            <pc:sldMk cId="1357326188" sldId="256"/>
            <ac:spMk id="14" creationId="{7A40ECE9-55CC-656A-F43C-42B888D91097}"/>
          </ac:spMkLst>
        </pc:spChg>
        <pc:spChg chg="mod">
          <ac:chgData name="Jessica Perkins (QNC) SSOT ICB" userId="2e7cd41b-f6de-42ad-8791-861bdd450dde" providerId="ADAL" clId="{75531756-D27D-416E-88D3-B4D58E6A2AEB}" dt="2024-08-29T13:28:17.956" v="105" actId="1076"/>
          <ac:spMkLst>
            <pc:docMk/>
            <pc:sldMk cId="1357326188" sldId="256"/>
            <ac:spMk id="16" creationId="{01244991-4AD8-5970-61F7-7D5BCD190652}"/>
          </ac:spMkLst>
        </pc:spChg>
        <pc:spChg chg="mod">
          <ac:chgData name="Jessica Perkins (QNC) SSOT ICB" userId="2e7cd41b-f6de-42ad-8791-861bdd450dde" providerId="ADAL" clId="{75531756-D27D-416E-88D3-B4D58E6A2AEB}" dt="2024-08-29T13:28:29.099" v="107" actId="1076"/>
          <ac:spMkLst>
            <pc:docMk/>
            <pc:sldMk cId="1357326188" sldId="256"/>
            <ac:spMk id="18" creationId="{2E612CA0-2EC7-F08E-4E18-685E76EA9512}"/>
          </ac:spMkLst>
        </pc:spChg>
        <pc:spChg chg="mod">
          <ac:chgData name="Jessica Perkins (QNC) SSOT ICB" userId="2e7cd41b-f6de-42ad-8791-861bdd450dde" providerId="ADAL" clId="{75531756-D27D-416E-88D3-B4D58E6A2AEB}" dt="2024-08-29T13:28:29.099" v="107" actId="1076"/>
          <ac:spMkLst>
            <pc:docMk/>
            <pc:sldMk cId="1357326188" sldId="256"/>
            <ac:spMk id="19" creationId="{BEF78218-3D3E-B581-FF91-EEF70BC87454}"/>
          </ac:spMkLst>
        </pc:spChg>
        <pc:spChg chg="mod">
          <ac:chgData name="Jessica Perkins (QNC) SSOT ICB" userId="2e7cd41b-f6de-42ad-8791-861bdd450dde" providerId="ADAL" clId="{75531756-D27D-416E-88D3-B4D58E6A2AEB}" dt="2024-08-29T13:28:29.099" v="107" actId="1076"/>
          <ac:spMkLst>
            <pc:docMk/>
            <pc:sldMk cId="1357326188" sldId="256"/>
            <ac:spMk id="20" creationId="{05D04F81-61FF-6219-2E10-D7FE00A94152}"/>
          </ac:spMkLst>
        </pc:spChg>
        <pc:spChg chg="add mod ord">
          <ac:chgData name="Jessica Perkins (QNC) SSOT ICB" userId="2e7cd41b-f6de-42ad-8791-861bdd450dde" providerId="ADAL" clId="{75531756-D27D-416E-88D3-B4D58E6A2AEB}" dt="2024-08-29T13:28:24.081" v="106" actId="1076"/>
          <ac:spMkLst>
            <pc:docMk/>
            <pc:sldMk cId="1357326188" sldId="256"/>
            <ac:spMk id="22" creationId="{B3DEFAA9-4910-9B8D-C36D-D4B64C996A05}"/>
          </ac:spMkLst>
        </pc:spChg>
        <pc:spChg chg="add mod">
          <ac:chgData name="Jessica Perkins (QNC) SSOT ICB" userId="2e7cd41b-f6de-42ad-8791-861bdd450dde" providerId="ADAL" clId="{75531756-D27D-416E-88D3-B4D58E6A2AEB}" dt="2024-08-29T13:28:24.081" v="106" actId="1076"/>
          <ac:spMkLst>
            <pc:docMk/>
            <pc:sldMk cId="1357326188" sldId="256"/>
            <ac:spMk id="23" creationId="{7BC06B7B-01F6-9B49-CAAA-E7CDA48F3D17}"/>
          </ac:spMkLst>
        </pc:spChg>
        <pc:spChg chg="add mod">
          <ac:chgData name="Jessica Perkins (QNC) SSOT ICB" userId="2e7cd41b-f6de-42ad-8791-861bdd450dde" providerId="ADAL" clId="{75531756-D27D-416E-88D3-B4D58E6A2AEB}" dt="2024-08-29T13:28:24.081" v="106" actId="1076"/>
          <ac:spMkLst>
            <pc:docMk/>
            <pc:sldMk cId="1357326188" sldId="256"/>
            <ac:spMk id="24" creationId="{1CDE13FE-5589-A4B0-8195-B1BD8E5AD795}"/>
          </ac:spMkLst>
        </pc:spChg>
        <pc:picChg chg="mod">
          <ac:chgData name="Jessica Perkins (QNC) SSOT ICB" userId="2e7cd41b-f6de-42ad-8791-861bdd450dde" providerId="ADAL" clId="{75531756-D27D-416E-88D3-B4D58E6A2AEB}" dt="2024-08-29T13:28:17.956" v="105" actId="1076"/>
          <ac:picMkLst>
            <pc:docMk/>
            <pc:sldMk cId="1357326188" sldId="256"/>
            <ac:picMk id="7" creationId="{4901592F-8749-9DBB-968D-7803E6D56887}"/>
          </ac:picMkLst>
        </pc:picChg>
        <pc:picChg chg="mod">
          <ac:chgData name="Jessica Perkins (QNC) SSOT ICB" userId="2e7cd41b-f6de-42ad-8791-861bdd450dde" providerId="ADAL" clId="{75531756-D27D-416E-88D3-B4D58E6A2AEB}" dt="2024-08-29T13:28:17.956" v="105" actId="1076"/>
          <ac:picMkLst>
            <pc:docMk/>
            <pc:sldMk cId="1357326188" sldId="256"/>
            <ac:picMk id="8" creationId="{A48246BC-8EAD-E826-D2AB-AC9C01F75E7F}"/>
          </ac:picMkLst>
        </pc:picChg>
      </pc:sldChg>
      <pc:sldChg chg="add del setBg">
        <pc:chgData name="Jessica Perkins (QNC) SSOT ICB" userId="2e7cd41b-f6de-42ad-8791-861bdd450dde" providerId="ADAL" clId="{75531756-D27D-416E-88D3-B4D58E6A2AEB}" dt="2024-08-29T10:15:03.131" v="99" actId="47"/>
        <pc:sldMkLst>
          <pc:docMk/>
          <pc:sldMk cId="3225369159" sldId="257"/>
        </pc:sldMkLst>
      </pc:sldChg>
      <pc:sldChg chg="addSp delSp modSp add mod">
        <pc:chgData name="Jessica Perkins (QNC) SSOT ICB" userId="2e7cd41b-f6de-42ad-8791-861bdd450dde" providerId="ADAL" clId="{75531756-D27D-416E-88D3-B4D58E6A2AEB}" dt="2024-09-09T17:11:24.054" v="536" actId="1076"/>
        <pc:sldMkLst>
          <pc:docMk/>
          <pc:sldMk cId="3820087402" sldId="257"/>
        </pc:sldMkLst>
        <pc:spChg chg="add mod">
          <ac:chgData name="Jessica Perkins (QNC) SSOT ICB" userId="2e7cd41b-f6de-42ad-8791-861bdd450dde" providerId="ADAL" clId="{75531756-D27D-416E-88D3-B4D58E6A2AEB}" dt="2024-08-29T16:29:00.489" v="206" actId="1076"/>
          <ac:spMkLst>
            <pc:docMk/>
            <pc:sldMk cId="3820087402" sldId="257"/>
            <ac:spMk id="2" creationId="{AA0E0B34-C7C3-2CAE-83FA-42A806E62898}"/>
          </ac:spMkLst>
        </pc:spChg>
        <pc:spChg chg="add mod">
          <ac:chgData name="Jessica Perkins (QNC) SSOT ICB" userId="2e7cd41b-f6de-42ad-8791-861bdd450dde" providerId="ADAL" clId="{75531756-D27D-416E-88D3-B4D58E6A2AEB}" dt="2024-08-29T16:29:46.737" v="215" actId="1076"/>
          <ac:spMkLst>
            <pc:docMk/>
            <pc:sldMk cId="3820087402" sldId="257"/>
            <ac:spMk id="3" creationId="{5BFEA664-6EA0-8250-1EBA-AAE189052A43}"/>
          </ac:spMkLst>
        </pc:spChg>
        <pc:spChg chg="mod">
          <ac:chgData name="Jessica Perkins (QNC) SSOT ICB" userId="2e7cd41b-f6de-42ad-8791-861bdd450dde" providerId="ADAL" clId="{75531756-D27D-416E-88D3-B4D58E6A2AEB}" dt="2024-09-04T16:20:24.150" v="303" actId="1076"/>
          <ac:spMkLst>
            <pc:docMk/>
            <pc:sldMk cId="3820087402" sldId="257"/>
            <ac:spMk id="4" creationId="{BF103572-B1DD-5968-8C82-F07E6611D754}"/>
          </ac:spMkLst>
        </pc:spChg>
        <pc:spChg chg="add mod ord">
          <ac:chgData name="Jessica Perkins (QNC) SSOT ICB" userId="2e7cd41b-f6de-42ad-8791-861bdd450dde" providerId="ADAL" clId="{75531756-D27D-416E-88D3-B4D58E6A2AEB}" dt="2024-09-09T17:10:27.149" v="530" actId="207"/>
          <ac:spMkLst>
            <pc:docMk/>
            <pc:sldMk cId="3820087402" sldId="257"/>
            <ac:spMk id="5" creationId="{C5702289-98B9-832B-F117-8303ADD33213}"/>
          </ac:spMkLst>
        </pc:spChg>
        <pc:spChg chg="mod">
          <ac:chgData name="Jessica Perkins (QNC) SSOT ICB" userId="2e7cd41b-f6de-42ad-8791-861bdd450dde" providerId="ADAL" clId="{75531756-D27D-416E-88D3-B4D58E6A2AEB}" dt="2024-09-04T16:33:57.503" v="467" actId="1076"/>
          <ac:spMkLst>
            <pc:docMk/>
            <pc:sldMk cId="3820087402" sldId="257"/>
            <ac:spMk id="10" creationId="{5FC6E110-5C0F-CEF5-FA34-EB69F713354F}"/>
          </ac:spMkLst>
        </pc:spChg>
        <pc:spChg chg="mod">
          <ac:chgData name="Jessica Perkins (QNC) SSOT ICB" userId="2e7cd41b-f6de-42ad-8791-861bdd450dde" providerId="ADAL" clId="{75531756-D27D-416E-88D3-B4D58E6A2AEB}" dt="2024-09-04T16:20:26.942" v="304" actId="1076"/>
          <ac:spMkLst>
            <pc:docMk/>
            <pc:sldMk cId="3820087402" sldId="257"/>
            <ac:spMk id="11" creationId="{FAD81C9D-8F56-4612-AD8F-41D6D3E62C90}"/>
          </ac:spMkLst>
        </pc:spChg>
        <pc:spChg chg="del mod">
          <ac:chgData name="Jessica Perkins (QNC) SSOT ICB" userId="2e7cd41b-f6de-42ad-8791-861bdd450dde" providerId="ADAL" clId="{75531756-D27D-416E-88D3-B4D58E6A2AEB}" dt="2024-08-29T16:23:24.864" v="123" actId="478"/>
          <ac:spMkLst>
            <pc:docMk/>
            <pc:sldMk cId="3820087402" sldId="257"/>
            <ac:spMk id="12" creationId="{A835071E-7659-562C-602E-DBD44D0081E2}"/>
          </ac:spMkLst>
        </pc:spChg>
        <pc:spChg chg="mod">
          <ac:chgData name="Jessica Perkins (QNC) SSOT ICB" userId="2e7cd41b-f6de-42ad-8791-861bdd450dde" providerId="ADAL" clId="{75531756-D27D-416E-88D3-B4D58E6A2AEB}" dt="2024-08-29T16:28:23.339" v="201" actId="1076"/>
          <ac:spMkLst>
            <pc:docMk/>
            <pc:sldMk cId="3820087402" sldId="257"/>
            <ac:spMk id="13" creationId="{023518BE-0043-716A-AF44-A8DD718D5EA4}"/>
          </ac:spMkLst>
        </pc:spChg>
        <pc:spChg chg="mod">
          <ac:chgData name="Jessica Perkins (QNC) SSOT ICB" userId="2e7cd41b-f6de-42ad-8791-861bdd450dde" providerId="ADAL" clId="{75531756-D27D-416E-88D3-B4D58E6A2AEB}" dt="2024-09-04T16:19:03.353" v="288" actId="1076"/>
          <ac:spMkLst>
            <pc:docMk/>
            <pc:sldMk cId="3820087402" sldId="257"/>
            <ac:spMk id="14" creationId="{7A40ECE9-55CC-656A-F43C-42B888D91097}"/>
          </ac:spMkLst>
        </pc:spChg>
        <pc:spChg chg="mod">
          <ac:chgData name="Jessica Perkins (QNC) SSOT ICB" userId="2e7cd41b-f6de-42ad-8791-861bdd450dde" providerId="ADAL" clId="{75531756-D27D-416E-88D3-B4D58E6A2AEB}" dt="2024-09-04T16:33:53.219" v="466" actId="14100"/>
          <ac:spMkLst>
            <pc:docMk/>
            <pc:sldMk cId="3820087402" sldId="257"/>
            <ac:spMk id="16" creationId="{01244991-4AD8-5970-61F7-7D5BCD190652}"/>
          </ac:spMkLst>
        </pc:spChg>
        <pc:spChg chg="mod">
          <ac:chgData name="Jessica Perkins (QNC) SSOT ICB" userId="2e7cd41b-f6de-42ad-8791-861bdd450dde" providerId="ADAL" clId="{75531756-D27D-416E-88D3-B4D58E6A2AEB}" dt="2024-08-29T16:30:03.003" v="217" actId="113"/>
          <ac:spMkLst>
            <pc:docMk/>
            <pc:sldMk cId="3820087402" sldId="257"/>
            <ac:spMk id="18" creationId="{2E612CA0-2EC7-F08E-4E18-685E76EA9512}"/>
          </ac:spMkLst>
        </pc:spChg>
        <pc:spChg chg="mod">
          <ac:chgData name="Jessica Perkins (QNC) SSOT ICB" userId="2e7cd41b-f6de-42ad-8791-861bdd450dde" providerId="ADAL" clId="{75531756-D27D-416E-88D3-B4D58E6A2AEB}" dt="2024-08-29T16:26:47.509" v="178" actId="1076"/>
          <ac:spMkLst>
            <pc:docMk/>
            <pc:sldMk cId="3820087402" sldId="257"/>
            <ac:spMk id="19" creationId="{BEF78218-3D3E-B581-FF91-EEF70BC87454}"/>
          </ac:spMkLst>
        </pc:spChg>
        <pc:spChg chg="mod">
          <ac:chgData name="Jessica Perkins (QNC) SSOT ICB" userId="2e7cd41b-f6de-42ad-8791-861bdd450dde" providerId="ADAL" clId="{75531756-D27D-416E-88D3-B4D58E6A2AEB}" dt="2024-08-29T16:29:23.897" v="211" actId="14100"/>
          <ac:spMkLst>
            <pc:docMk/>
            <pc:sldMk cId="3820087402" sldId="257"/>
            <ac:spMk id="20" creationId="{05D04F81-61FF-6219-2E10-D7FE00A94152}"/>
          </ac:spMkLst>
        </pc:spChg>
        <pc:spChg chg="mod">
          <ac:chgData name="Jessica Perkins (QNC) SSOT ICB" userId="2e7cd41b-f6de-42ad-8791-861bdd450dde" providerId="ADAL" clId="{75531756-D27D-416E-88D3-B4D58E6A2AEB}" dt="2024-09-04T16:21:30.525" v="312" actId="113"/>
          <ac:spMkLst>
            <pc:docMk/>
            <pc:sldMk cId="3820087402" sldId="257"/>
            <ac:spMk id="22" creationId="{B3DEFAA9-4910-9B8D-C36D-D4B64C996A05}"/>
          </ac:spMkLst>
        </pc:spChg>
        <pc:spChg chg="mod">
          <ac:chgData name="Jessica Perkins (QNC) SSOT ICB" userId="2e7cd41b-f6de-42ad-8791-861bdd450dde" providerId="ADAL" clId="{75531756-D27D-416E-88D3-B4D58E6A2AEB}" dt="2024-08-29T16:29:36.221" v="214" actId="1076"/>
          <ac:spMkLst>
            <pc:docMk/>
            <pc:sldMk cId="3820087402" sldId="257"/>
            <ac:spMk id="23" creationId="{7BC06B7B-01F6-9B49-CAAA-E7CDA48F3D17}"/>
          </ac:spMkLst>
        </pc:spChg>
        <pc:spChg chg="del mod">
          <ac:chgData name="Jessica Perkins (QNC) SSOT ICB" userId="2e7cd41b-f6de-42ad-8791-861bdd450dde" providerId="ADAL" clId="{75531756-D27D-416E-88D3-B4D58E6A2AEB}" dt="2024-08-29T16:25:59.698" v="164" actId="478"/>
          <ac:spMkLst>
            <pc:docMk/>
            <pc:sldMk cId="3820087402" sldId="257"/>
            <ac:spMk id="24" creationId="{1CDE13FE-5589-A4B0-8195-B1BD8E5AD795}"/>
          </ac:spMkLst>
        </pc:spChg>
        <pc:picChg chg="add del mod">
          <ac:chgData name="Jessica Perkins (QNC) SSOT ICB" userId="2e7cd41b-f6de-42ad-8791-861bdd450dde" providerId="ADAL" clId="{75531756-D27D-416E-88D3-B4D58E6A2AEB}" dt="2024-09-04T16:19:48.742" v="294" actId="478"/>
          <ac:picMkLst>
            <pc:docMk/>
            <pc:sldMk cId="3820087402" sldId="257"/>
            <ac:picMk id="6" creationId="{3CCC9E98-62CE-B0B5-6C45-DB4FBE469D59}"/>
          </ac:picMkLst>
        </pc:picChg>
        <pc:picChg chg="del mod">
          <ac:chgData name="Jessica Perkins (QNC) SSOT ICB" userId="2e7cd41b-f6de-42ad-8791-861bdd450dde" providerId="ADAL" clId="{75531756-D27D-416E-88D3-B4D58E6A2AEB}" dt="2024-09-04T16:14:26.813" v="240" actId="478"/>
          <ac:picMkLst>
            <pc:docMk/>
            <pc:sldMk cId="3820087402" sldId="257"/>
            <ac:picMk id="7" creationId="{4901592F-8749-9DBB-968D-7803E6D56887}"/>
          </ac:picMkLst>
        </pc:picChg>
        <pc:picChg chg="add mod">
          <ac:chgData name="Jessica Perkins (QNC) SSOT ICB" userId="2e7cd41b-f6de-42ad-8791-861bdd450dde" providerId="ADAL" clId="{75531756-D27D-416E-88D3-B4D58E6A2AEB}" dt="2024-09-09T17:11:24.054" v="536" actId="1076"/>
          <ac:picMkLst>
            <pc:docMk/>
            <pc:sldMk cId="3820087402" sldId="257"/>
            <ac:picMk id="12" creationId="{823649CE-81CD-0CB6-F7DD-32B061BE7D54}"/>
          </ac:picMkLst>
        </pc:picChg>
      </pc:sldChg>
      <pc:sldChg chg="addSp delSp modSp add mod">
        <pc:chgData name="Jessica Perkins (QNC) SSOT ICB" userId="2e7cd41b-f6de-42ad-8791-861bdd450dde" providerId="ADAL" clId="{75531756-D27D-416E-88D3-B4D58E6A2AEB}" dt="2024-09-09T17:11:18.862" v="535" actId="1076"/>
        <pc:sldMkLst>
          <pc:docMk/>
          <pc:sldMk cId="2110066131" sldId="258"/>
        </pc:sldMkLst>
        <pc:spChg chg="mod">
          <ac:chgData name="Jessica Perkins (QNC) SSOT ICB" userId="2e7cd41b-f6de-42ad-8791-861bdd450dde" providerId="ADAL" clId="{75531756-D27D-416E-88D3-B4D58E6A2AEB}" dt="2024-09-09T17:10:00.033" v="522" actId="1076"/>
          <ac:spMkLst>
            <pc:docMk/>
            <pc:sldMk cId="2110066131" sldId="258"/>
            <ac:spMk id="2" creationId="{AA0E0B34-C7C3-2CAE-83FA-42A806E62898}"/>
          </ac:spMkLst>
        </pc:spChg>
        <pc:spChg chg="del mod">
          <ac:chgData name="Jessica Perkins (QNC) SSOT ICB" userId="2e7cd41b-f6de-42ad-8791-861bdd450dde" providerId="ADAL" clId="{75531756-D27D-416E-88D3-B4D58E6A2AEB}" dt="2024-09-04T16:23:22.523" v="350" actId="478"/>
          <ac:spMkLst>
            <pc:docMk/>
            <pc:sldMk cId="2110066131" sldId="258"/>
            <ac:spMk id="3" creationId="{5BFEA664-6EA0-8250-1EBA-AAE189052A43}"/>
          </ac:spMkLst>
        </pc:spChg>
        <pc:spChg chg="add mod ord">
          <ac:chgData name="Jessica Perkins (QNC) SSOT ICB" userId="2e7cd41b-f6de-42ad-8791-861bdd450dde" providerId="ADAL" clId="{75531756-D27D-416E-88D3-B4D58E6A2AEB}" dt="2024-09-09T17:11:18.862" v="535" actId="1076"/>
          <ac:spMkLst>
            <pc:docMk/>
            <pc:sldMk cId="2110066131" sldId="258"/>
            <ac:spMk id="3" creationId="{CF68BD47-1DB7-CDCC-DBDC-FF27B27CA70B}"/>
          </ac:spMkLst>
        </pc:spChg>
        <pc:spChg chg="del">
          <ac:chgData name="Jessica Perkins (QNC) SSOT ICB" userId="2e7cd41b-f6de-42ad-8791-861bdd450dde" providerId="ADAL" clId="{75531756-D27D-416E-88D3-B4D58E6A2AEB}" dt="2024-09-04T16:16:54.326" v="256" actId="478"/>
          <ac:spMkLst>
            <pc:docMk/>
            <pc:sldMk cId="2110066131" sldId="258"/>
            <ac:spMk id="4" creationId="{BF103572-B1DD-5968-8C82-F07E6611D754}"/>
          </ac:spMkLst>
        </pc:spChg>
        <pc:spChg chg="add mod">
          <ac:chgData name="Jessica Perkins (QNC) SSOT ICB" userId="2e7cd41b-f6de-42ad-8791-861bdd450dde" providerId="ADAL" clId="{75531756-D27D-416E-88D3-B4D58E6A2AEB}" dt="2024-09-09T17:09:41.750" v="517" actId="1076"/>
          <ac:spMkLst>
            <pc:docMk/>
            <pc:sldMk cId="2110066131" sldId="258"/>
            <ac:spMk id="5" creationId="{3E658689-11E9-14ED-0785-D0706A5EF95C}"/>
          </ac:spMkLst>
        </pc:spChg>
        <pc:spChg chg="add mod">
          <ac:chgData name="Jessica Perkins (QNC) SSOT ICB" userId="2e7cd41b-f6de-42ad-8791-861bdd450dde" providerId="ADAL" clId="{75531756-D27D-416E-88D3-B4D58E6A2AEB}" dt="2024-09-04T16:38:03.786" v="490" actId="1076"/>
          <ac:spMkLst>
            <pc:docMk/>
            <pc:sldMk cId="2110066131" sldId="258"/>
            <ac:spMk id="6" creationId="{B0F41915-3F35-BBD0-AC2C-427C669151D0}"/>
          </ac:spMkLst>
        </pc:spChg>
        <pc:spChg chg="mod">
          <ac:chgData name="Jessica Perkins (QNC) SSOT ICB" userId="2e7cd41b-f6de-42ad-8791-861bdd450dde" providerId="ADAL" clId="{75531756-D27D-416E-88D3-B4D58E6A2AEB}" dt="2024-09-09T17:09:49.691" v="519" actId="1076"/>
          <ac:spMkLst>
            <pc:docMk/>
            <pc:sldMk cId="2110066131" sldId="258"/>
            <ac:spMk id="10" creationId="{5FC6E110-5C0F-CEF5-FA34-EB69F713354F}"/>
          </ac:spMkLst>
        </pc:spChg>
        <pc:spChg chg="del mod">
          <ac:chgData name="Jessica Perkins (QNC) SSOT ICB" userId="2e7cd41b-f6de-42ad-8791-861bdd450dde" providerId="ADAL" clId="{75531756-D27D-416E-88D3-B4D58E6A2AEB}" dt="2024-09-04T16:16:56.011" v="257" actId="478"/>
          <ac:spMkLst>
            <pc:docMk/>
            <pc:sldMk cId="2110066131" sldId="258"/>
            <ac:spMk id="11" creationId="{FAD81C9D-8F56-4612-AD8F-41D6D3E62C90}"/>
          </ac:spMkLst>
        </pc:spChg>
        <pc:spChg chg="add mod">
          <ac:chgData name="Jessica Perkins (QNC) SSOT ICB" userId="2e7cd41b-f6de-42ad-8791-861bdd450dde" providerId="ADAL" clId="{75531756-D27D-416E-88D3-B4D58E6A2AEB}" dt="2024-09-04T16:38:03.786" v="490" actId="1076"/>
          <ac:spMkLst>
            <pc:docMk/>
            <pc:sldMk cId="2110066131" sldId="258"/>
            <ac:spMk id="12" creationId="{5745AF03-0464-4679-C7A8-1DFB07FBF479}"/>
          </ac:spMkLst>
        </pc:spChg>
        <pc:spChg chg="mod">
          <ac:chgData name="Jessica Perkins (QNC) SSOT ICB" userId="2e7cd41b-f6de-42ad-8791-861bdd450dde" providerId="ADAL" clId="{75531756-D27D-416E-88D3-B4D58E6A2AEB}" dt="2024-09-09T17:09:47.647" v="518" actId="1076"/>
          <ac:spMkLst>
            <pc:docMk/>
            <pc:sldMk cId="2110066131" sldId="258"/>
            <ac:spMk id="14" creationId="{7A40ECE9-55CC-656A-F43C-42B888D91097}"/>
          </ac:spMkLst>
        </pc:spChg>
        <pc:spChg chg="add mod ord">
          <ac:chgData name="Jessica Perkins (QNC) SSOT ICB" userId="2e7cd41b-f6de-42ad-8791-861bdd450dde" providerId="ADAL" clId="{75531756-D27D-416E-88D3-B4D58E6A2AEB}" dt="2024-09-04T16:38:03.786" v="490" actId="1076"/>
          <ac:spMkLst>
            <pc:docMk/>
            <pc:sldMk cId="2110066131" sldId="258"/>
            <ac:spMk id="15" creationId="{1B33B8DC-5A6B-21EC-F137-26FF668C7FF1}"/>
          </ac:spMkLst>
        </pc:spChg>
        <pc:spChg chg="mod">
          <ac:chgData name="Jessica Perkins (QNC) SSOT ICB" userId="2e7cd41b-f6de-42ad-8791-861bdd450dde" providerId="ADAL" clId="{75531756-D27D-416E-88D3-B4D58E6A2AEB}" dt="2024-09-09T17:09:47.647" v="518" actId="1076"/>
          <ac:spMkLst>
            <pc:docMk/>
            <pc:sldMk cId="2110066131" sldId="258"/>
            <ac:spMk id="16" creationId="{01244991-4AD8-5970-61F7-7D5BCD190652}"/>
          </ac:spMkLst>
        </pc:spChg>
        <pc:spChg chg="add mod">
          <ac:chgData name="Jessica Perkins (QNC) SSOT ICB" userId="2e7cd41b-f6de-42ad-8791-861bdd450dde" providerId="ADAL" clId="{75531756-D27D-416E-88D3-B4D58E6A2AEB}" dt="2024-09-09T17:09:29.722" v="511" actId="1076"/>
          <ac:spMkLst>
            <pc:docMk/>
            <pc:sldMk cId="2110066131" sldId="258"/>
            <ac:spMk id="17" creationId="{8E617277-185B-DE35-AE4D-2847D32DA35C}"/>
          </ac:spMkLst>
        </pc:spChg>
        <pc:spChg chg="mod">
          <ac:chgData name="Jessica Perkins (QNC) SSOT ICB" userId="2e7cd41b-f6de-42ad-8791-861bdd450dde" providerId="ADAL" clId="{75531756-D27D-416E-88D3-B4D58E6A2AEB}" dt="2024-09-09T17:09:25.346" v="510" actId="1076"/>
          <ac:spMkLst>
            <pc:docMk/>
            <pc:sldMk cId="2110066131" sldId="258"/>
            <ac:spMk id="18" creationId="{2E612CA0-2EC7-F08E-4E18-685E76EA9512}"/>
          </ac:spMkLst>
        </pc:spChg>
        <pc:spChg chg="del">
          <ac:chgData name="Jessica Perkins (QNC) SSOT ICB" userId="2e7cd41b-f6de-42ad-8791-861bdd450dde" providerId="ADAL" clId="{75531756-D27D-416E-88D3-B4D58E6A2AEB}" dt="2024-09-04T16:23:33.234" v="355" actId="478"/>
          <ac:spMkLst>
            <pc:docMk/>
            <pc:sldMk cId="2110066131" sldId="258"/>
            <ac:spMk id="19" creationId="{BEF78218-3D3E-B581-FF91-EEF70BC87454}"/>
          </ac:spMkLst>
        </pc:spChg>
        <pc:spChg chg="mod">
          <ac:chgData name="Jessica Perkins (QNC) SSOT ICB" userId="2e7cd41b-f6de-42ad-8791-861bdd450dde" providerId="ADAL" clId="{75531756-D27D-416E-88D3-B4D58E6A2AEB}" dt="2024-09-09T17:09:25.346" v="510" actId="1076"/>
          <ac:spMkLst>
            <pc:docMk/>
            <pc:sldMk cId="2110066131" sldId="258"/>
            <ac:spMk id="20" creationId="{05D04F81-61FF-6219-2E10-D7FE00A94152}"/>
          </ac:spMkLst>
        </pc:spChg>
        <pc:spChg chg="del mod">
          <ac:chgData name="Jessica Perkins (QNC) SSOT ICB" userId="2e7cd41b-f6de-42ad-8791-861bdd450dde" providerId="ADAL" clId="{75531756-D27D-416E-88D3-B4D58E6A2AEB}" dt="2024-09-04T16:24:32.496" v="367" actId="478"/>
          <ac:spMkLst>
            <pc:docMk/>
            <pc:sldMk cId="2110066131" sldId="258"/>
            <ac:spMk id="22" creationId="{B3DEFAA9-4910-9B8D-C36D-D4B64C996A05}"/>
          </ac:spMkLst>
        </pc:spChg>
        <pc:spChg chg="mod">
          <ac:chgData name="Jessica Perkins (QNC) SSOT ICB" userId="2e7cd41b-f6de-42ad-8791-861bdd450dde" providerId="ADAL" clId="{75531756-D27D-416E-88D3-B4D58E6A2AEB}" dt="2024-09-09T17:09:38.651" v="516" actId="1076"/>
          <ac:spMkLst>
            <pc:docMk/>
            <pc:sldMk cId="2110066131" sldId="258"/>
            <ac:spMk id="23" creationId="{7BC06B7B-01F6-9B49-CAAA-E7CDA48F3D17}"/>
          </ac:spMkLst>
        </pc:spChg>
        <pc:spChg chg="add del mod">
          <ac:chgData name="Jessica Perkins (QNC) SSOT ICB" userId="2e7cd41b-f6de-42ad-8791-861bdd450dde" providerId="ADAL" clId="{75531756-D27D-416E-88D3-B4D58E6A2AEB}" dt="2024-09-04T16:35:03.459" v="477" actId="478"/>
          <ac:spMkLst>
            <pc:docMk/>
            <pc:sldMk cId="2110066131" sldId="258"/>
            <ac:spMk id="24" creationId="{931AFC2F-D026-AE7F-E09B-166793330E51}"/>
          </ac:spMkLst>
        </pc:spChg>
        <pc:spChg chg="add del mod">
          <ac:chgData name="Jessica Perkins (QNC) SSOT ICB" userId="2e7cd41b-f6de-42ad-8791-861bdd450dde" providerId="ADAL" clId="{75531756-D27D-416E-88D3-B4D58E6A2AEB}" dt="2024-09-04T16:35:01.772" v="476" actId="478"/>
          <ac:spMkLst>
            <pc:docMk/>
            <pc:sldMk cId="2110066131" sldId="258"/>
            <ac:spMk id="25" creationId="{704AC987-9F57-248C-5677-16603C7621D9}"/>
          </ac:spMkLst>
        </pc:spChg>
        <pc:spChg chg="add mod">
          <ac:chgData name="Jessica Perkins (QNC) SSOT ICB" userId="2e7cd41b-f6de-42ad-8791-861bdd450dde" providerId="ADAL" clId="{75531756-D27D-416E-88D3-B4D58E6A2AEB}" dt="2024-09-04T16:35:31.504" v="481"/>
          <ac:spMkLst>
            <pc:docMk/>
            <pc:sldMk cId="2110066131" sldId="258"/>
            <ac:spMk id="27" creationId="{B4836A15-7328-9D6F-BFAA-9270B41A2560}"/>
          </ac:spMkLst>
        </pc:spChg>
        <pc:spChg chg="add del mod">
          <ac:chgData name="Jessica Perkins (QNC) SSOT ICB" userId="2e7cd41b-f6de-42ad-8791-861bdd450dde" providerId="ADAL" clId="{75531756-D27D-416E-88D3-B4D58E6A2AEB}" dt="2024-09-04T16:35:46.416" v="483" actId="478"/>
          <ac:spMkLst>
            <pc:docMk/>
            <pc:sldMk cId="2110066131" sldId="258"/>
            <ac:spMk id="28" creationId="{D84CEB5B-230C-B104-C76F-AD840D16E674}"/>
          </ac:spMkLst>
        </pc:spChg>
        <pc:spChg chg="add del mod">
          <ac:chgData name="Jessica Perkins (QNC) SSOT ICB" userId="2e7cd41b-f6de-42ad-8791-861bdd450dde" providerId="ADAL" clId="{75531756-D27D-416E-88D3-B4D58E6A2AEB}" dt="2024-09-04T16:38:22.810" v="495" actId="478"/>
          <ac:spMkLst>
            <pc:docMk/>
            <pc:sldMk cId="2110066131" sldId="258"/>
            <ac:spMk id="30" creationId="{A60D990A-87D0-EFDD-70A3-7BDC89806471}"/>
          </ac:spMkLst>
        </pc:spChg>
        <pc:spChg chg="add mod">
          <ac:chgData name="Jessica Perkins (QNC) SSOT ICB" userId="2e7cd41b-f6de-42ad-8791-861bdd450dde" providerId="ADAL" clId="{75531756-D27D-416E-88D3-B4D58E6A2AEB}" dt="2024-09-09T17:09:54.608" v="521" actId="1076"/>
          <ac:spMkLst>
            <pc:docMk/>
            <pc:sldMk cId="2110066131" sldId="258"/>
            <ac:spMk id="32" creationId="{5BF30E58-6EB1-F95E-F8BF-3022E47E8052}"/>
          </ac:spMkLst>
        </pc:spChg>
        <pc:picChg chg="del">
          <ac:chgData name="Jessica Perkins (QNC) SSOT ICB" userId="2e7cd41b-f6de-42ad-8791-861bdd450dde" providerId="ADAL" clId="{75531756-D27D-416E-88D3-B4D58E6A2AEB}" dt="2024-09-04T16:14:24.787" v="239" actId="478"/>
          <ac:picMkLst>
            <pc:docMk/>
            <pc:sldMk cId="2110066131" sldId="258"/>
            <ac:picMk id="7" creationId="{4901592F-8749-9DBB-968D-7803E6D56887}"/>
          </ac:picMkLst>
        </pc:picChg>
        <pc:picChg chg="add del mod">
          <ac:chgData name="Jessica Perkins (QNC) SSOT ICB" userId="2e7cd41b-f6de-42ad-8791-861bdd450dde" providerId="ADAL" clId="{75531756-D27D-416E-88D3-B4D58E6A2AEB}" dt="2024-09-04T16:34:27.822" v="472" actId="478"/>
          <ac:picMkLst>
            <pc:docMk/>
            <pc:sldMk cId="2110066131" sldId="258"/>
            <ac:picMk id="21" creationId="{13333EBC-1942-C986-EBD5-C98E0211363E}"/>
          </ac:picMkLst>
        </pc:picChg>
        <pc:picChg chg="add del mod">
          <ac:chgData name="Jessica Perkins (QNC) SSOT ICB" userId="2e7cd41b-f6de-42ad-8791-861bdd450dde" providerId="ADAL" clId="{75531756-D27D-416E-88D3-B4D58E6A2AEB}" dt="2024-09-04T16:35:04.443" v="478" actId="478"/>
          <ac:picMkLst>
            <pc:docMk/>
            <pc:sldMk cId="2110066131" sldId="258"/>
            <ac:picMk id="26" creationId="{2F9ACBBC-3FEB-1395-9DC4-9A65A6C4AF0C}"/>
          </ac:picMkLst>
        </pc:picChg>
        <pc:picChg chg="add del mod">
          <ac:chgData name="Jessica Perkins (QNC) SSOT ICB" userId="2e7cd41b-f6de-42ad-8791-861bdd450dde" providerId="ADAL" clId="{75531756-D27D-416E-88D3-B4D58E6A2AEB}" dt="2024-09-04T16:37:52.186" v="488" actId="478"/>
          <ac:picMkLst>
            <pc:docMk/>
            <pc:sldMk cId="2110066131" sldId="258"/>
            <ac:picMk id="29" creationId="{B2996430-F74F-85E1-6684-A972EB5F5262}"/>
          </ac:picMkLst>
        </pc:picChg>
        <pc:picChg chg="add del mod">
          <ac:chgData name="Jessica Perkins (QNC) SSOT ICB" userId="2e7cd41b-f6de-42ad-8791-861bdd450dde" providerId="ADAL" clId="{75531756-D27D-416E-88D3-B4D58E6A2AEB}" dt="2024-09-04T16:38:43.177" v="499" actId="478"/>
          <ac:picMkLst>
            <pc:docMk/>
            <pc:sldMk cId="2110066131" sldId="258"/>
            <ac:picMk id="31" creationId="{146B9776-166C-AD5E-9C20-AE01073D90F9}"/>
          </ac:picMkLst>
        </pc:picChg>
        <pc:picChg chg="add mod">
          <ac:chgData name="Jessica Perkins (QNC) SSOT ICB" userId="2e7cd41b-f6de-42ad-8791-861bdd450dde" providerId="ADAL" clId="{75531756-D27D-416E-88D3-B4D58E6A2AEB}" dt="2024-09-04T16:38:50.760" v="500"/>
          <ac:picMkLst>
            <pc:docMk/>
            <pc:sldMk cId="2110066131" sldId="258"/>
            <ac:picMk id="33" creationId="{B6E3A728-50AD-912F-5DF5-0CFB095A215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F72DB-FF51-5A02-0E6C-3163DB05A75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9456D3D-40AF-94F1-5AA4-DB04CADE78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9CF914EF-62C0-B9C4-9F10-7AF3DBEF7209}"/>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5" name="Footer Placeholder 4">
            <a:extLst>
              <a:ext uri="{FF2B5EF4-FFF2-40B4-BE49-F238E27FC236}">
                <a16:creationId xmlns:a16="http://schemas.microsoft.com/office/drawing/2014/main" id="{2EBE9C21-6DCB-7AAA-987C-E330E6901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DC3527-5FEC-1A28-FBAF-1FCA39DC2B98}"/>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2076972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E1B78-5B5E-A4BA-15B8-8F2ABBBA086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976066C-5595-EA62-3418-335108F670C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FEE43EB-1446-CD5D-C6F5-FD338202BA12}"/>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5" name="Footer Placeholder 4">
            <a:extLst>
              <a:ext uri="{FF2B5EF4-FFF2-40B4-BE49-F238E27FC236}">
                <a16:creationId xmlns:a16="http://schemas.microsoft.com/office/drawing/2014/main" id="{F1A2E99C-E410-C890-35B7-0666F55C99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5713D-650D-720A-EAE2-E1F85EAD3B1E}"/>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406592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7DFDF4-F12A-5710-18CA-12F400347BC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AECB57C8-1C86-9B93-D742-41DFD00078E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FD6D254-FEB6-15E6-038A-4AF5198D2DE5}"/>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5" name="Footer Placeholder 4">
            <a:extLst>
              <a:ext uri="{FF2B5EF4-FFF2-40B4-BE49-F238E27FC236}">
                <a16:creationId xmlns:a16="http://schemas.microsoft.com/office/drawing/2014/main" id="{41163C72-F738-8C9B-3FD4-9B8D7425F3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8511C9-2BC4-FC0D-4668-0503CB25E5F0}"/>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612833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856CA-E658-B0DE-BFD2-499465337225}"/>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CB4E492-B2B0-E3E9-78D6-A8BE1C8CCB7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83D92A9-B7B3-25B5-6A3F-CDD5FD5E2C25}"/>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5" name="Footer Placeholder 4">
            <a:extLst>
              <a:ext uri="{FF2B5EF4-FFF2-40B4-BE49-F238E27FC236}">
                <a16:creationId xmlns:a16="http://schemas.microsoft.com/office/drawing/2014/main" id="{DB8402BE-6184-C1CE-B4CF-6F75CDBD1B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3C5483-458D-CB6D-A24B-3265D406D7F4}"/>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378736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1DBF7-377D-8D21-EC78-59C12068F2D7}"/>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E993F30-D625-2FDE-55C0-E0E696800A8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18DD35A-AB0A-9C28-5429-CC28BF268229}"/>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5" name="Footer Placeholder 4">
            <a:extLst>
              <a:ext uri="{FF2B5EF4-FFF2-40B4-BE49-F238E27FC236}">
                <a16:creationId xmlns:a16="http://schemas.microsoft.com/office/drawing/2014/main" id="{47E78957-7619-2AA9-3709-B10BB4EB3B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48A33E-8AED-1A07-3837-0D7D1682DE05}"/>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85928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477DE-0D8B-63D2-6657-A6CAB89DA29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E95AFA7-675F-EBBF-7935-16094818D2B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9DC39C2-47C2-222B-4598-6503B7D889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644979AF-9851-5A22-7FD7-32E9844A4336}"/>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6" name="Footer Placeholder 5">
            <a:extLst>
              <a:ext uri="{FF2B5EF4-FFF2-40B4-BE49-F238E27FC236}">
                <a16:creationId xmlns:a16="http://schemas.microsoft.com/office/drawing/2014/main" id="{DA28DC7C-F03F-B660-8620-8A0E4A6B12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D50311-3CB8-018B-79BF-F3C2DED84004}"/>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008322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6C089-D88B-7078-28B9-D816FBC1720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FA81528-6D13-91E6-CBF2-086797C56F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099A38A-52DC-7C93-5674-F1C6124E04E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1CA4EB5-15B8-F211-759C-DDEE52F707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CF45C7-1F87-E32B-74DE-DC9798E8DA1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DE07AF2-1675-BE3E-3B07-2C928CCE1EF7}"/>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8" name="Footer Placeholder 7">
            <a:extLst>
              <a:ext uri="{FF2B5EF4-FFF2-40B4-BE49-F238E27FC236}">
                <a16:creationId xmlns:a16="http://schemas.microsoft.com/office/drawing/2014/main" id="{19EE1DF2-F44D-DFA1-0C0F-D5A2F00D807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26BF180-A248-0FE9-A026-570513F6019C}"/>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2323977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65BF8-7B81-9BB6-1BAE-EC350B9AB2E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E6741C7-1E93-0CBC-A41B-837F86EBF7E9}"/>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4" name="Footer Placeholder 3">
            <a:extLst>
              <a:ext uri="{FF2B5EF4-FFF2-40B4-BE49-F238E27FC236}">
                <a16:creationId xmlns:a16="http://schemas.microsoft.com/office/drawing/2014/main" id="{7F6946F5-4BAE-A777-0AD5-1D7972A475B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A64BC5B-63FA-C383-017C-42ECFB7E4E52}"/>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4078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5FD3A1-FD45-F6A0-1453-85F0CD239D22}"/>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3" name="Footer Placeholder 2">
            <a:extLst>
              <a:ext uri="{FF2B5EF4-FFF2-40B4-BE49-F238E27FC236}">
                <a16:creationId xmlns:a16="http://schemas.microsoft.com/office/drawing/2014/main" id="{E8AA59C5-F8B6-7EF8-0B91-0B877FF0AF2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59444D7-D540-EF78-FF1B-D46B0DBF7953}"/>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457950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AF88C-206A-BFD2-6827-6D1A16452D3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34C8ACA-EB6D-65CF-C344-7FC46642DB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21EE9CB-7B23-E876-0540-415DCBB164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22C7D9E-7AD9-0B67-A292-8BC5503DF3C9}"/>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6" name="Footer Placeholder 5">
            <a:extLst>
              <a:ext uri="{FF2B5EF4-FFF2-40B4-BE49-F238E27FC236}">
                <a16:creationId xmlns:a16="http://schemas.microsoft.com/office/drawing/2014/main" id="{DCAE5058-45C7-37F2-5FAD-0FDF1DD79D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22F1927-938F-06A2-8730-6435510BEE3E}"/>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635846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C8831-071A-3AAB-CF95-5B9F66CA99A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BC476F1-08D9-D4E2-CAB8-630AD2BD3C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D5560BA-CA7F-D444-B74A-EEB809D206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57D275-314F-BBAA-95D8-B1DE5BC64503}"/>
              </a:ext>
            </a:extLst>
          </p:cNvPr>
          <p:cNvSpPr>
            <a:spLocks noGrp="1"/>
          </p:cNvSpPr>
          <p:nvPr>
            <p:ph type="dt" sz="half" idx="10"/>
          </p:nvPr>
        </p:nvSpPr>
        <p:spPr/>
        <p:txBody>
          <a:bodyPr/>
          <a:lstStyle/>
          <a:p>
            <a:fld id="{D308B8F4-C28C-4BCB-BEDC-A839681076F0}" type="datetimeFigureOut">
              <a:rPr lang="en-GB" smtClean="0"/>
              <a:t>09/09/2024</a:t>
            </a:fld>
            <a:endParaRPr lang="en-GB"/>
          </a:p>
        </p:txBody>
      </p:sp>
      <p:sp>
        <p:nvSpPr>
          <p:cNvPr id="6" name="Footer Placeholder 5">
            <a:extLst>
              <a:ext uri="{FF2B5EF4-FFF2-40B4-BE49-F238E27FC236}">
                <a16:creationId xmlns:a16="http://schemas.microsoft.com/office/drawing/2014/main" id="{4AD627DD-48E9-2323-00AC-58FF5C4BDD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0DFDDD-0844-6BCF-E56B-F8E3CACC194B}"/>
              </a:ext>
            </a:extLst>
          </p:cNvPr>
          <p:cNvSpPr>
            <a:spLocks noGrp="1"/>
          </p:cNvSpPr>
          <p:nvPr>
            <p:ph type="sldNum" sz="quarter" idx="12"/>
          </p:nvPr>
        </p:nvSpPr>
        <p:spPr/>
        <p:txBody>
          <a:bodyPr/>
          <a:lstStyle/>
          <a:p>
            <a:fld id="{ECAB0C2E-A1AB-4291-9908-4905D85D233D}" type="slidenum">
              <a:rPr lang="en-GB" smtClean="0"/>
              <a:t>‹#›</a:t>
            </a:fld>
            <a:endParaRPr lang="en-GB"/>
          </a:p>
        </p:txBody>
      </p:sp>
    </p:spTree>
    <p:extLst>
      <p:ext uri="{BB962C8B-B14F-4D97-AF65-F5344CB8AC3E}">
        <p14:creationId xmlns:p14="http://schemas.microsoft.com/office/powerpoint/2010/main" val="322670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4BD57F-B5EF-CAC6-17CD-BC744C8C47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26CC6C0-30ED-B3C9-8D9C-85BCF4096F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B87AA1F-119C-C3F7-C20C-CA8284CE30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308B8F4-C28C-4BCB-BEDC-A839681076F0}" type="datetimeFigureOut">
              <a:rPr lang="en-GB" smtClean="0"/>
              <a:t>09/09/2024</a:t>
            </a:fld>
            <a:endParaRPr lang="en-GB"/>
          </a:p>
        </p:txBody>
      </p:sp>
      <p:sp>
        <p:nvSpPr>
          <p:cNvPr id="5" name="Footer Placeholder 4">
            <a:extLst>
              <a:ext uri="{FF2B5EF4-FFF2-40B4-BE49-F238E27FC236}">
                <a16:creationId xmlns:a16="http://schemas.microsoft.com/office/drawing/2014/main" id="{F173CE0F-B053-5EB1-B6F7-90BABEBA38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97D5BE1-3FA3-F0BC-10BA-79232986A9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AB0C2E-A1AB-4291-9908-4905D85D233D}" type="slidenum">
              <a:rPr lang="en-GB" smtClean="0"/>
              <a:t>‹#›</a:t>
            </a:fld>
            <a:endParaRPr lang="en-GB"/>
          </a:p>
        </p:txBody>
      </p:sp>
    </p:spTree>
    <p:extLst>
      <p:ext uri="{BB962C8B-B14F-4D97-AF65-F5344CB8AC3E}">
        <p14:creationId xmlns:p14="http://schemas.microsoft.com/office/powerpoint/2010/main" val="3685378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nmc.org.uk/standards/code/read-the-code-online/"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072AF"/>
        </a:solidFill>
        <a:effectLst/>
      </p:bgPr>
    </p:bg>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5702289-98B9-832B-F117-8303ADD33213}"/>
              </a:ext>
            </a:extLst>
          </p:cNvPr>
          <p:cNvSpPr/>
          <p:nvPr/>
        </p:nvSpPr>
        <p:spPr>
          <a:xfrm>
            <a:off x="105253" y="1410732"/>
            <a:ext cx="1910634" cy="209218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 Box 2">
            <a:extLst>
              <a:ext uri="{FF2B5EF4-FFF2-40B4-BE49-F238E27FC236}">
                <a16:creationId xmlns:a16="http://schemas.microsoft.com/office/drawing/2014/main" id="{BF103572-B1DD-5968-8C82-F07E6611D754}"/>
              </a:ext>
            </a:extLst>
          </p:cNvPr>
          <p:cNvSpPr txBox="1">
            <a:spLocks noChangeArrowheads="1"/>
          </p:cNvSpPr>
          <p:nvPr/>
        </p:nvSpPr>
        <p:spPr bwMode="auto">
          <a:xfrm>
            <a:off x="671539" y="50181"/>
            <a:ext cx="9261073" cy="856084"/>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5400" b="1"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Pick up the Phone Campaign</a:t>
            </a:r>
            <a:endParaRPr lang="en-GB" sz="4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8" name="Picture 7" descr="A blue and white logo&#10;&#10;Description automatically generated">
            <a:extLst>
              <a:ext uri="{FF2B5EF4-FFF2-40B4-BE49-F238E27FC236}">
                <a16:creationId xmlns:a16="http://schemas.microsoft.com/office/drawing/2014/main" id="{A48246BC-8EAD-E826-D2AB-AC9C01F75E7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64570" y="237711"/>
            <a:ext cx="1113790" cy="447040"/>
          </a:xfrm>
          <a:prstGeom prst="rect">
            <a:avLst/>
          </a:prstGeom>
          <a:noFill/>
        </p:spPr>
      </p:pic>
      <p:sp>
        <p:nvSpPr>
          <p:cNvPr id="11" name="Text Box 2">
            <a:extLst>
              <a:ext uri="{FF2B5EF4-FFF2-40B4-BE49-F238E27FC236}">
                <a16:creationId xmlns:a16="http://schemas.microsoft.com/office/drawing/2014/main" id="{FAD81C9D-8F56-4612-AD8F-41D6D3E62C90}"/>
              </a:ext>
            </a:extLst>
          </p:cNvPr>
          <p:cNvSpPr txBox="1">
            <a:spLocks noChangeArrowheads="1"/>
          </p:cNvSpPr>
          <p:nvPr/>
        </p:nvSpPr>
        <p:spPr bwMode="auto">
          <a:xfrm>
            <a:off x="726170" y="784003"/>
            <a:ext cx="9261073" cy="856084"/>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3200" b="1"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7-minute briefing</a:t>
            </a:r>
            <a:endParaRPr lang="en-GB" sz="1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3" name="Text Box 2">
            <a:extLst>
              <a:ext uri="{FF2B5EF4-FFF2-40B4-BE49-F238E27FC236}">
                <a16:creationId xmlns:a16="http://schemas.microsoft.com/office/drawing/2014/main" id="{023518BE-0043-716A-AF44-A8DD718D5EA4}"/>
              </a:ext>
            </a:extLst>
          </p:cNvPr>
          <p:cNvSpPr txBox="1">
            <a:spLocks noChangeArrowheads="1"/>
          </p:cNvSpPr>
          <p:nvPr/>
        </p:nvSpPr>
        <p:spPr bwMode="auto">
          <a:xfrm>
            <a:off x="1461" y="6633889"/>
            <a:ext cx="8639175" cy="29718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95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Created in partnership with Leicester, Leicestershire and Rutland ICB, Staffordshire and Stoke-on-Trent ICB and NHS England</a:t>
            </a:r>
            <a:endParaRPr lang="en-GB" sz="11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01244991-4AD8-5970-61F7-7D5BCD190652}"/>
              </a:ext>
            </a:extLst>
          </p:cNvPr>
          <p:cNvSpPr/>
          <p:nvPr/>
        </p:nvSpPr>
        <p:spPr>
          <a:xfrm>
            <a:off x="2441156" y="1470403"/>
            <a:ext cx="9537204" cy="2092184"/>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7A40ECE9-55CC-656A-F43C-42B888D91097}"/>
              </a:ext>
            </a:extLst>
          </p:cNvPr>
          <p:cNvSpPr/>
          <p:nvPr/>
        </p:nvSpPr>
        <p:spPr>
          <a:xfrm>
            <a:off x="2057165" y="1474323"/>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1</a:t>
            </a:r>
          </a:p>
        </p:txBody>
      </p:sp>
      <p:sp>
        <p:nvSpPr>
          <p:cNvPr id="10" name="TextBox 9">
            <a:extLst>
              <a:ext uri="{FF2B5EF4-FFF2-40B4-BE49-F238E27FC236}">
                <a16:creationId xmlns:a16="http://schemas.microsoft.com/office/drawing/2014/main" id="{5FC6E110-5C0F-CEF5-FA34-EB69F713354F}"/>
              </a:ext>
            </a:extLst>
          </p:cNvPr>
          <p:cNvSpPr txBox="1"/>
          <p:nvPr/>
        </p:nvSpPr>
        <p:spPr>
          <a:xfrm>
            <a:off x="2630189" y="1562191"/>
            <a:ext cx="9456558" cy="1954381"/>
          </a:xfrm>
          <a:prstGeom prst="rect">
            <a:avLst/>
          </a:prstGeom>
          <a:noFill/>
        </p:spPr>
        <p:txBody>
          <a:bodyPr wrap="square">
            <a:spAutoFit/>
          </a:bodyPr>
          <a:lstStyle/>
          <a:p>
            <a:r>
              <a:rPr lang="en-GB" sz="1100" b="1" dirty="0">
                <a:solidFill>
                  <a:schemeClr val="bg1"/>
                </a:solidFill>
              </a:rPr>
              <a:t>Background: </a:t>
            </a:r>
            <a:r>
              <a:rPr lang="en-GB" sz="1100" dirty="0">
                <a:solidFill>
                  <a:schemeClr val="bg1"/>
                </a:solidFill>
              </a:rPr>
              <a:t>Learning from a recent </a:t>
            </a:r>
            <a:r>
              <a:rPr lang="en-GB" sz="1100" b="1" dirty="0">
                <a:solidFill>
                  <a:schemeClr val="bg1"/>
                </a:solidFill>
              </a:rPr>
              <a:t>Rapid Review</a:t>
            </a:r>
            <a:r>
              <a:rPr lang="en-GB" sz="1100" dirty="0">
                <a:solidFill>
                  <a:schemeClr val="bg1"/>
                </a:solidFill>
              </a:rPr>
              <a:t>, where a baby sadly died, highlighted significant </a:t>
            </a:r>
            <a:r>
              <a:rPr lang="en-GB" sz="1100" b="1" dirty="0">
                <a:solidFill>
                  <a:schemeClr val="bg1"/>
                </a:solidFill>
              </a:rPr>
              <a:t>gaps in information sharing </a:t>
            </a:r>
            <a:r>
              <a:rPr lang="en-GB" sz="1100" dirty="0">
                <a:solidFill>
                  <a:schemeClr val="bg1"/>
                </a:solidFill>
              </a:rPr>
              <a:t>across the regional Midwifery &amp; Health Visiting teams involved in the baby’s care. </a:t>
            </a:r>
          </a:p>
          <a:p>
            <a:endParaRPr lang="en-GB" sz="1100" dirty="0">
              <a:solidFill>
                <a:schemeClr val="bg1"/>
              </a:solidFill>
            </a:endParaRPr>
          </a:p>
          <a:p>
            <a:r>
              <a:rPr lang="en-GB" sz="1100" dirty="0">
                <a:solidFill>
                  <a:schemeClr val="bg1"/>
                </a:solidFill>
              </a:rPr>
              <a:t>The review identified a common issue concerning the absence of shared electronic health records between NHS Trusts preventing information sharing between health colleagues, and a lack of timely notification about emerging or actual concerns and referrals to children’s social care. This has been identified as a significant system risk across the region.</a:t>
            </a:r>
          </a:p>
          <a:p>
            <a:endParaRPr lang="en-GB" sz="1100" dirty="0">
              <a:solidFill>
                <a:schemeClr val="bg1"/>
              </a:solidFill>
            </a:endParaRPr>
          </a:p>
          <a:p>
            <a:r>
              <a:rPr lang="en-GB" sz="1100" dirty="0">
                <a:solidFill>
                  <a:schemeClr val="bg1"/>
                </a:solidFill>
              </a:rPr>
              <a:t>The National roll out of the NHSE Digital Shared Care Records is not an imminent solution to mitigating this risk. </a:t>
            </a:r>
          </a:p>
          <a:p>
            <a:endParaRPr lang="en-GB" sz="1100" dirty="0">
              <a:solidFill>
                <a:schemeClr val="bg1"/>
              </a:solidFill>
            </a:endParaRPr>
          </a:p>
          <a:p>
            <a:r>
              <a:rPr lang="en-GB" sz="1100" dirty="0">
                <a:solidFill>
                  <a:schemeClr val="bg1"/>
                </a:solidFill>
              </a:rPr>
              <a:t>Therefore, </a:t>
            </a:r>
            <a:r>
              <a:rPr lang="en-GB" sz="1100" b="1" dirty="0">
                <a:solidFill>
                  <a:schemeClr val="bg1"/>
                </a:solidFill>
              </a:rPr>
              <a:t>all</a:t>
            </a:r>
            <a:r>
              <a:rPr lang="en-GB" sz="1100" dirty="0">
                <a:solidFill>
                  <a:schemeClr val="bg1"/>
                </a:solidFill>
              </a:rPr>
              <a:t> health practitioners are requested to go ‘back to basics’ and ‘pick up the phone’ to out of area colleagues and share information about emerging concerns and referral to children’s and adult social care.</a:t>
            </a:r>
          </a:p>
        </p:txBody>
      </p:sp>
      <p:sp>
        <p:nvSpPr>
          <p:cNvPr id="20" name="Rectangle: Rounded Corners 19">
            <a:extLst>
              <a:ext uri="{FF2B5EF4-FFF2-40B4-BE49-F238E27FC236}">
                <a16:creationId xmlns:a16="http://schemas.microsoft.com/office/drawing/2014/main" id="{05D04F81-61FF-6219-2E10-D7FE00A94152}"/>
              </a:ext>
            </a:extLst>
          </p:cNvPr>
          <p:cNvSpPr/>
          <p:nvPr/>
        </p:nvSpPr>
        <p:spPr>
          <a:xfrm>
            <a:off x="509938" y="3640540"/>
            <a:ext cx="4573121" cy="2951975"/>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2E612CA0-2EC7-F08E-4E18-685E76EA9512}"/>
              </a:ext>
            </a:extLst>
          </p:cNvPr>
          <p:cNvSpPr txBox="1"/>
          <p:nvPr/>
        </p:nvSpPr>
        <p:spPr>
          <a:xfrm>
            <a:off x="672415" y="3919651"/>
            <a:ext cx="4410644" cy="2292935"/>
          </a:xfrm>
          <a:prstGeom prst="rect">
            <a:avLst/>
          </a:prstGeom>
          <a:noFill/>
        </p:spPr>
        <p:txBody>
          <a:bodyPr wrap="square">
            <a:spAutoFit/>
          </a:bodyPr>
          <a:lstStyle/>
          <a:p>
            <a:r>
              <a:rPr lang="en-GB" sz="1100" dirty="0">
                <a:solidFill>
                  <a:schemeClr val="bg1"/>
                </a:solidFill>
              </a:rPr>
              <a:t>As a </a:t>
            </a:r>
            <a:r>
              <a:rPr lang="en-GB" sz="1100" b="1" dirty="0">
                <a:solidFill>
                  <a:schemeClr val="bg1"/>
                </a:solidFill>
              </a:rPr>
              <a:t>Registered Health Professional</a:t>
            </a:r>
            <a:r>
              <a:rPr lang="en-GB" sz="1100" dirty="0">
                <a:solidFill>
                  <a:schemeClr val="bg1"/>
                </a:solidFill>
              </a:rPr>
              <a:t>, your regulatory body stipulates you are accountable for your actions and omissions in practice. This includes information sharing. E.g. GMC, HCPC and NMC: </a:t>
            </a:r>
            <a:r>
              <a:rPr lang="en-GB" sz="1100" dirty="0">
                <a:solidFill>
                  <a:schemeClr val="bg1"/>
                </a:solidFill>
                <a:hlinkClick r:id="rId3">
                  <a:extLst>
                    <a:ext uri="{A12FA001-AC4F-418D-AE19-62706E023703}">
                      <ahyp:hlinkClr xmlns:ahyp="http://schemas.microsoft.com/office/drawing/2018/hyperlinkcolor" val="tx"/>
                    </a:ext>
                  </a:extLst>
                </a:hlinkClick>
              </a:rPr>
              <a:t>Read The Code online - The Nursing and Midwifery Council (nmc.org.uk) </a:t>
            </a:r>
            <a:endParaRPr lang="en-GB" sz="1100" dirty="0">
              <a:solidFill>
                <a:schemeClr val="bg1"/>
              </a:solidFill>
            </a:endParaRPr>
          </a:p>
          <a:p>
            <a:endParaRPr lang="en-GB" sz="1100" dirty="0">
              <a:solidFill>
                <a:schemeClr val="bg1"/>
              </a:solidFill>
            </a:endParaRPr>
          </a:p>
          <a:p>
            <a:r>
              <a:rPr lang="en-GB" sz="1100" dirty="0">
                <a:solidFill>
                  <a:schemeClr val="bg1"/>
                </a:solidFill>
              </a:rPr>
              <a:t>Within the context of safeguarding, information is shared between health professionals to: </a:t>
            </a:r>
          </a:p>
          <a:p>
            <a:pPr marL="171450" indent="-171450">
              <a:buFont typeface="Arial" panose="020B0604020202020204" pitchFamily="34" charset="0"/>
              <a:buChar char="•"/>
            </a:pPr>
            <a:r>
              <a:rPr lang="en-GB" sz="1100" dirty="0">
                <a:solidFill>
                  <a:schemeClr val="bg1"/>
                </a:solidFill>
              </a:rPr>
              <a:t>Ensure continuity and safe handover of health care for individuals across the health system. </a:t>
            </a:r>
          </a:p>
          <a:p>
            <a:pPr marL="171450" indent="-171450">
              <a:buFont typeface="Arial" panose="020B0604020202020204" pitchFamily="34" charset="0"/>
              <a:buChar char="•"/>
            </a:pPr>
            <a:r>
              <a:rPr lang="en-GB" sz="1100" dirty="0">
                <a:solidFill>
                  <a:schemeClr val="bg1"/>
                </a:solidFill>
              </a:rPr>
              <a:t>Reduce the risk of harm. </a:t>
            </a:r>
          </a:p>
          <a:p>
            <a:pPr marL="171450" indent="-171450">
              <a:buFont typeface="Arial" panose="020B0604020202020204" pitchFamily="34" charset="0"/>
              <a:buChar char="•"/>
            </a:pPr>
            <a:r>
              <a:rPr lang="en-GB" sz="1100" dirty="0">
                <a:solidFill>
                  <a:schemeClr val="bg1"/>
                </a:solidFill>
              </a:rPr>
              <a:t>Check in and discuss or triangulate information from parents and carers to expose disguised compliance. </a:t>
            </a:r>
          </a:p>
          <a:p>
            <a:pPr marL="171450" indent="-171450">
              <a:buFont typeface="Arial" panose="020B0604020202020204" pitchFamily="34" charset="0"/>
              <a:buChar char="•"/>
            </a:pPr>
            <a:r>
              <a:rPr lang="en-GB" sz="1100" dirty="0">
                <a:solidFill>
                  <a:schemeClr val="bg1"/>
                </a:solidFill>
              </a:rPr>
              <a:t> Safeguard children and vulnerable adults.</a:t>
            </a:r>
          </a:p>
        </p:txBody>
      </p:sp>
      <p:sp>
        <p:nvSpPr>
          <p:cNvPr id="19" name="Oval 18">
            <a:extLst>
              <a:ext uri="{FF2B5EF4-FFF2-40B4-BE49-F238E27FC236}">
                <a16:creationId xmlns:a16="http://schemas.microsoft.com/office/drawing/2014/main" id="{BEF78218-3D3E-B581-FF91-EEF70BC87454}"/>
              </a:ext>
            </a:extLst>
          </p:cNvPr>
          <p:cNvSpPr/>
          <p:nvPr/>
        </p:nvSpPr>
        <p:spPr>
          <a:xfrm>
            <a:off x="8413772" y="4744641"/>
            <a:ext cx="694696" cy="642956"/>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2</a:t>
            </a:r>
          </a:p>
        </p:txBody>
      </p:sp>
      <p:sp>
        <p:nvSpPr>
          <p:cNvPr id="23" name="Rectangle: Rounded Corners 22">
            <a:extLst>
              <a:ext uri="{FF2B5EF4-FFF2-40B4-BE49-F238E27FC236}">
                <a16:creationId xmlns:a16="http://schemas.microsoft.com/office/drawing/2014/main" id="{7BC06B7B-01F6-9B49-CAAA-E7CDA48F3D17}"/>
              </a:ext>
            </a:extLst>
          </p:cNvPr>
          <p:cNvSpPr/>
          <p:nvPr/>
        </p:nvSpPr>
        <p:spPr>
          <a:xfrm>
            <a:off x="5318771" y="3686926"/>
            <a:ext cx="6659589" cy="2946963"/>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TextBox 21">
            <a:extLst>
              <a:ext uri="{FF2B5EF4-FFF2-40B4-BE49-F238E27FC236}">
                <a16:creationId xmlns:a16="http://schemas.microsoft.com/office/drawing/2014/main" id="{B3DEFAA9-4910-9B8D-C36D-D4B64C996A05}"/>
              </a:ext>
            </a:extLst>
          </p:cNvPr>
          <p:cNvSpPr txBox="1"/>
          <p:nvPr/>
        </p:nvSpPr>
        <p:spPr>
          <a:xfrm>
            <a:off x="5787189" y="3908166"/>
            <a:ext cx="6191171" cy="2631490"/>
          </a:xfrm>
          <a:prstGeom prst="rect">
            <a:avLst/>
          </a:prstGeom>
          <a:noFill/>
        </p:spPr>
        <p:txBody>
          <a:bodyPr wrap="square">
            <a:spAutoFit/>
          </a:bodyPr>
          <a:lstStyle/>
          <a:p>
            <a:r>
              <a:rPr lang="en-GB" sz="1100" dirty="0">
                <a:solidFill>
                  <a:schemeClr val="bg1"/>
                </a:solidFill>
              </a:rPr>
              <a:t>Types of information to be shared &amp; triangulated with colleagues include (not an exhaustive list): </a:t>
            </a:r>
          </a:p>
          <a:p>
            <a:endParaRPr lang="en-GB" sz="1100" dirty="0">
              <a:solidFill>
                <a:schemeClr val="bg1"/>
              </a:solidFill>
            </a:endParaRPr>
          </a:p>
          <a:p>
            <a:r>
              <a:rPr lang="en-GB" sz="1100" b="1" dirty="0">
                <a:solidFill>
                  <a:schemeClr val="bg1"/>
                </a:solidFill>
              </a:rPr>
              <a:t>Safeguarding referrals </a:t>
            </a:r>
            <a:r>
              <a:rPr lang="en-GB" sz="1100" dirty="0">
                <a:solidFill>
                  <a:schemeClr val="bg1"/>
                </a:solidFill>
              </a:rPr>
              <a:t>to child and adult social care. Share information to check if other colleagues involved in the health care of an individual are aware of the </a:t>
            </a:r>
            <a:r>
              <a:rPr lang="en-GB" sz="1100" b="1" dirty="0">
                <a:solidFill>
                  <a:schemeClr val="bg1"/>
                </a:solidFill>
              </a:rPr>
              <a:t>emerging concerns </a:t>
            </a:r>
            <a:r>
              <a:rPr lang="en-GB" sz="1100" dirty="0">
                <a:solidFill>
                  <a:schemeClr val="bg1"/>
                </a:solidFill>
              </a:rPr>
              <a:t>that could impact on the child and future safeguarding, including:</a:t>
            </a:r>
          </a:p>
          <a:p>
            <a:endParaRPr lang="en-GB" sz="1100" dirty="0">
              <a:solidFill>
                <a:schemeClr val="bg1"/>
              </a:solidFill>
            </a:endParaRPr>
          </a:p>
          <a:p>
            <a:pPr marL="171450" indent="-171450">
              <a:buFont typeface="Arial" panose="020B0604020202020204" pitchFamily="34" charset="0"/>
              <a:buChar char="•"/>
            </a:pPr>
            <a:r>
              <a:rPr lang="en-GB" sz="1100" dirty="0">
                <a:solidFill>
                  <a:schemeClr val="bg1"/>
                </a:solidFill>
              </a:rPr>
              <a:t>Children open to Children’s Social Care. </a:t>
            </a:r>
          </a:p>
          <a:p>
            <a:pPr marL="171450" indent="-171450">
              <a:buFont typeface="Arial" panose="020B0604020202020204" pitchFamily="34" charset="0"/>
              <a:buChar char="•"/>
            </a:pPr>
            <a:r>
              <a:rPr lang="en-GB" sz="1100" dirty="0">
                <a:solidFill>
                  <a:schemeClr val="bg1"/>
                </a:solidFill>
              </a:rPr>
              <a:t>Disclosures by children indicating parental discourse that have not met a safeguarding threshold. </a:t>
            </a:r>
          </a:p>
          <a:p>
            <a:pPr marL="171450" indent="-171450">
              <a:buFont typeface="Arial" panose="020B0604020202020204" pitchFamily="34" charset="0"/>
              <a:buChar char="•"/>
            </a:pPr>
            <a:r>
              <a:rPr lang="en-GB" sz="1100" dirty="0">
                <a:solidFill>
                  <a:schemeClr val="bg1"/>
                </a:solidFill>
              </a:rPr>
              <a:t>Parental substance misuse, domestic abuse, mental health disorders.</a:t>
            </a:r>
          </a:p>
          <a:p>
            <a:pPr marL="171450" indent="-171450">
              <a:buFont typeface="Arial" panose="020B0604020202020204" pitchFamily="34" charset="0"/>
              <a:buChar char="•"/>
            </a:pPr>
            <a:r>
              <a:rPr lang="en-GB" sz="1100" dirty="0">
                <a:solidFill>
                  <a:schemeClr val="bg1"/>
                </a:solidFill>
              </a:rPr>
              <a:t> Lack of parental compliance with the health care plan. </a:t>
            </a:r>
          </a:p>
          <a:p>
            <a:pPr marL="171450" indent="-171450">
              <a:buFont typeface="Arial" panose="020B0604020202020204" pitchFamily="34" charset="0"/>
              <a:buChar char="•"/>
            </a:pPr>
            <a:r>
              <a:rPr lang="en-GB" sz="1100" dirty="0">
                <a:solidFill>
                  <a:schemeClr val="bg1"/>
                </a:solidFill>
              </a:rPr>
              <a:t>Failure to bring a child to a health appointment. </a:t>
            </a:r>
          </a:p>
          <a:p>
            <a:pPr marL="171450" indent="-171450">
              <a:buFont typeface="Arial" panose="020B0604020202020204" pitchFamily="34" charset="0"/>
              <a:buChar char="•"/>
            </a:pPr>
            <a:r>
              <a:rPr lang="en-GB" sz="1100" dirty="0">
                <a:solidFill>
                  <a:schemeClr val="bg1"/>
                </a:solidFill>
              </a:rPr>
              <a:t>Parents who disclose or display aggression. </a:t>
            </a:r>
          </a:p>
          <a:p>
            <a:pPr marL="171450" indent="-171450">
              <a:buFont typeface="Arial" panose="020B0604020202020204" pitchFamily="34" charset="0"/>
              <a:buChar char="•"/>
            </a:pPr>
            <a:r>
              <a:rPr lang="en-GB" sz="1100" dirty="0">
                <a:solidFill>
                  <a:schemeClr val="bg1"/>
                </a:solidFill>
              </a:rPr>
              <a:t>Parental refusal for Early Help that has not met a safeguarding threshold. </a:t>
            </a:r>
          </a:p>
          <a:p>
            <a:endParaRPr lang="en-GB" sz="1100" dirty="0">
              <a:solidFill>
                <a:schemeClr val="bg1"/>
              </a:solidFill>
            </a:endParaRPr>
          </a:p>
          <a:p>
            <a:r>
              <a:rPr lang="en-GB" sz="1100" b="1" dirty="0">
                <a:solidFill>
                  <a:schemeClr val="bg1"/>
                </a:solidFill>
              </a:rPr>
              <a:t>Do not assume another colleague is in receipt of new information. </a:t>
            </a:r>
          </a:p>
        </p:txBody>
      </p:sp>
      <p:sp>
        <p:nvSpPr>
          <p:cNvPr id="2" name="Oval 1">
            <a:extLst>
              <a:ext uri="{FF2B5EF4-FFF2-40B4-BE49-F238E27FC236}">
                <a16:creationId xmlns:a16="http://schemas.microsoft.com/office/drawing/2014/main" id="{AA0E0B34-C7C3-2CAE-83FA-42A806E62898}"/>
              </a:ext>
            </a:extLst>
          </p:cNvPr>
          <p:cNvSpPr/>
          <p:nvPr/>
        </p:nvSpPr>
        <p:spPr>
          <a:xfrm>
            <a:off x="98515" y="3671641"/>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2</a:t>
            </a:r>
          </a:p>
        </p:txBody>
      </p:sp>
      <p:sp>
        <p:nvSpPr>
          <p:cNvPr id="3" name="Oval 2">
            <a:extLst>
              <a:ext uri="{FF2B5EF4-FFF2-40B4-BE49-F238E27FC236}">
                <a16:creationId xmlns:a16="http://schemas.microsoft.com/office/drawing/2014/main" id="{5BFEA664-6EA0-8250-1EBA-AAE189052A43}"/>
              </a:ext>
            </a:extLst>
          </p:cNvPr>
          <p:cNvSpPr/>
          <p:nvPr/>
        </p:nvSpPr>
        <p:spPr>
          <a:xfrm>
            <a:off x="5096309" y="3639577"/>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3</a:t>
            </a:r>
          </a:p>
        </p:txBody>
      </p:sp>
      <p:pic>
        <p:nvPicPr>
          <p:cNvPr id="12" name="Picture 11" descr="A blue and white telephone with a logo&#10;&#10;Description automatically generated">
            <a:extLst>
              <a:ext uri="{FF2B5EF4-FFF2-40B4-BE49-F238E27FC236}">
                <a16:creationId xmlns:a16="http://schemas.microsoft.com/office/drawing/2014/main" id="{823649CE-81CD-0CB6-F7DD-32B061BE7D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619" y="1536596"/>
            <a:ext cx="1691901" cy="1808393"/>
          </a:xfrm>
          <a:prstGeom prst="rect">
            <a:avLst/>
          </a:prstGeom>
        </p:spPr>
      </p:pic>
    </p:spTree>
    <p:extLst>
      <p:ext uri="{BB962C8B-B14F-4D97-AF65-F5344CB8AC3E}">
        <p14:creationId xmlns:p14="http://schemas.microsoft.com/office/powerpoint/2010/main" val="3820087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072AF"/>
        </a:solidFill>
        <a:effectLst/>
      </p:bgPr>
    </p:bg>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CF68BD47-1DB7-CDCC-DBDC-FF27B27CA70B}"/>
              </a:ext>
            </a:extLst>
          </p:cNvPr>
          <p:cNvSpPr/>
          <p:nvPr/>
        </p:nvSpPr>
        <p:spPr>
          <a:xfrm>
            <a:off x="167065" y="1427734"/>
            <a:ext cx="1910634" cy="209218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Rounded Corners 14">
            <a:extLst>
              <a:ext uri="{FF2B5EF4-FFF2-40B4-BE49-F238E27FC236}">
                <a16:creationId xmlns:a16="http://schemas.microsoft.com/office/drawing/2014/main" id="{1B33B8DC-5A6B-21EC-F137-26FF668C7FF1}"/>
              </a:ext>
            </a:extLst>
          </p:cNvPr>
          <p:cNvSpPr/>
          <p:nvPr/>
        </p:nvSpPr>
        <p:spPr>
          <a:xfrm>
            <a:off x="5653242" y="4011794"/>
            <a:ext cx="6237476" cy="2351068"/>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A blue and white logo&#10;&#10;Description automatically generated">
            <a:extLst>
              <a:ext uri="{FF2B5EF4-FFF2-40B4-BE49-F238E27FC236}">
                <a16:creationId xmlns:a16="http://schemas.microsoft.com/office/drawing/2014/main" id="{A48246BC-8EAD-E826-D2AB-AC9C01F75E7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64570" y="237711"/>
            <a:ext cx="1113790" cy="447040"/>
          </a:xfrm>
          <a:prstGeom prst="rect">
            <a:avLst/>
          </a:prstGeom>
          <a:noFill/>
        </p:spPr>
      </p:pic>
      <p:sp>
        <p:nvSpPr>
          <p:cNvPr id="13" name="Text Box 2">
            <a:extLst>
              <a:ext uri="{FF2B5EF4-FFF2-40B4-BE49-F238E27FC236}">
                <a16:creationId xmlns:a16="http://schemas.microsoft.com/office/drawing/2014/main" id="{023518BE-0043-716A-AF44-A8DD718D5EA4}"/>
              </a:ext>
            </a:extLst>
          </p:cNvPr>
          <p:cNvSpPr txBox="1">
            <a:spLocks noChangeArrowheads="1"/>
          </p:cNvSpPr>
          <p:nvPr/>
        </p:nvSpPr>
        <p:spPr bwMode="auto">
          <a:xfrm>
            <a:off x="1461" y="6633889"/>
            <a:ext cx="8639175" cy="29718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95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Created in partnership with Leicester, Leicestershire and Rutland ICB, Staffordshire and Stoke-on-Trent ICB and NHS England</a:t>
            </a:r>
            <a:endParaRPr lang="en-GB" sz="11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6" name="Rectangle: Rounded Corners 15">
            <a:extLst>
              <a:ext uri="{FF2B5EF4-FFF2-40B4-BE49-F238E27FC236}">
                <a16:creationId xmlns:a16="http://schemas.microsoft.com/office/drawing/2014/main" id="{01244991-4AD8-5970-61F7-7D5BCD190652}"/>
              </a:ext>
            </a:extLst>
          </p:cNvPr>
          <p:cNvSpPr/>
          <p:nvPr/>
        </p:nvSpPr>
        <p:spPr>
          <a:xfrm>
            <a:off x="2657769" y="1656442"/>
            <a:ext cx="2890294" cy="1995437"/>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7A40ECE9-55CC-656A-F43C-42B888D91097}"/>
              </a:ext>
            </a:extLst>
          </p:cNvPr>
          <p:cNvSpPr/>
          <p:nvPr/>
        </p:nvSpPr>
        <p:spPr>
          <a:xfrm>
            <a:off x="2335510" y="1581213"/>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4</a:t>
            </a:r>
          </a:p>
        </p:txBody>
      </p:sp>
      <p:sp>
        <p:nvSpPr>
          <p:cNvPr id="10" name="TextBox 9">
            <a:extLst>
              <a:ext uri="{FF2B5EF4-FFF2-40B4-BE49-F238E27FC236}">
                <a16:creationId xmlns:a16="http://schemas.microsoft.com/office/drawing/2014/main" id="{5FC6E110-5C0F-CEF5-FA34-EB69F713354F}"/>
              </a:ext>
            </a:extLst>
          </p:cNvPr>
          <p:cNvSpPr txBox="1"/>
          <p:nvPr/>
        </p:nvSpPr>
        <p:spPr>
          <a:xfrm>
            <a:off x="2955162" y="1744090"/>
            <a:ext cx="2546273" cy="1785104"/>
          </a:xfrm>
          <a:prstGeom prst="rect">
            <a:avLst/>
          </a:prstGeom>
          <a:noFill/>
        </p:spPr>
        <p:txBody>
          <a:bodyPr wrap="square">
            <a:spAutoFit/>
          </a:bodyPr>
          <a:lstStyle/>
          <a:p>
            <a:r>
              <a:rPr lang="en-GB" sz="1100" b="1" dirty="0">
                <a:solidFill>
                  <a:schemeClr val="bg1"/>
                </a:solidFill>
              </a:rPr>
              <a:t>Contacting out of area colleagues</a:t>
            </a:r>
          </a:p>
          <a:p>
            <a:endParaRPr lang="en-GB" sz="1100" dirty="0">
              <a:solidFill>
                <a:schemeClr val="bg1"/>
              </a:solidFill>
            </a:endParaRPr>
          </a:p>
          <a:p>
            <a:r>
              <a:rPr lang="en-GB" sz="1100" dirty="0">
                <a:solidFill>
                  <a:schemeClr val="bg1"/>
                </a:solidFill>
              </a:rPr>
              <a:t>Check via a search engine on the home page of an NHS Trust Website for the details of the generic phone number for the Midwifery or Health Visiting Office.</a:t>
            </a:r>
          </a:p>
          <a:p>
            <a:endParaRPr lang="en-GB" sz="1100" dirty="0">
              <a:solidFill>
                <a:schemeClr val="bg1"/>
              </a:solidFill>
            </a:endParaRPr>
          </a:p>
          <a:p>
            <a:r>
              <a:rPr lang="en-GB" sz="1100" dirty="0">
                <a:solidFill>
                  <a:schemeClr val="bg1"/>
                </a:solidFill>
              </a:rPr>
              <a:t>If this is not available call the NHS Trust Switchboard and ask to be directed. </a:t>
            </a:r>
          </a:p>
        </p:txBody>
      </p:sp>
      <p:sp>
        <p:nvSpPr>
          <p:cNvPr id="20" name="Rectangle: Rounded Corners 19">
            <a:extLst>
              <a:ext uri="{FF2B5EF4-FFF2-40B4-BE49-F238E27FC236}">
                <a16:creationId xmlns:a16="http://schemas.microsoft.com/office/drawing/2014/main" id="{05D04F81-61FF-6219-2E10-D7FE00A94152}"/>
              </a:ext>
            </a:extLst>
          </p:cNvPr>
          <p:cNvSpPr/>
          <p:nvPr/>
        </p:nvSpPr>
        <p:spPr>
          <a:xfrm>
            <a:off x="6230496" y="1097712"/>
            <a:ext cx="4573121" cy="2677097"/>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2E612CA0-2EC7-F08E-4E18-685E76EA9512}"/>
              </a:ext>
            </a:extLst>
          </p:cNvPr>
          <p:cNvSpPr txBox="1"/>
          <p:nvPr/>
        </p:nvSpPr>
        <p:spPr>
          <a:xfrm>
            <a:off x="6473304" y="1308562"/>
            <a:ext cx="4087503" cy="2292935"/>
          </a:xfrm>
          <a:prstGeom prst="rect">
            <a:avLst/>
          </a:prstGeom>
          <a:noFill/>
        </p:spPr>
        <p:txBody>
          <a:bodyPr wrap="square">
            <a:spAutoFit/>
          </a:bodyPr>
          <a:lstStyle/>
          <a:p>
            <a:r>
              <a:rPr lang="en-GB" sz="1100" b="1" dirty="0">
                <a:solidFill>
                  <a:schemeClr val="bg1"/>
                </a:solidFill>
              </a:rPr>
              <a:t>Remember!  </a:t>
            </a:r>
            <a:r>
              <a:rPr lang="en-GB" sz="1100" dirty="0">
                <a:solidFill>
                  <a:schemeClr val="bg1"/>
                </a:solidFill>
              </a:rPr>
              <a:t>A lack of information sharing about emerging concerns of a child’s health and development can seriously affect the outcome and future safeguarding arrangements for the child.</a:t>
            </a:r>
          </a:p>
          <a:p>
            <a:endParaRPr lang="en-GB" sz="1100" dirty="0">
              <a:solidFill>
                <a:schemeClr val="bg1"/>
              </a:solidFill>
            </a:endParaRPr>
          </a:p>
          <a:p>
            <a:r>
              <a:rPr lang="en-GB" sz="1100" dirty="0">
                <a:solidFill>
                  <a:schemeClr val="bg1"/>
                </a:solidFill>
              </a:rPr>
              <a:t>When information is not shared between health professionals it creates a lack of opportunity to challenge decisions with Children’s Social Care &amp; partners from a sound knowledge base and is in the best interest of the child. It weakens the negotiation, debate, and identification of the need to escalate concerns and can impact on the child’s lived experiences relating to their health and well-being and the anticipated long- term outcome for the child.</a:t>
            </a:r>
          </a:p>
        </p:txBody>
      </p:sp>
      <p:sp>
        <p:nvSpPr>
          <p:cNvPr id="23" name="Rectangle: Rounded Corners 22">
            <a:extLst>
              <a:ext uri="{FF2B5EF4-FFF2-40B4-BE49-F238E27FC236}">
                <a16:creationId xmlns:a16="http://schemas.microsoft.com/office/drawing/2014/main" id="{7BC06B7B-01F6-9B49-CAAA-E7CDA48F3D17}"/>
              </a:ext>
            </a:extLst>
          </p:cNvPr>
          <p:cNvSpPr/>
          <p:nvPr/>
        </p:nvSpPr>
        <p:spPr>
          <a:xfrm>
            <a:off x="469852" y="4111204"/>
            <a:ext cx="4361703" cy="2069110"/>
          </a:xfrm>
          <a:prstGeom prst="roundRect">
            <a:avLst/>
          </a:prstGeom>
          <a:solidFill>
            <a:srgbClr val="294A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Oval 1">
            <a:extLst>
              <a:ext uri="{FF2B5EF4-FFF2-40B4-BE49-F238E27FC236}">
                <a16:creationId xmlns:a16="http://schemas.microsoft.com/office/drawing/2014/main" id="{AA0E0B34-C7C3-2CAE-83FA-42A806E62898}"/>
              </a:ext>
            </a:extLst>
          </p:cNvPr>
          <p:cNvSpPr/>
          <p:nvPr/>
        </p:nvSpPr>
        <p:spPr>
          <a:xfrm>
            <a:off x="5872965" y="1174705"/>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5</a:t>
            </a:r>
          </a:p>
        </p:txBody>
      </p:sp>
      <p:sp>
        <p:nvSpPr>
          <p:cNvPr id="5" name="Oval 4">
            <a:extLst>
              <a:ext uri="{FF2B5EF4-FFF2-40B4-BE49-F238E27FC236}">
                <a16:creationId xmlns:a16="http://schemas.microsoft.com/office/drawing/2014/main" id="{3E658689-11E9-14ED-0785-D0706A5EF95C}"/>
              </a:ext>
            </a:extLst>
          </p:cNvPr>
          <p:cNvSpPr/>
          <p:nvPr/>
        </p:nvSpPr>
        <p:spPr>
          <a:xfrm>
            <a:off x="382444" y="3709384"/>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6</a:t>
            </a:r>
          </a:p>
        </p:txBody>
      </p:sp>
      <p:sp>
        <p:nvSpPr>
          <p:cNvPr id="6" name="Oval 5">
            <a:extLst>
              <a:ext uri="{FF2B5EF4-FFF2-40B4-BE49-F238E27FC236}">
                <a16:creationId xmlns:a16="http://schemas.microsoft.com/office/drawing/2014/main" id="{B0F41915-3F35-BBD0-AC2C-427C669151D0}"/>
              </a:ext>
            </a:extLst>
          </p:cNvPr>
          <p:cNvSpPr/>
          <p:nvPr/>
        </p:nvSpPr>
        <p:spPr>
          <a:xfrm>
            <a:off x="5480692" y="3837137"/>
            <a:ext cx="573024" cy="53261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solidFill>
                  <a:srgbClr val="4072AF"/>
                </a:solidFill>
              </a:rPr>
              <a:t>7</a:t>
            </a:r>
          </a:p>
        </p:txBody>
      </p:sp>
      <p:sp>
        <p:nvSpPr>
          <p:cNvPr id="12" name="TextBox 11">
            <a:extLst>
              <a:ext uri="{FF2B5EF4-FFF2-40B4-BE49-F238E27FC236}">
                <a16:creationId xmlns:a16="http://schemas.microsoft.com/office/drawing/2014/main" id="{5745AF03-0464-4679-C7A8-1DFB07FBF479}"/>
              </a:ext>
            </a:extLst>
          </p:cNvPr>
          <p:cNvSpPr txBox="1"/>
          <p:nvPr/>
        </p:nvSpPr>
        <p:spPr>
          <a:xfrm>
            <a:off x="5902188" y="4294776"/>
            <a:ext cx="6006953" cy="1785104"/>
          </a:xfrm>
          <a:prstGeom prst="rect">
            <a:avLst/>
          </a:prstGeom>
          <a:noFill/>
        </p:spPr>
        <p:txBody>
          <a:bodyPr wrap="square">
            <a:spAutoFit/>
          </a:bodyPr>
          <a:lstStyle/>
          <a:p>
            <a:r>
              <a:rPr lang="en-GB" sz="1100" b="1" dirty="0">
                <a:solidFill>
                  <a:schemeClr val="bg1"/>
                </a:solidFill>
              </a:rPr>
              <a:t>Commissioners &amp; Executive Leads of NHS Trusts to receive assurance that: </a:t>
            </a:r>
          </a:p>
          <a:p>
            <a:endParaRPr lang="en-GB" sz="1100" b="1" dirty="0">
              <a:solidFill>
                <a:schemeClr val="bg1"/>
              </a:solidFill>
            </a:endParaRPr>
          </a:p>
          <a:p>
            <a:pPr marL="171450" indent="-171450">
              <a:buFont typeface="Arial" panose="020B0604020202020204" pitchFamily="34" charset="0"/>
              <a:buChar char="•"/>
            </a:pPr>
            <a:r>
              <a:rPr lang="en-GB" sz="1100" dirty="0">
                <a:solidFill>
                  <a:schemeClr val="bg1"/>
                </a:solidFill>
              </a:rPr>
              <a:t>Telephone contact number of the Trust’s Midwifery and Health Visiting/ School Nursing Teams are accessible via their NHSE Trust Website. </a:t>
            </a:r>
          </a:p>
          <a:p>
            <a:pPr marL="171450" indent="-171450">
              <a:buFont typeface="Arial" panose="020B0604020202020204" pitchFamily="34" charset="0"/>
              <a:buChar char="•"/>
            </a:pPr>
            <a:r>
              <a:rPr lang="en-GB" sz="1100" dirty="0">
                <a:solidFill>
                  <a:schemeClr val="bg1"/>
                </a:solidFill>
              </a:rPr>
              <a:t>Systems are in place for cascading this 7-minute briefing to all front-line staff: through Safeguarding Newsletters, team briefings etc.</a:t>
            </a:r>
          </a:p>
          <a:p>
            <a:pPr marL="171450" indent="-171450">
              <a:buFont typeface="Arial" panose="020B0604020202020204" pitchFamily="34" charset="0"/>
              <a:buChar char="•"/>
            </a:pPr>
            <a:r>
              <a:rPr lang="en-GB" sz="1100" dirty="0">
                <a:solidFill>
                  <a:schemeClr val="bg1"/>
                </a:solidFill>
              </a:rPr>
              <a:t> This 7 -minute briefing is included in Safeguarding Training. </a:t>
            </a:r>
          </a:p>
          <a:p>
            <a:pPr marL="171450" indent="-171450">
              <a:buFont typeface="Arial" panose="020B0604020202020204" pitchFamily="34" charset="0"/>
              <a:buChar char="•"/>
            </a:pPr>
            <a:r>
              <a:rPr lang="en-GB" sz="1100" dirty="0">
                <a:solidFill>
                  <a:schemeClr val="bg1"/>
                </a:solidFill>
              </a:rPr>
              <a:t>The NHS Trust’s Safeguarding Supervision Policy includes a mandatory expectation that front line clinical staff access line management/ safeguarding supervision oversight when participating in decision making at Child Protection Conferences. </a:t>
            </a:r>
          </a:p>
        </p:txBody>
      </p:sp>
      <p:sp>
        <p:nvSpPr>
          <p:cNvPr id="17" name="TextBox 16">
            <a:extLst>
              <a:ext uri="{FF2B5EF4-FFF2-40B4-BE49-F238E27FC236}">
                <a16:creationId xmlns:a16="http://schemas.microsoft.com/office/drawing/2014/main" id="{8E617277-185B-DE35-AE4D-2847D32DA35C}"/>
              </a:ext>
            </a:extLst>
          </p:cNvPr>
          <p:cNvSpPr txBox="1"/>
          <p:nvPr/>
        </p:nvSpPr>
        <p:spPr>
          <a:xfrm>
            <a:off x="557259" y="4252718"/>
            <a:ext cx="4361704" cy="1785104"/>
          </a:xfrm>
          <a:prstGeom prst="rect">
            <a:avLst/>
          </a:prstGeom>
          <a:noFill/>
        </p:spPr>
        <p:txBody>
          <a:bodyPr wrap="square">
            <a:spAutoFit/>
          </a:bodyPr>
          <a:lstStyle/>
          <a:p>
            <a:r>
              <a:rPr lang="en-GB" sz="1100" b="1" dirty="0">
                <a:solidFill>
                  <a:schemeClr val="bg1"/>
                </a:solidFill>
              </a:rPr>
              <a:t>Patient Handover </a:t>
            </a:r>
          </a:p>
          <a:p>
            <a:r>
              <a:rPr lang="en-GB" sz="1100" dirty="0">
                <a:solidFill>
                  <a:schemeClr val="bg1"/>
                </a:solidFill>
              </a:rPr>
              <a:t>Community and Acute Staff to</a:t>
            </a:r>
            <a:r>
              <a:rPr lang="en-GB" sz="1100" b="1" dirty="0">
                <a:solidFill>
                  <a:schemeClr val="bg1"/>
                </a:solidFill>
              </a:rPr>
              <a:t> notify </a:t>
            </a:r>
            <a:r>
              <a:rPr lang="en-GB" sz="1100" dirty="0">
                <a:solidFill>
                  <a:schemeClr val="bg1"/>
                </a:solidFill>
              </a:rPr>
              <a:t>each other of their contact numbers. Including out of hours.</a:t>
            </a:r>
          </a:p>
          <a:p>
            <a:endParaRPr lang="en-GB" sz="1100" dirty="0">
              <a:solidFill>
                <a:schemeClr val="bg1"/>
              </a:solidFill>
            </a:endParaRPr>
          </a:p>
          <a:p>
            <a:r>
              <a:rPr lang="en-GB" sz="1100" b="1" dirty="0">
                <a:solidFill>
                  <a:schemeClr val="bg1"/>
                </a:solidFill>
              </a:rPr>
              <a:t>Patient Admission: </a:t>
            </a:r>
            <a:r>
              <a:rPr lang="en-GB" sz="1100" dirty="0">
                <a:solidFill>
                  <a:schemeClr val="bg1"/>
                </a:solidFill>
              </a:rPr>
              <a:t>The contact details of out of area health staff involved in the patient’s care to be recorded in patient records.</a:t>
            </a:r>
          </a:p>
          <a:p>
            <a:endParaRPr lang="en-GB" sz="1100" dirty="0">
              <a:solidFill>
                <a:schemeClr val="bg1"/>
              </a:solidFill>
            </a:endParaRPr>
          </a:p>
          <a:p>
            <a:r>
              <a:rPr lang="en-GB" sz="1100" b="1" dirty="0">
                <a:solidFill>
                  <a:schemeClr val="bg1"/>
                </a:solidFill>
              </a:rPr>
              <a:t>Patient Discharge Planning: </a:t>
            </a:r>
            <a:r>
              <a:rPr lang="en-GB" sz="1100" dirty="0">
                <a:solidFill>
                  <a:schemeClr val="bg1"/>
                </a:solidFill>
              </a:rPr>
              <a:t>Includes prompts to ensure a comprehensive handover of any untoward incidents and concerns including those identified in point 3 of this 7-minute briefing. </a:t>
            </a:r>
          </a:p>
        </p:txBody>
      </p:sp>
      <p:sp>
        <p:nvSpPr>
          <p:cNvPr id="27" name="Text Box 2">
            <a:extLst>
              <a:ext uri="{FF2B5EF4-FFF2-40B4-BE49-F238E27FC236}">
                <a16:creationId xmlns:a16="http://schemas.microsoft.com/office/drawing/2014/main" id="{B4836A15-7328-9D6F-BFAA-9270B41A2560}"/>
              </a:ext>
            </a:extLst>
          </p:cNvPr>
          <p:cNvSpPr txBox="1">
            <a:spLocks noChangeArrowheads="1"/>
          </p:cNvSpPr>
          <p:nvPr/>
        </p:nvSpPr>
        <p:spPr bwMode="auto">
          <a:xfrm>
            <a:off x="671539" y="50181"/>
            <a:ext cx="9261073" cy="856084"/>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5400" b="1"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Pick up the Phone Campaign</a:t>
            </a:r>
            <a:endParaRPr lang="en-GB" sz="4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2" name="Text Box 2">
            <a:extLst>
              <a:ext uri="{FF2B5EF4-FFF2-40B4-BE49-F238E27FC236}">
                <a16:creationId xmlns:a16="http://schemas.microsoft.com/office/drawing/2014/main" id="{5BF30E58-6EB1-F95E-F8BF-3022E47E8052}"/>
              </a:ext>
            </a:extLst>
          </p:cNvPr>
          <p:cNvSpPr txBox="1">
            <a:spLocks noChangeArrowheads="1"/>
          </p:cNvSpPr>
          <p:nvPr/>
        </p:nvSpPr>
        <p:spPr bwMode="auto">
          <a:xfrm>
            <a:off x="726170" y="784003"/>
            <a:ext cx="9261073" cy="856084"/>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3200" b="1" kern="100" dirty="0">
                <a:solidFill>
                  <a:srgbClr val="FFFFFF"/>
                </a:solidFill>
                <a:effectLst/>
                <a:latin typeface="Aptos" panose="020B0004020202020204" pitchFamily="34" charset="0"/>
                <a:ea typeface="Aptos" panose="020B0004020202020204" pitchFamily="34" charset="0"/>
                <a:cs typeface="Times New Roman" panose="02020603050405020304" pitchFamily="18" charset="0"/>
              </a:rPr>
              <a:t>7-minute briefing</a:t>
            </a:r>
            <a:endParaRPr lang="en-GB" sz="1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33" name="Picture 32" descr="A blue and white telephone with a logo&#10;&#10;Description automatically generated">
            <a:extLst>
              <a:ext uri="{FF2B5EF4-FFF2-40B4-BE49-F238E27FC236}">
                <a16:creationId xmlns:a16="http://schemas.microsoft.com/office/drawing/2014/main" id="{B6E3A728-50AD-912F-5DF5-0CFB095A21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747" y="1505495"/>
            <a:ext cx="1691901" cy="1808393"/>
          </a:xfrm>
          <a:prstGeom prst="rect">
            <a:avLst/>
          </a:prstGeom>
        </p:spPr>
      </p:pic>
    </p:spTree>
    <p:extLst>
      <p:ext uri="{BB962C8B-B14F-4D97-AF65-F5344CB8AC3E}">
        <p14:creationId xmlns:p14="http://schemas.microsoft.com/office/powerpoint/2010/main" val="2110066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1667</TotalTime>
  <Words>794</Words>
  <Application>Microsoft Office PowerPoint</Application>
  <PresentationFormat>Widescreen</PresentationFormat>
  <Paragraphs>61</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Aptos Display</vt:lpstr>
      <vt:lpstr>Arial</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Jessica Perkins (QNC) SSOT ICB</dc:creator>
  <cp:lastModifiedBy>Jessica Perkins (QNC) SSOT ICB</cp:lastModifiedBy>
  <cp:revision>1</cp:revision>
  <dcterms:created xsi:type="dcterms:W3CDTF">2024-08-28T16:32:04Z</dcterms:created>
  <dcterms:modified xsi:type="dcterms:W3CDTF">2024-09-09T17:11:27Z</dcterms:modified>
</cp:coreProperties>
</file>