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8"/>
  </p:notesMasterIdLst>
  <p:handoutMasterIdLst>
    <p:handoutMasterId r:id="rId9"/>
  </p:handoutMasterIdLst>
  <p:sldIdLst>
    <p:sldId id="257" r:id="rId5"/>
    <p:sldId id="266" r:id="rId6"/>
    <p:sldId id="265" r:id="rId7"/>
  </p:sldIdLst>
  <p:sldSz cx="5346700" cy="7559675"/>
  <p:notesSz cx="6858000" cy="9144000"/>
  <p:defaultTextStyle>
    <a:defPPr>
      <a:defRPr lang="en-US"/>
    </a:defPPr>
    <a:lvl1pPr marL="0" algn="l" defTabSz="526662" rtl="0" eaLnBrk="1" latinLnBrk="0" hangingPunct="1">
      <a:defRPr sz="1037" kern="1200">
        <a:solidFill>
          <a:schemeClr val="tx1"/>
        </a:solidFill>
        <a:latin typeface="+mn-lt"/>
        <a:ea typeface="+mn-ea"/>
        <a:cs typeface="+mn-cs"/>
      </a:defRPr>
    </a:lvl1pPr>
    <a:lvl2pPr marL="263331" algn="l" defTabSz="526662" rtl="0" eaLnBrk="1" latinLnBrk="0" hangingPunct="1">
      <a:defRPr sz="1037" kern="1200">
        <a:solidFill>
          <a:schemeClr val="tx1"/>
        </a:solidFill>
        <a:latin typeface="+mn-lt"/>
        <a:ea typeface="+mn-ea"/>
        <a:cs typeface="+mn-cs"/>
      </a:defRPr>
    </a:lvl2pPr>
    <a:lvl3pPr marL="526662" algn="l" defTabSz="526662" rtl="0" eaLnBrk="1" latinLnBrk="0" hangingPunct="1">
      <a:defRPr sz="1037" kern="1200">
        <a:solidFill>
          <a:schemeClr val="tx1"/>
        </a:solidFill>
        <a:latin typeface="+mn-lt"/>
        <a:ea typeface="+mn-ea"/>
        <a:cs typeface="+mn-cs"/>
      </a:defRPr>
    </a:lvl3pPr>
    <a:lvl4pPr marL="789993" algn="l" defTabSz="526662" rtl="0" eaLnBrk="1" latinLnBrk="0" hangingPunct="1">
      <a:defRPr sz="1037" kern="1200">
        <a:solidFill>
          <a:schemeClr val="tx1"/>
        </a:solidFill>
        <a:latin typeface="+mn-lt"/>
        <a:ea typeface="+mn-ea"/>
        <a:cs typeface="+mn-cs"/>
      </a:defRPr>
    </a:lvl4pPr>
    <a:lvl5pPr marL="1053323" algn="l" defTabSz="526662" rtl="0" eaLnBrk="1" latinLnBrk="0" hangingPunct="1">
      <a:defRPr sz="1037" kern="1200">
        <a:solidFill>
          <a:schemeClr val="tx1"/>
        </a:solidFill>
        <a:latin typeface="+mn-lt"/>
        <a:ea typeface="+mn-ea"/>
        <a:cs typeface="+mn-cs"/>
      </a:defRPr>
    </a:lvl5pPr>
    <a:lvl6pPr marL="1316654" algn="l" defTabSz="526662" rtl="0" eaLnBrk="1" latinLnBrk="0" hangingPunct="1">
      <a:defRPr sz="1037" kern="1200">
        <a:solidFill>
          <a:schemeClr val="tx1"/>
        </a:solidFill>
        <a:latin typeface="+mn-lt"/>
        <a:ea typeface="+mn-ea"/>
        <a:cs typeface="+mn-cs"/>
      </a:defRPr>
    </a:lvl6pPr>
    <a:lvl7pPr marL="1579985" algn="l" defTabSz="526662" rtl="0" eaLnBrk="1" latinLnBrk="0" hangingPunct="1">
      <a:defRPr sz="1037" kern="1200">
        <a:solidFill>
          <a:schemeClr val="tx1"/>
        </a:solidFill>
        <a:latin typeface="+mn-lt"/>
        <a:ea typeface="+mn-ea"/>
        <a:cs typeface="+mn-cs"/>
      </a:defRPr>
    </a:lvl7pPr>
    <a:lvl8pPr marL="1843316" algn="l" defTabSz="526662" rtl="0" eaLnBrk="1" latinLnBrk="0" hangingPunct="1">
      <a:defRPr sz="1037" kern="1200">
        <a:solidFill>
          <a:schemeClr val="tx1"/>
        </a:solidFill>
        <a:latin typeface="+mn-lt"/>
        <a:ea typeface="+mn-ea"/>
        <a:cs typeface="+mn-cs"/>
      </a:defRPr>
    </a:lvl8pPr>
    <a:lvl9pPr marL="2106647" algn="l" defTabSz="526662" rtl="0" eaLnBrk="1" latinLnBrk="0" hangingPunct="1">
      <a:defRPr sz="103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6" userDrawn="1">
          <p15:clr>
            <a:srgbClr val="A4A3A4"/>
          </p15:clr>
        </p15:guide>
        <p15:guide id="2" pos="18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E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36"/>
    <p:restoredTop sz="96301"/>
  </p:normalViewPr>
  <p:slideViewPr>
    <p:cSldViewPr snapToGrid="0" snapToObjects="1" showGuides="1">
      <p:cViewPr varScale="1">
        <p:scale>
          <a:sx n="97" d="100"/>
          <a:sy n="97" d="100"/>
        </p:scale>
        <p:origin x="3210" y="78"/>
      </p:cViewPr>
      <p:guideLst>
        <p:guide orient="horz" pos="226"/>
        <p:guide pos="187"/>
      </p:guideLst>
    </p:cSldViewPr>
  </p:slideViewPr>
  <p:outlineViewPr>
    <p:cViewPr>
      <p:scale>
        <a:sx n="33" d="100"/>
        <a:sy n="33" d="100"/>
      </p:scale>
      <p:origin x="0" y="-3736"/>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6DD60F-7ED9-B8DB-1A0A-710FCE2E24F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27CE5890-23E3-32D1-4CB1-181F560FAE0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CFC16EA-D383-9242-943F-DDB465B92169}" type="datetimeFigureOut">
              <a:rPr lang="en-GB" smtClean="0"/>
              <a:t>01/10/2025</a:t>
            </a:fld>
            <a:endParaRPr lang="en-GB"/>
          </a:p>
        </p:txBody>
      </p:sp>
      <p:sp>
        <p:nvSpPr>
          <p:cNvPr id="4" name="Footer Placeholder 3">
            <a:extLst>
              <a:ext uri="{FF2B5EF4-FFF2-40B4-BE49-F238E27FC236}">
                <a16:creationId xmlns:a16="http://schemas.microsoft.com/office/drawing/2014/main" id="{ACAAEE1B-C56F-60EB-3C58-72F1F335B86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7A08B67-5CAE-1503-F09C-D790E7CC06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8136459-9368-0C4B-A94D-3380243D7E1A}" type="slidenum">
              <a:rPr lang="en-GB" smtClean="0"/>
              <a:t>‹#›</a:t>
            </a:fld>
            <a:endParaRPr lang="en-GB"/>
          </a:p>
        </p:txBody>
      </p:sp>
    </p:spTree>
    <p:extLst>
      <p:ext uri="{BB962C8B-B14F-4D97-AF65-F5344CB8AC3E}">
        <p14:creationId xmlns:p14="http://schemas.microsoft.com/office/powerpoint/2010/main" val="30890190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ACA436-F860-944F-A452-B71DD275AF8E}" type="datetimeFigureOut">
              <a:rPr lang="en-US" smtClean="0"/>
              <a:t>10/1/2025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D31FE4-CA26-7543-A977-A80130009297}" type="slidenum">
              <a:rPr lang="en-US" smtClean="0"/>
              <a:t>‹#›</a:t>
            </a:fld>
            <a:endParaRPr lang="en-US"/>
          </a:p>
        </p:txBody>
      </p:sp>
    </p:spTree>
    <p:extLst>
      <p:ext uri="{BB962C8B-B14F-4D97-AF65-F5344CB8AC3E}">
        <p14:creationId xmlns:p14="http://schemas.microsoft.com/office/powerpoint/2010/main" val="3143880193"/>
      </p:ext>
    </p:extLst>
  </p:cSld>
  <p:clrMap bg1="lt1" tx1="dk1" bg2="lt2" tx2="dk2" accent1="accent1" accent2="accent2" accent3="accent3" accent4="accent4" accent5="accent5" accent6="accent6" hlink="hlink" folHlink="folHlink"/>
  <p:notesStyle>
    <a:lvl1pPr marL="0" algn="l" defTabSz="526662" rtl="0" eaLnBrk="1" latinLnBrk="0" hangingPunct="1">
      <a:defRPr sz="691" kern="1200">
        <a:solidFill>
          <a:schemeClr val="tx1"/>
        </a:solidFill>
        <a:latin typeface="+mn-lt"/>
        <a:ea typeface="+mn-ea"/>
        <a:cs typeface="+mn-cs"/>
      </a:defRPr>
    </a:lvl1pPr>
    <a:lvl2pPr marL="263331" algn="l" defTabSz="526662" rtl="0" eaLnBrk="1" latinLnBrk="0" hangingPunct="1">
      <a:defRPr sz="691" kern="1200">
        <a:solidFill>
          <a:schemeClr val="tx1"/>
        </a:solidFill>
        <a:latin typeface="+mn-lt"/>
        <a:ea typeface="+mn-ea"/>
        <a:cs typeface="+mn-cs"/>
      </a:defRPr>
    </a:lvl2pPr>
    <a:lvl3pPr marL="526662" algn="l" defTabSz="526662" rtl="0" eaLnBrk="1" latinLnBrk="0" hangingPunct="1">
      <a:defRPr sz="691" kern="1200">
        <a:solidFill>
          <a:schemeClr val="tx1"/>
        </a:solidFill>
        <a:latin typeface="+mn-lt"/>
        <a:ea typeface="+mn-ea"/>
        <a:cs typeface="+mn-cs"/>
      </a:defRPr>
    </a:lvl3pPr>
    <a:lvl4pPr marL="789993" algn="l" defTabSz="526662" rtl="0" eaLnBrk="1" latinLnBrk="0" hangingPunct="1">
      <a:defRPr sz="691" kern="1200">
        <a:solidFill>
          <a:schemeClr val="tx1"/>
        </a:solidFill>
        <a:latin typeface="+mn-lt"/>
        <a:ea typeface="+mn-ea"/>
        <a:cs typeface="+mn-cs"/>
      </a:defRPr>
    </a:lvl4pPr>
    <a:lvl5pPr marL="1053323" algn="l" defTabSz="526662" rtl="0" eaLnBrk="1" latinLnBrk="0" hangingPunct="1">
      <a:defRPr sz="691" kern="1200">
        <a:solidFill>
          <a:schemeClr val="tx1"/>
        </a:solidFill>
        <a:latin typeface="+mn-lt"/>
        <a:ea typeface="+mn-ea"/>
        <a:cs typeface="+mn-cs"/>
      </a:defRPr>
    </a:lvl5pPr>
    <a:lvl6pPr marL="1316654" algn="l" defTabSz="526662" rtl="0" eaLnBrk="1" latinLnBrk="0" hangingPunct="1">
      <a:defRPr sz="691" kern="1200">
        <a:solidFill>
          <a:schemeClr val="tx1"/>
        </a:solidFill>
        <a:latin typeface="+mn-lt"/>
        <a:ea typeface="+mn-ea"/>
        <a:cs typeface="+mn-cs"/>
      </a:defRPr>
    </a:lvl6pPr>
    <a:lvl7pPr marL="1579985" algn="l" defTabSz="526662" rtl="0" eaLnBrk="1" latinLnBrk="0" hangingPunct="1">
      <a:defRPr sz="691" kern="1200">
        <a:solidFill>
          <a:schemeClr val="tx1"/>
        </a:solidFill>
        <a:latin typeface="+mn-lt"/>
        <a:ea typeface="+mn-ea"/>
        <a:cs typeface="+mn-cs"/>
      </a:defRPr>
    </a:lvl7pPr>
    <a:lvl8pPr marL="1843316" algn="l" defTabSz="526662" rtl="0" eaLnBrk="1" latinLnBrk="0" hangingPunct="1">
      <a:defRPr sz="691" kern="1200">
        <a:solidFill>
          <a:schemeClr val="tx1"/>
        </a:solidFill>
        <a:latin typeface="+mn-lt"/>
        <a:ea typeface="+mn-ea"/>
        <a:cs typeface="+mn-cs"/>
      </a:defRPr>
    </a:lvl8pPr>
    <a:lvl9pPr marL="2106647" algn="l" defTabSz="526662" rtl="0" eaLnBrk="1" latinLnBrk="0" hangingPunct="1">
      <a:defRPr sz="69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CD31FE4-CA26-7543-A977-A80130009297}" type="slidenum">
              <a:rPr lang="en-US" smtClean="0"/>
              <a:t>1</a:t>
            </a:fld>
            <a:endParaRPr lang="en-US"/>
          </a:p>
        </p:txBody>
      </p:sp>
    </p:spTree>
    <p:extLst>
      <p:ext uri="{BB962C8B-B14F-4D97-AF65-F5344CB8AC3E}">
        <p14:creationId xmlns:p14="http://schemas.microsoft.com/office/powerpoint/2010/main" val="273583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5CAD40-E754-C33F-DAE5-C7CF4F4051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DF6B37-CABB-B712-E065-C82ED243F4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A7FB64-2E93-374A-820B-89F479A1380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C379DFA-50BC-46F3-C04A-17D1FFD611B1}"/>
              </a:ext>
            </a:extLst>
          </p:cNvPr>
          <p:cNvSpPr>
            <a:spLocks noGrp="1"/>
          </p:cNvSpPr>
          <p:nvPr>
            <p:ph type="sldNum" sz="quarter" idx="5"/>
          </p:nvPr>
        </p:nvSpPr>
        <p:spPr/>
        <p:txBody>
          <a:bodyPr/>
          <a:lstStyle/>
          <a:p>
            <a:fld id="{CCD31FE4-CA26-7543-A977-A80130009297}" type="slidenum">
              <a:rPr lang="en-US" smtClean="0"/>
              <a:t>2</a:t>
            </a:fld>
            <a:endParaRPr lang="en-US"/>
          </a:p>
        </p:txBody>
      </p:sp>
    </p:spTree>
    <p:extLst>
      <p:ext uri="{BB962C8B-B14F-4D97-AF65-F5344CB8AC3E}">
        <p14:creationId xmlns:p14="http://schemas.microsoft.com/office/powerpoint/2010/main" val="19864138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lyer 1">
    <p:bg>
      <p:bgPr>
        <a:solidFill>
          <a:schemeClr val="bg1">
            <a:alpha val="10000"/>
          </a:schemeClr>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881F1144-2261-064F-9E9B-0DB0E10D5AD4}"/>
              </a:ext>
            </a:extLst>
          </p:cNvPr>
          <p:cNvSpPr>
            <a:spLocks noGrp="1"/>
          </p:cNvSpPr>
          <p:nvPr>
            <p:ph type="title" hasCustomPrompt="1"/>
          </p:nvPr>
        </p:nvSpPr>
        <p:spPr>
          <a:xfrm>
            <a:off x="318254" y="1187152"/>
            <a:ext cx="4749045" cy="996095"/>
          </a:xfrm>
        </p:spPr>
        <p:txBody>
          <a:bodyPr lIns="0" tIns="0" rIns="0" bIns="0" anchor="b" anchorCtr="0">
            <a:noAutofit/>
          </a:bodyPr>
          <a:lstStyle>
            <a:lvl1pPr>
              <a:defRPr sz="2400" b="1">
                <a:solidFill>
                  <a:schemeClr val="accent1"/>
                </a:solidFill>
              </a:defRPr>
            </a:lvl1pPr>
          </a:lstStyle>
          <a:p>
            <a:r>
              <a:rPr lang="en-GB" dirty="0"/>
              <a:t>Click to edit Master title style, Click to edit Master title style, Click to edit Master title style</a:t>
            </a:r>
            <a:endParaRPr lang="en-US" dirty="0"/>
          </a:p>
        </p:txBody>
      </p:sp>
      <p:sp>
        <p:nvSpPr>
          <p:cNvPr id="9" name="Content Placeholder 2">
            <a:extLst>
              <a:ext uri="{FF2B5EF4-FFF2-40B4-BE49-F238E27FC236}">
                <a16:creationId xmlns:a16="http://schemas.microsoft.com/office/drawing/2014/main" id="{8992DAB9-A9D8-8847-9FB3-F0BB5BBA9ADB}"/>
              </a:ext>
            </a:extLst>
          </p:cNvPr>
          <p:cNvSpPr>
            <a:spLocks noGrp="1"/>
          </p:cNvSpPr>
          <p:nvPr>
            <p:ph idx="1"/>
          </p:nvPr>
        </p:nvSpPr>
        <p:spPr>
          <a:xfrm>
            <a:off x="318255" y="2377899"/>
            <a:ext cx="4749045" cy="1475164"/>
          </a:xfrm>
        </p:spPr>
        <p:txBody>
          <a:bodyPr lIns="0" tIns="0" rIns="0" bIns="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Content Placeholder 2">
            <a:extLst>
              <a:ext uri="{FF2B5EF4-FFF2-40B4-BE49-F238E27FC236}">
                <a16:creationId xmlns:a16="http://schemas.microsoft.com/office/drawing/2014/main" id="{EA58CC33-0C9A-D5BD-4C33-4CBCF179FB92}"/>
              </a:ext>
            </a:extLst>
          </p:cNvPr>
          <p:cNvSpPr>
            <a:spLocks noGrp="1"/>
          </p:cNvSpPr>
          <p:nvPr>
            <p:ph idx="17"/>
          </p:nvPr>
        </p:nvSpPr>
        <p:spPr>
          <a:xfrm>
            <a:off x="318253" y="3892568"/>
            <a:ext cx="3018303" cy="3125452"/>
          </a:xfrm>
        </p:spPr>
        <p:txBody>
          <a:bodyPr lIns="0" tIns="0" rIns="0" bIns="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Picture Placeholder 4">
            <a:extLst>
              <a:ext uri="{FF2B5EF4-FFF2-40B4-BE49-F238E27FC236}">
                <a16:creationId xmlns:a16="http://schemas.microsoft.com/office/drawing/2014/main" id="{3DA284EC-0BEB-1FD2-19B2-D56A4160CD9E}"/>
              </a:ext>
            </a:extLst>
          </p:cNvPr>
          <p:cNvSpPr>
            <a:spLocks noGrp="1"/>
          </p:cNvSpPr>
          <p:nvPr>
            <p:ph type="pic" sz="quarter" idx="15"/>
          </p:nvPr>
        </p:nvSpPr>
        <p:spPr>
          <a:xfrm>
            <a:off x="3519111" y="3834530"/>
            <a:ext cx="1314000" cy="1314000"/>
          </a:xfrm>
          <a:prstGeom prst="ellipse">
            <a:avLst/>
          </a:prstGeom>
          <a:solidFill>
            <a:schemeClr val="bg1">
              <a:lumMod val="95000"/>
            </a:schemeClr>
          </a:solidFill>
        </p:spPr>
        <p:txBody>
          <a:bodyPr/>
          <a:lstStyle/>
          <a:p>
            <a:endParaRPr lang="en-GB" dirty="0"/>
          </a:p>
        </p:txBody>
      </p:sp>
      <p:pic>
        <p:nvPicPr>
          <p:cNvPr id="6" name="Picture 5">
            <a:extLst>
              <a:ext uri="{FF2B5EF4-FFF2-40B4-BE49-F238E27FC236}">
                <a16:creationId xmlns:a16="http://schemas.microsoft.com/office/drawing/2014/main" id="{0CE1F9D6-4D32-EAED-3290-968BDEEAC06A}"/>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rot="9181103">
            <a:off x="4265819" y="4722259"/>
            <a:ext cx="846443" cy="419794"/>
          </a:xfrm>
          <a:prstGeom prst="rect">
            <a:avLst/>
          </a:prstGeom>
        </p:spPr>
      </p:pic>
      <p:sp>
        <p:nvSpPr>
          <p:cNvPr id="2" name="Picture Placeholder 4">
            <a:extLst>
              <a:ext uri="{FF2B5EF4-FFF2-40B4-BE49-F238E27FC236}">
                <a16:creationId xmlns:a16="http://schemas.microsoft.com/office/drawing/2014/main" id="{4419DAA8-3CFA-7A1F-AC5D-60D4EAE17C76}"/>
              </a:ext>
            </a:extLst>
          </p:cNvPr>
          <p:cNvSpPr>
            <a:spLocks noGrp="1"/>
          </p:cNvSpPr>
          <p:nvPr>
            <p:ph type="pic" sz="quarter" idx="13"/>
          </p:nvPr>
        </p:nvSpPr>
        <p:spPr>
          <a:xfrm>
            <a:off x="3730970" y="5500710"/>
            <a:ext cx="1425600" cy="1425600"/>
          </a:xfrm>
          <a:prstGeom prst="ellipse">
            <a:avLst/>
          </a:prstGeom>
          <a:solidFill>
            <a:schemeClr val="bg1">
              <a:lumMod val="95000"/>
            </a:schemeClr>
          </a:solidFill>
        </p:spPr>
        <p:txBody>
          <a:bodyPr/>
          <a:lstStyle/>
          <a:p>
            <a:endParaRPr lang="en-GB" dirty="0"/>
          </a:p>
        </p:txBody>
      </p:sp>
      <p:pic>
        <p:nvPicPr>
          <p:cNvPr id="3" name="Picture 2">
            <a:extLst>
              <a:ext uri="{FF2B5EF4-FFF2-40B4-BE49-F238E27FC236}">
                <a16:creationId xmlns:a16="http://schemas.microsoft.com/office/drawing/2014/main" id="{00DBABF2-A29B-A623-E201-D4BDE439CC4C}"/>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rot="2536006">
            <a:off x="3273211" y="6119893"/>
            <a:ext cx="1199049" cy="683577"/>
          </a:xfrm>
          <a:prstGeom prst="rect">
            <a:avLst/>
          </a:prstGeom>
        </p:spPr>
      </p:pic>
      <p:pic>
        <p:nvPicPr>
          <p:cNvPr id="8" name="Picture 7">
            <a:extLst>
              <a:ext uri="{FF2B5EF4-FFF2-40B4-BE49-F238E27FC236}">
                <a16:creationId xmlns:a16="http://schemas.microsoft.com/office/drawing/2014/main" id="{B9FA5C00-6460-6466-201D-AC04AD4E1705}"/>
              </a:ext>
              <a:ext uri="{C183D7F6-B498-43B3-948B-1728B52AA6E4}">
                <adec:decorative xmlns:adec="http://schemas.microsoft.com/office/drawing/2017/decorative" val="1"/>
              </a:ext>
            </a:extLst>
          </p:cNvPr>
          <p:cNvPicPr>
            <a:picLocks noChangeAspect="1"/>
          </p:cNvPicPr>
          <p:nvPr userDrawn="1"/>
        </p:nvPicPr>
        <p:blipFill>
          <a:blip r:embed="rId4"/>
          <a:srcRect t="97388"/>
          <a:stretch/>
        </p:blipFill>
        <p:spPr>
          <a:xfrm>
            <a:off x="0" y="7361069"/>
            <a:ext cx="5346700" cy="197401"/>
          </a:xfrm>
          <a:prstGeom prst="rect">
            <a:avLst/>
          </a:prstGeom>
        </p:spPr>
      </p:pic>
    </p:spTree>
    <p:extLst>
      <p:ext uri="{BB962C8B-B14F-4D97-AF65-F5344CB8AC3E}">
        <p14:creationId xmlns:p14="http://schemas.microsoft.com/office/powerpoint/2010/main" val="1683971721"/>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168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lyer2">
    <p:bg>
      <p:bgPr>
        <a:solidFill>
          <a:schemeClr val="bg1"/>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84078786-1CBC-B34D-9393-C4B8A04FF644}"/>
              </a:ext>
            </a:extLst>
          </p:cNvPr>
          <p:cNvSpPr>
            <a:spLocks noGrp="1"/>
          </p:cNvSpPr>
          <p:nvPr>
            <p:ph type="title" hasCustomPrompt="1"/>
          </p:nvPr>
        </p:nvSpPr>
        <p:spPr>
          <a:xfrm>
            <a:off x="318255" y="409204"/>
            <a:ext cx="3007875" cy="1539089"/>
          </a:xfrm>
        </p:spPr>
        <p:txBody>
          <a:bodyPr lIns="0" tIns="0" rIns="0" bIns="0" anchor="b" anchorCtr="0">
            <a:noAutofit/>
          </a:bodyPr>
          <a:lstStyle>
            <a:lvl1pPr>
              <a:defRPr sz="2137" b="1"/>
            </a:lvl1pPr>
          </a:lstStyle>
          <a:p>
            <a:r>
              <a:rPr lang="en-GB" dirty="0"/>
              <a:t>Click to edit Master title style, Click to edit Master title style, Click to edit Master title style</a:t>
            </a:r>
            <a:endParaRPr lang="en-US" dirty="0"/>
          </a:p>
        </p:txBody>
      </p:sp>
      <p:sp>
        <p:nvSpPr>
          <p:cNvPr id="6" name="Content Placeholder 2">
            <a:extLst>
              <a:ext uri="{FF2B5EF4-FFF2-40B4-BE49-F238E27FC236}">
                <a16:creationId xmlns:a16="http://schemas.microsoft.com/office/drawing/2014/main" id="{3F5496AD-D8FC-7AAF-418A-44836D25E372}"/>
              </a:ext>
            </a:extLst>
          </p:cNvPr>
          <p:cNvSpPr>
            <a:spLocks noGrp="1"/>
          </p:cNvSpPr>
          <p:nvPr>
            <p:ph idx="1"/>
          </p:nvPr>
        </p:nvSpPr>
        <p:spPr>
          <a:xfrm>
            <a:off x="318255" y="2263141"/>
            <a:ext cx="4718171" cy="2674620"/>
          </a:xfrm>
        </p:spPr>
        <p:txBody>
          <a:bodyPr lIns="0" tIns="0" rIns="0" bIns="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2" name="Picture 1">
            <a:extLst>
              <a:ext uri="{FF2B5EF4-FFF2-40B4-BE49-F238E27FC236}">
                <a16:creationId xmlns:a16="http://schemas.microsoft.com/office/drawing/2014/main" id="{BFB6C9B5-2FB6-CC4F-BEB6-6320D9101347}"/>
              </a:ext>
              <a:ext uri="{C183D7F6-B498-43B3-948B-1728B52AA6E4}">
                <adec:decorative xmlns:adec="http://schemas.microsoft.com/office/drawing/2017/decorative" val="1"/>
              </a:ext>
            </a:extLst>
          </p:cNvPr>
          <p:cNvPicPr>
            <a:picLocks noChangeAspect="1"/>
          </p:cNvPicPr>
          <p:nvPr userDrawn="1"/>
        </p:nvPicPr>
        <p:blipFill>
          <a:blip r:embed="rId2"/>
          <a:srcRect t="97388"/>
          <a:stretch/>
        </p:blipFill>
        <p:spPr>
          <a:xfrm>
            <a:off x="0" y="7361069"/>
            <a:ext cx="5346700" cy="197401"/>
          </a:xfrm>
          <a:prstGeom prst="rect">
            <a:avLst/>
          </a:prstGeom>
        </p:spPr>
      </p:pic>
    </p:spTree>
    <p:extLst>
      <p:ext uri="{BB962C8B-B14F-4D97-AF65-F5344CB8AC3E}">
        <p14:creationId xmlns:p14="http://schemas.microsoft.com/office/powerpoint/2010/main" val="1654677430"/>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16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lyer3">
    <p:bg>
      <p:bgPr>
        <a:solidFill>
          <a:schemeClr val="bg1">
            <a:alpha val="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F7BDFFE-911A-FBCE-3FA4-6A6C4A31C500}"/>
              </a:ext>
              <a:ext uri="{C183D7F6-B498-43B3-948B-1728B52AA6E4}">
                <adec:decorative xmlns:adec="http://schemas.microsoft.com/office/drawing/2017/decorative" val="1"/>
              </a:ext>
            </a:extLst>
          </p:cNvPr>
          <p:cNvSpPr/>
          <p:nvPr userDrawn="1"/>
        </p:nvSpPr>
        <p:spPr>
          <a:xfrm>
            <a:off x="199088" y="4922684"/>
            <a:ext cx="4839393" cy="2232751"/>
          </a:xfrm>
          <a:prstGeom prst="rect">
            <a:avLst/>
          </a:prstGeom>
          <a:solidFill>
            <a:srgbClr val="E6E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34"/>
          </a:p>
        </p:txBody>
      </p:sp>
      <p:sp>
        <p:nvSpPr>
          <p:cNvPr id="2" name="Rectangle 1">
            <a:extLst>
              <a:ext uri="{FF2B5EF4-FFF2-40B4-BE49-F238E27FC236}">
                <a16:creationId xmlns:a16="http://schemas.microsoft.com/office/drawing/2014/main" id="{163E3238-A11F-C929-227D-5F529EFB5D81}"/>
              </a:ext>
              <a:ext uri="{C183D7F6-B498-43B3-948B-1728B52AA6E4}">
                <adec:decorative xmlns:adec="http://schemas.microsoft.com/office/drawing/2017/decorative" val="1"/>
              </a:ext>
            </a:extLst>
          </p:cNvPr>
          <p:cNvSpPr/>
          <p:nvPr userDrawn="1"/>
        </p:nvSpPr>
        <p:spPr>
          <a:xfrm>
            <a:off x="199088" y="1061858"/>
            <a:ext cx="4835281" cy="37923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34"/>
          </a:p>
        </p:txBody>
      </p:sp>
      <p:sp>
        <p:nvSpPr>
          <p:cNvPr id="10" name="Title 1">
            <a:extLst>
              <a:ext uri="{FF2B5EF4-FFF2-40B4-BE49-F238E27FC236}">
                <a16:creationId xmlns:a16="http://schemas.microsoft.com/office/drawing/2014/main" id="{66138009-D660-3947-82D8-9688CD9E1833}"/>
              </a:ext>
            </a:extLst>
          </p:cNvPr>
          <p:cNvSpPr>
            <a:spLocks noGrp="1"/>
          </p:cNvSpPr>
          <p:nvPr>
            <p:ph type="title" hasCustomPrompt="1"/>
          </p:nvPr>
        </p:nvSpPr>
        <p:spPr>
          <a:xfrm>
            <a:off x="249429" y="591346"/>
            <a:ext cx="4722039" cy="397265"/>
          </a:xfrm>
        </p:spPr>
        <p:txBody>
          <a:bodyPr lIns="0" tIns="0" rIns="0" bIns="0" anchor="b" anchorCtr="0">
            <a:noAutofit/>
          </a:bodyPr>
          <a:lstStyle>
            <a:lvl1pPr>
              <a:defRPr sz="2137" b="1"/>
            </a:lvl1pPr>
          </a:lstStyle>
          <a:p>
            <a:r>
              <a:rPr lang="en-GB" dirty="0"/>
              <a:t>Click to edit Master title style, Click to edit Master title style, Click to edit Master title style</a:t>
            </a:r>
            <a:endParaRPr lang="en-US" dirty="0"/>
          </a:p>
        </p:txBody>
      </p:sp>
      <p:sp>
        <p:nvSpPr>
          <p:cNvPr id="11" name="Content Placeholder 2">
            <a:extLst>
              <a:ext uri="{FF2B5EF4-FFF2-40B4-BE49-F238E27FC236}">
                <a16:creationId xmlns:a16="http://schemas.microsoft.com/office/drawing/2014/main" id="{454ABD9C-73D2-C059-BDCC-4A188313C7BD}"/>
              </a:ext>
            </a:extLst>
          </p:cNvPr>
          <p:cNvSpPr>
            <a:spLocks noGrp="1"/>
          </p:cNvSpPr>
          <p:nvPr>
            <p:ph idx="15"/>
          </p:nvPr>
        </p:nvSpPr>
        <p:spPr>
          <a:xfrm>
            <a:off x="249429" y="1130301"/>
            <a:ext cx="4722040" cy="3656936"/>
          </a:xfrm>
        </p:spPr>
        <p:txBody>
          <a:bodyPr lIns="180000" tIns="180000" rIns="180000" bIns="180000" anchor="ctr" anchorCtr="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Picture Placeholder 4">
            <a:extLst>
              <a:ext uri="{FF2B5EF4-FFF2-40B4-BE49-F238E27FC236}">
                <a16:creationId xmlns:a16="http://schemas.microsoft.com/office/drawing/2014/main" id="{BCBEB896-13E7-9B17-CF7C-36B413F28B71}"/>
              </a:ext>
            </a:extLst>
          </p:cNvPr>
          <p:cNvSpPr>
            <a:spLocks noGrp="1" noChangeAspect="1"/>
          </p:cNvSpPr>
          <p:nvPr>
            <p:ph type="pic" sz="quarter" idx="14"/>
          </p:nvPr>
        </p:nvSpPr>
        <p:spPr>
          <a:xfrm>
            <a:off x="174522" y="5510975"/>
            <a:ext cx="1116000" cy="1116000"/>
          </a:xfrm>
          <a:prstGeom prst="ellipse">
            <a:avLst/>
          </a:prstGeom>
          <a:solidFill>
            <a:schemeClr val="bg1"/>
          </a:solidFill>
        </p:spPr>
        <p:txBody>
          <a:bodyPr/>
          <a:lstStyle/>
          <a:p>
            <a:endParaRPr lang="en-GB" dirty="0"/>
          </a:p>
        </p:txBody>
      </p:sp>
      <p:pic>
        <p:nvPicPr>
          <p:cNvPr id="6" name="Picture 5">
            <a:extLst>
              <a:ext uri="{FF2B5EF4-FFF2-40B4-BE49-F238E27FC236}">
                <a16:creationId xmlns:a16="http://schemas.microsoft.com/office/drawing/2014/main" id="{F40D5ECF-01DF-F106-697E-5046F0CB8B6F}"/>
              </a:ext>
              <a:ext uri="{C183D7F6-B498-43B3-948B-1728B52AA6E4}">
                <adec:decorative xmlns:adec="http://schemas.microsoft.com/office/drawing/2017/decorative" val="1"/>
              </a:ext>
            </a:extLst>
          </p:cNvPr>
          <p:cNvPicPr>
            <a:picLocks noChangeAspect="1"/>
          </p:cNvPicPr>
          <p:nvPr/>
        </p:nvPicPr>
        <p:blipFill>
          <a:blip r:embed="rId2"/>
          <a:srcRect/>
          <a:stretch/>
        </p:blipFill>
        <p:spPr>
          <a:xfrm rot="18201641">
            <a:off x="492535" y="6128690"/>
            <a:ext cx="1010702" cy="601369"/>
          </a:xfrm>
          <a:prstGeom prst="rect">
            <a:avLst/>
          </a:prstGeom>
        </p:spPr>
      </p:pic>
      <p:sp>
        <p:nvSpPr>
          <p:cNvPr id="13" name="Content Placeholder 2">
            <a:extLst>
              <a:ext uri="{FF2B5EF4-FFF2-40B4-BE49-F238E27FC236}">
                <a16:creationId xmlns:a16="http://schemas.microsoft.com/office/drawing/2014/main" id="{6B6AC4D8-A6CC-E24F-B960-FA4AD7C2C098}"/>
              </a:ext>
            </a:extLst>
          </p:cNvPr>
          <p:cNvSpPr>
            <a:spLocks noGrp="1"/>
          </p:cNvSpPr>
          <p:nvPr>
            <p:ph idx="11"/>
          </p:nvPr>
        </p:nvSpPr>
        <p:spPr>
          <a:xfrm>
            <a:off x="1526922" y="4992871"/>
            <a:ext cx="3507448" cy="2162564"/>
          </a:xfrm>
        </p:spPr>
        <p:txBody>
          <a:bodyPr lIns="180000" tIns="180000" rIns="180000" bIns="180000" anchor="ctr" anchorCtr="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4" name="Picture 3">
            <a:extLst>
              <a:ext uri="{FF2B5EF4-FFF2-40B4-BE49-F238E27FC236}">
                <a16:creationId xmlns:a16="http://schemas.microsoft.com/office/drawing/2014/main" id="{61A6A029-C530-D03F-EEF5-40A5AE2AA8F0}"/>
              </a:ext>
              <a:ext uri="{C183D7F6-B498-43B3-948B-1728B52AA6E4}">
                <adec:decorative xmlns:adec="http://schemas.microsoft.com/office/drawing/2017/decorative" val="1"/>
              </a:ext>
            </a:extLst>
          </p:cNvPr>
          <p:cNvPicPr>
            <a:picLocks noChangeAspect="1"/>
          </p:cNvPicPr>
          <p:nvPr userDrawn="1"/>
        </p:nvPicPr>
        <p:blipFill>
          <a:blip r:embed="rId3"/>
          <a:srcRect t="97388"/>
          <a:stretch/>
        </p:blipFill>
        <p:spPr>
          <a:xfrm>
            <a:off x="0" y="7361069"/>
            <a:ext cx="5346700" cy="197401"/>
          </a:xfrm>
          <a:prstGeom prst="rect">
            <a:avLst/>
          </a:prstGeom>
        </p:spPr>
      </p:pic>
    </p:spTree>
    <p:extLst>
      <p:ext uri="{BB962C8B-B14F-4D97-AF65-F5344CB8AC3E}">
        <p14:creationId xmlns:p14="http://schemas.microsoft.com/office/powerpoint/2010/main" val="3531469501"/>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168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lyer4">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6138009-D660-3947-82D8-9688CD9E1833}"/>
              </a:ext>
            </a:extLst>
          </p:cNvPr>
          <p:cNvSpPr>
            <a:spLocks noGrp="1"/>
          </p:cNvSpPr>
          <p:nvPr>
            <p:ph type="title" hasCustomPrompt="1"/>
          </p:nvPr>
        </p:nvSpPr>
        <p:spPr>
          <a:xfrm>
            <a:off x="318255" y="261317"/>
            <a:ext cx="3268093" cy="1448730"/>
          </a:xfrm>
        </p:spPr>
        <p:txBody>
          <a:bodyPr lIns="0" tIns="0" rIns="0" bIns="0" anchor="b" anchorCtr="0">
            <a:noAutofit/>
          </a:bodyPr>
          <a:lstStyle>
            <a:lvl1pPr>
              <a:defRPr sz="2137" b="1"/>
            </a:lvl1pPr>
          </a:lstStyle>
          <a:p>
            <a:r>
              <a:rPr lang="en-GB" dirty="0"/>
              <a:t>Click to edit Master title style, Click to edit Master title style, Click to edit Master title style</a:t>
            </a:r>
            <a:endParaRPr lang="en-US" dirty="0"/>
          </a:p>
        </p:txBody>
      </p:sp>
      <p:pic>
        <p:nvPicPr>
          <p:cNvPr id="8" name="Picture 7">
            <a:extLst>
              <a:ext uri="{FF2B5EF4-FFF2-40B4-BE49-F238E27FC236}">
                <a16:creationId xmlns:a16="http://schemas.microsoft.com/office/drawing/2014/main" id="{AF5626B3-85C1-08AE-4ED2-AFD9A3642FA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rot="2281339">
            <a:off x="3468375" y="949353"/>
            <a:ext cx="1046928" cy="596854"/>
          </a:xfrm>
          <a:prstGeom prst="rect">
            <a:avLst/>
          </a:prstGeom>
        </p:spPr>
      </p:pic>
      <p:sp>
        <p:nvSpPr>
          <p:cNvPr id="7" name="Picture Placeholder 4">
            <a:extLst>
              <a:ext uri="{FF2B5EF4-FFF2-40B4-BE49-F238E27FC236}">
                <a16:creationId xmlns:a16="http://schemas.microsoft.com/office/drawing/2014/main" id="{68309B81-7BCD-F7CD-BD85-B629EC791FE4}"/>
              </a:ext>
            </a:extLst>
          </p:cNvPr>
          <p:cNvSpPr>
            <a:spLocks noGrp="1"/>
          </p:cNvSpPr>
          <p:nvPr>
            <p:ph type="pic" sz="quarter" idx="13"/>
          </p:nvPr>
        </p:nvSpPr>
        <p:spPr>
          <a:xfrm>
            <a:off x="3847402" y="400625"/>
            <a:ext cx="1197383" cy="1197383"/>
          </a:xfrm>
          <a:prstGeom prst="ellipse">
            <a:avLst/>
          </a:prstGeom>
          <a:solidFill>
            <a:schemeClr val="bg1">
              <a:lumMod val="95000"/>
            </a:schemeClr>
          </a:solidFill>
        </p:spPr>
        <p:txBody>
          <a:bodyPr/>
          <a:lstStyle/>
          <a:p>
            <a:endParaRPr lang="en-GB"/>
          </a:p>
        </p:txBody>
      </p:sp>
      <p:sp>
        <p:nvSpPr>
          <p:cNvPr id="9" name="Content Placeholder 2">
            <a:extLst>
              <a:ext uri="{FF2B5EF4-FFF2-40B4-BE49-F238E27FC236}">
                <a16:creationId xmlns:a16="http://schemas.microsoft.com/office/drawing/2014/main" id="{2677C777-CD4D-AA48-BBA8-8408DB4F91F7}"/>
              </a:ext>
            </a:extLst>
          </p:cNvPr>
          <p:cNvSpPr>
            <a:spLocks noGrp="1"/>
          </p:cNvSpPr>
          <p:nvPr>
            <p:ph idx="1"/>
          </p:nvPr>
        </p:nvSpPr>
        <p:spPr>
          <a:xfrm>
            <a:off x="322368" y="2063567"/>
            <a:ext cx="4717926" cy="3648375"/>
          </a:xfrm>
        </p:spPr>
        <p:txBody>
          <a:bodyPr lIns="0" tIns="0" rIns="0" bIns="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2">
            <a:extLst>
              <a:ext uri="{FF2B5EF4-FFF2-40B4-BE49-F238E27FC236}">
                <a16:creationId xmlns:a16="http://schemas.microsoft.com/office/drawing/2014/main" id="{ADD239AC-FD8C-6AB3-541B-724A9EAAD527}"/>
              </a:ext>
            </a:extLst>
          </p:cNvPr>
          <p:cNvSpPr>
            <a:spLocks noGrp="1"/>
          </p:cNvSpPr>
          <p:nvPr>
            <p:ph type="body" sz="quarter" idx="16" hasCustomPrompt="1"/>
          </p:nvPr>
        </p:nvSpPr>
        <p:spPr>
          <a:xfrm>
            <a:off x="318613" y="5711943"/>
            <a:ext cx="4721681" cy="660580"/>
          </a:xfrm>
        </p:spPr>
        <p:txBody>
          <a:bodyPr anchor="ctr" anchorCtr="1">
            <a:noAutofit/>
          </a:bodyPr>
          <a:lstStyle>
            <a:lvl1pPr marL="0" indent="0" algn="ctr">
              <a:buNone/>
              <a:defRPr sz="1308" b="1"/>
            </a:lvl1pPr>
            <a:lvl2pPr marL="196254" indent="0" algn="ctr">
              <a:buNone/>
              <a:defRPr sz="1308" b="1"/>
            </a:lvl2pPr>
            <a:lvl3pPr marL="392508" indent="0" algn="ctr">
              <a:buNone/>
              <a:defRPr sz="1308" b="1"/>
            </a:lvl3pPr>
            <a:lvl4pPr marL="588762" indent="0" algn="ctr">
              <a:buNone/>
              <a:defRPr sz="1308" b="1"/>
            </a:lvl4pPr>
            <a:lvl5pPr marL="785017" indent="0" algn="ctr">
              <a:buNone/>
              <a:defRPr sz="1308" b="1"/>
            </a:lvl5pPr>
          </a:lstStyle>
          <a:p>
            <a:pPr lvl="0"/>
            <a:r>
              <a:rPr lang="en-GB" dirty="0"/>
              <a:t>For more information:</a:t>
            </a:r>
            <a:br>
              <a:rPr lang="en-GB" dirty="0"/>
            </a:br>
            <a:r>
              <a:rPr lang="en-GB" dirty="0" err="1"/>
              <a:t>xxxxxxxxxxxxxxxx</a:t>
            </a:r>
            <a:endParaRPr lang="en-GB" dirty="0"/>
          </a:p>
        </p:txBody>
      </p:sp>
      <p:pic>
        <p:nvPicPr>
          <p:cNvPr id="3" name="Picture 2" descr="Staffordshire and Stoke-on-Trent Skyline">
            <a:extLst>
              <a:ext uri="{FF2B5EF4-FFF2-40B4-BE49-F238E27FC236}">
                <a16:creationId xmlns:a16="http://schemas.microsoft.com/office/drawing/2014/main" id="{E2C3C57D-BD19-E8CE-9FD4-A504809BA55F}"/>
              </a:ext>
            </a:extLst>
          </p:cNvPr>
          <p:cNvPicPr>
            <a:picLocks noChangeAspect="1"/>
          </p:cNvPicPr>
          <p:nvPr userDrawn="1"/>
        </p:nvPicPr>
        <p:blipFill>
          <a:blip r:embed="rId3"/>
          <a:stretch>
            <a:fillRect/>
          </a:stretch>
        </p:blipFill>
        <p:spPr>
          <a:xfrm>
            <a:off x="0" y="6382409"/>
            <a:ext cx="5346700" cy="981653"/>
          </a:xfrm>
          <a:prstGeom prst="rect">
            <a:avLst/>
          </a:prstGeom>
        </p:spPr>
      </p:pic>
      <p:pic>
        <p:nvPicPr>
          <p:cNvPr id="2" name="Picture 1">
            <a:extLst>
              <a:ext uri="{FF2B5EF4-FFF2-40B4-BE49-F238E27FC236}">
                <a16:creationId xmlns:a16="http://schemas.microsoft.com/office/drawing/2014/main" id="{DBB95D72-5C1F-01BD-87DD-B366041CFE8A}"/>
              </a:ext>
              <a:ext uri="{C183D7F6-B498-43B3-948B-1728B52AA6E4}">
                <adec:decorative xmlns:adec="http://schemas.microsoft.com/office/drawing/2017/decorative" val="1"/>
              </a:ext>
            </a:extLst>
          </p:cNvPr>
          <p:cNvPicPr>
            <a:picLocks noChangeAspect="1"/>
          </p:cNvPicPr>
          <p:nvPr userDrawn="1"/>
        </p:nvPicPr>
        <p:blipFill>
          <a:blip r:embed="rId4"/>
          <a:srcRect t="97388"/>
          <a:stretch/>
        </p:blipFill>
        <p:spPr>
          <a:xfrm>
            <a:off x="0" y="7361069"/>
            <a:ext cx="5346700" cy="197401"/>
          </a:xfrm>
          <a:prstGeom prst="rect">
            <a:avLst/>
          </a:prstGeom>
        </p:spPr>
      </p:pic>
    </p:spTree>
    <p:extLst>
      <p:ext uri="{BB962C8B-B14F-4D97-AF65-F5344CB8AC3E}">
        <p14:creationId xmlns:p14="http://schemas.microsoft.com/office/powerpoint/2010/main" val="2745960105"/>
      </p:ext>
    </p:extLst>
  </p:cSld>
  <p:clrMapOvr>
    <a:masterClrMapping/>
  </p:clrMapOvr>
  <p:extLst>
    <p:ext uri="{DCECCB84-F9BA-43D5-87BE-67443E8EF086}">
      <p15:sldGuideLst xmlns:p15="http://schemas.microsoft.com/office/powerpoint/2012/main">
        <p15:guide id="1" orient="horz" pos="2381">
          <p15:clr>
            <a:srgbClr val="FBAE40"/>
          </p15:clr>
        </p15:guide>
        <p15:guide id="2" pos="168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lyer alternative layout1">
    <p:bg>
      <p:bgPr>
        <a:solidFill>
          <a:schemeClr val="bg1"/>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881F1144-2261-064F-9E9B-0DB0E10D5AD4}"/>
              </a:ext>
            </a:extLst>
          </p:cNvPr>
          <p:cNvSpPr>
            <a:spLocks noGrp="1"/>
          </p:cNvSpPr>
          <p:nvPr>
            <p:ph type="title" hasCustomPrompt="1"/>
          </p:nvPr>
        </p:nvSpPr>
        <p:spPr>
          <a:xfrm>
            <a:off x="309369" y="1187152"/>
            <a:ext cx="4728200" cy="992530"/>
          </a:xfrm>
        </p:spPr>
        <p:txBody>
          <a:bodyPr lIns="0" tIns="0" rIns="0" bIns="0" anchor="b" anchorCtr="0">
            <a:noAutofit/>
          </a:bodyPr>
          <a:lstStyle>
            <a:lvl1pPr>
              <a:defRPr sz="2137" b="1"/>
            </a:lvl1pPr>
          </a:lstStyle>
          <a:p>
            <a:r>
              <a:rPr lang="en-GB" dirty="0"/>
              <a:t>Click to edit Master title style, Click to edit Master title style, Click to edit Master title style</a:t>
            </a:r>
            <a:endParaRPr lang="en-US" dirty="0"/>
          </a:p>
        </p:txBody>
      </p:sp>
      <p:sp>
        <p:nvSpPr>
          <p:cNvPr id="9" name="Content Placeholder 2">
            <a:extLst>
              <a:ext uri="{FF2B5EF4-FFF2-40B4-BE49-F238E27FC236}">
                <a16:creationId xmlns:a16="http://schemas.microsoft.com/office/drawing/2014/main" id="{8992DAB9-A9D8-8847-9FB3-F0BB5BBA9ADB}"/>
              </a:ext>
            </a:extLst>
          </p:cNvPr>
          <p:cNvSpPr>
            <a:spLocks noGrp="1"/>
          </p:cNvSpPr>
          <p:nvPr>
            <p:ph idx="1"/>
          </p:nvPr>
        </p:nvSpPr>
        <p:spPr>
          <a:xfrm>
            <a:off x="309369" y="2402789"/>
            <a:ext cx="4728200" cy="3293308"/>
          </a:xfrm>
        </p:spPr>
        <p:txBody>
          <a:bodyPr lIns="0" tIns="0" rIns="0" bIns="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Text Placeholder 2">
            <a:extLst>
              <a:ext uri="{FF2B5EF4-FFF2-40B4-BE49-F238E27FC236}">
                <a16:creationId xmlns:a16="http://schemas.microsoft.com/office/drawing/2014/main" id="{1A1D79A5-94DD-12AF-4071-1DA76A64EDC3}"/>
              </a:ext>
            </a:extLst>
          </p:cNvPr>
          <p:cNvSpPr>
            <a:spLocks noGrp="1"/>
          </p:cNvSpPr>
          <p:nvPr>
            <p:ph type="body" sz="quarter" idx="16" hasCustomPrompt="1"/>
          </p:nvPr>
        </p:nvSpPr>
        <p:spPr>
          <a:xfrm>
            <a:off x="309369" y="5875773"/>
            <a:ext cx="4728200" cy="439363"/>
          </a:xfrm>
        </p:spPr>
        <p:txBody>
          <a:bodyPr>
            <a:noAutofit/>
          </a:bodyPr>
          <a:lstStyle>
            <a:lvl1pPr marL="0" indent="0" algn="ctr">
              <a:buNone/>
              <a:defRPr sz="1308" b="1"/>
            </a:lvl1pPr>
            <a:lvl2pPr marL="196254" indent="0" algn="ctr">
              <a:buNone/>
              <a:defRPr sz="1308" b="1"/>
            </a:lvl2pPr>
            <a:lvl3pPr marL="392508" indent="0" algn="ctr">
              <a:buNone/>
              <a:defRPr sz="1308" b="1"/>
            </a:lvl3pPr>
            <a:lvl4pPr marL="588762" indent="0" algn="ctr">
              <a:buNone/>
              <a:defRPr sz="1308" b="1"/>
            </a:lvl4pPr>
            <a:lvl5pPr marL="785017" indent="0" algn="ctr">
              <a:buNone/>
              <a:defRPr sz="1308" b="1"/>
            </a:lvl5pPr>
          </a:lstStyle>
          <a:p>
            <a:pPr lvl="0"/>
            <a:r>
              <a:rPr lang="en-GB" dirty="0"/>
              <a:t>For more information:</a:t>
            </a:r>
            <a:br>
              <a:rPr lang="en-GB" dirty="0"/>
            </a:br>
            <a:r>
              <a:rPr lang="en-GB" dirty="0" err="1"/>
              <a:t>xxxxxxxxxxxxxxxx</a:t>
            </a:r>
            <a:endParaRPr lang="en-GB" dirty="0"/>
          </a:p>
        </p:txBody>
      </p:sp>
      <p:pic>
        <p:nvPicPr>
          <p:cNvPr id="3" name="Picture 2" descr="Staffordshire and Stoke-on-Trent Skyline">
            <a:extLst>
              <a:ext uri="{FF2B5EF4-FFF2-40B4-BE49-F238E27FC236}">
                <a16:creationId xmlns:a16="http://schemas.microsoft.com/office/drawing/2014/main" id="{EAF5A204-1128-5463-98CF-EEC23A9FBC9F}"/>
              </a:ext>
            </a:extLst>
          </p:cNvPr>
          <p:cNvPicPr>
            <a:picLocks noChangeAspect="1"/>
          </p:cNvPicPr>
          <p:nvPr userDrawn="1"/>
        </p:nvPicPr>
        <p:blipFill>
          <a:blip r:embed="rId2"/>
          <a:stretch>
            <a:fillRect/>
          </a:stretch>
        </p:blipFill>
        <p:spPr>
          <a:xfrm>
            <a:off x="0" y="6382409"/>
            <a:ext cx="5346700" cy="981653"/>
          </a:xfrm>
          <a:prstGeom prst="rect">
            <a:avLst/>
          </a:prstGeom>
        </p:spPr>
      </p:pic>
      <p:pic>
        <p:nvPicPr>
          <p:cNvPr id="2" name="Picture 1">
            <a:extLst>
              <a:ext uri="{FF2B5EF4-FFF2-40B4-BE49-F238E27FC236}">
                <a16:creationId xmlns:a16="http://schemas.microsoft.com/office/drawing/2014/main" id="{637A0A7C-2B13-EFF5-D03F-C150F41AF6A0}"/>
              </a:ext>
              <a:ext uri="{C183D7F6-B498-43B3-948B-1728B52AA6E4}">
                <adec:decorative xmlns:adec="http://schemas.microsoft.com/office/drawing/2017/decorative" val="1"/>
              </a:ext>
            </a:extLst>
          </p:cNvPr>
          <p:cNvPicPr>
            <a:picLocks noChangeAspect="1"/>
          </p:cNvPicPr>
          <p:nvPr userDrawn="1"/>
        </p:nvPicPr>
        <p:blipFill>
          <a:blip r:embed="rId3"/>
          <a:srcRect t="97388"/>
          <a:stretch/>
        </p:blipFill>
        <p:spPr>
          <a:xfrm>
            <a:off x="0" y="7361069"/>
            <a:ext cx="5346700" cy="197401"/>
          </a:xfrm>
          <a:prstGeom prst="rect">
            <a:avLst/>
          </a:prstGeom>
        </p:spPr>
      </p:pic>
    </p:spTree>
    <p:extLst>
      <p:ext uri="{BB962C8B-B14F-4D97-AF65-F5344CB8AC3E}">
        <p14:creationId xmlns:p14="http://schemas.microsoft.com/office/powerpoint/2010/main" val="183718337"/>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170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lyer alternative layout2">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6138009-D660-3947-82D8-9688CD9E1833}"/>
              </a:ext>
            </a:extLst>
          </p:cNvPr>
          <p:cNvSpPr>
            <a:spLocks noGrp="1"/>
          </p:cNvSpPr>
          <p:nvPr>
            <p:ph type="title" hasCustomPrompt="1"/>
          </p:nvPr>
        </p:nvSpPr>
        <p:spPr>
          <a:xfrm>
            <a:off x="318255" y="297712"/>
            <a:ext cx="4722039" cy="1063263"/>
          </a:xfrm>
        </p:spPr>
        <p:txBody>
          <a:bodyPr lIns="0" tIns="0" rIns="0" bIns="0" anchor="b" anchorCtr="0">
            <a:noAutofit/>
          </a:bodyPr>
          <a:lstStyle>
            <a:lvl1pPr>
              <a:defRPr sz="2137" b="1"/>
            </a:lvl1pPr>
          </a:lstStyle>
          <a:p>
            <a:r>
              <a:rPr lang="en-GB" dirty="0"/>
              <a:t>Click to edit Master title style, Click to edit Master title style, Click to edit Master title style</a:t>
            </a:r>
            <a:endParaRPr lang="en-US" dirty="0"/>
          </a:p>
        </p:txBody>
      </p:sp>
      <p:sp>
        <p:nvSpPr>
          <p:cNvPr id="9" name="Content Placeholder 2">
            <a:extLst>
              <a:ext uri="{FF2B5EF4-FFF2-40B4-BE49-F238E27FC236}">
                <a16:creationId xmlns:a16="http://schemas.microsoft.com/office/drawing/2014/main" id="{2677C777-CD4D-AA48-BBA8-8408DB4F91F7}"/>
              </a:ext>
            </a:extLst>
          </p:cNvPr>
          <p:cNvSpPr>
            <a:spLocks noGrp="1"/>
          </p:cNvSpPr>
          <p:nvPr>
            <p:ph idx="1"/>
          </p:nvPr>
        </p:nvSpPr>
        <p:spPr>
          <a:xfrm>
            <a:off x="322368" y="1594885"/>
            <a:ext cx="2249009" cy="4117057"/>
          </a:xfrm>
        </p:spPr>
        <p:txBody>
          <a:bodyPr lIns="0" tIns="0" rIns="0" bIns="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3" name="Content Placeholder 2">
            <a:extLst>
              <a:ext uri="{FF2B5EF4-FFF2-40B4-BE49-F238E27FC236}">
                <a16:creationId xmlns:a16="http://schemas.microsoft.com/office/drawing/2014/main" id="{6B6AC4D8-A6CC-E24F-B960-FA4AD7C2C098}"/>
              </a:ext>
            </a:extLst>
          </p:cNvPr>
          <p:cNvSpPr>
            <a:spLocks noGrp="1"/>
          </p:cNvSpPr>
          <p:nvPr>
            <p:ph idx="11"/>
          </p:nvPr>
        </p:nvSpPr>
        <p:spPr>
          <a:xfrm>
            <a:off x="2783547" y="1594884"/>
            <a:ext cx="2249009" cy="4117057"/>
          </a:xfrm>
        </p:spPr>
        <p:txBody>
          <a:bodyPr lIns="0" tIns="0" rIns="0" bIns="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2">
            <a:extLst>
              <a:ext uri="{FF2B5EF4-FFF2-40B4-BE49-F238E27FC236}">
                <a16:creationId xmlns:a16="http://schemas.microsoft.com/office/drawing/2014/main" id="{ADD239AC-FD8C-6AB3-541B-724A9EAAD527}"/>
              </a:ext>
            </a:extLst>
          </p:cNvPr>
          <p:cNvSpPr>
            <a:spLocks noGrp="1"/>
          </p:cNvSpPr>
          <p:nvPr>
            <p:ph type="body" sz="quarter" idx="16" hasCustomPrompt="1"/>
          </p:nvPr>
        </p:nvSpPr>
        <p:spPr>
          <a:xfrm>
            <a:off x="318613" y="5875773"/>
            <a:ext cx="4721681" cy="439363"/>
          </a:xfrm>
        </p:spPr>
        <p:txBody>
          <a:bodyPr>
            <a:noAutofit/>
          </a:bodyPr>
          <a:lstStyle>
            <a:lvl1pPr marL="0" indent="0" algn="ctr">
              <a:buNone/>
              <a:defRPr sz="1308" b="1"/>
            </a:lvl1pPr>
            <a:lvl2pPr marL="196254" indent="0" algn="ctr">
              <a:buNone/>
              <a:defRPr sz="1308" b="1"/>
            </a:lvl2pPr>
            <a:lvl3pPr marL="392508" indent="0" algn="ctr">
              <a:buNone/>
              <a:defRPr sz="1308" b="1"/>
            </a:lvl3pPr>
            <a:lvl4pPr marL="588762" indent="0" algn="ctr">
              <a:buNone/>
              <a:defRPr sz="1308" b="1"/>
            </a:lvl4pPr>
            <a:lvl5pPr marL="785017" indent="0" algn="ctr">
              <a:buNone/>
              <a:defRPr sz="1308" b="1"/>
            </a:lvl5pPr>
          </a:lstStyle>
          <a:p>
            <a:pPr lvl="0"/>
            <a:r>
              <a:rPr lang="en-GB" dirty="0"/>
              <a:t>For more information:</a:t>
            </a:r>
            <a:br>
              <a:rPr lang="en-GB" dirty="0"/>
            </a:br>
            <a:r>
              <a:rPr lang="en-GB" dirty="0" err="1"/>
              <a:t>xxxxxxxxxxxxxxxx</a:t>
            </a:r>
            <a:endParaRPr lang="en-GB" dirty="0"/>
          </a:p>
        </p:txBody>
      </p:sp>
      <p:pic>
        <p:nvPicPr>
          <p:cNvPr id="3" name="Picture 2" descr="Staffordshire and Stoke-on-Trent Skyline">
            <a:extLst>
              <a:ext uri="{FF2B5EF4-FFF2-40B4-BE49-F238E27FC236}">
                <a16:creationId xmlns:a16="http://schemas.microsoft.com/office/drawing/2014/main" id="{E2C3C57D-BD19-E8CE-9FD4-A504809BA55F}"/>
              </a:ext>
            </a:extLst>
          </p:cNvPr>
          <p:cNvPicPr>
            <a:picLocks noChangeAspect="1"/>
          </p:cNvPicPr>
          <p:nvPr userDrawn="1"/>
        </p:nvPicPr>
        <p:blipFill>
          <a:blip r:embed="rId2"/>
          <a:stretch>
            <a:fillRect/>
          </a:stretch>
        </p:blipFill>
        <p:spPr>
          <a:xfrm>
            <a:off x="0" y="6382409"/>
            <a:ext cx="5346700" cy="981653"/>
          </a:xfrm>
          <a:prstGeom prst="rect">
            <a:avLst/>
          </a:prstGeom>
        </p:spPr>
      </p:pic>
      <p:pic>
        <p:nvPicPr>
          <p:cNvPr id="2" name="Picture 1">
            <a:extLst>
              <a:ext uri="{FF2B5EF4-FFF2-40B4-BE49-F238E27FC236}">
                <a16:creationId xmlns:a16="http://schemas.microsoft.com/office/drawing/2014/main" id="{DBB95D72-5C1F-01BD-87DD-B366041CFE8A}"/>
              </a:ext>
              <a:ext uri="{C183D7F6-B498-43B3-948B-1728B52AA6E4}">
                <adec:decorative xmlns:adec="http://schemas.microsoft.com/office/drawing/2017/decorative" val="1"/>
              </a:ext>
            </a:extLst>
          </p:cNvPr>
          <p:cNvPicPr>
            <a:picLocks noChangeAspect="1"/>
          </p:cNvPicPr>
          <p:nvPr userDrawn="1"/>
        </p:nvPicPr>
        <p:blipFill>
          <a:blip r:embed="rId3"/>
          <a:srcRect t="97388"/>
          <a:stretch/>
        </p:blipFill>
        <p:spPr>
          <a:xfrm>
            <a:off x="0" y="7361069"/>
            <a:ext cx="5346700" cy="197401"/>
          </a:xfrm>
          <a:prstGeom prst="rect">
            <a:avLst/>
          </a:prstGeom>
        </p:spPr>
      </p:pic>
    </p:spTree>
    <p:extLst>
      <p:ext uri="{BB962C8B-B14F-4D97-AF65-F5344CB8AC3E}">
        <p14:creationId xmlns:p14="http://schemas.microsoft.com/office/powerpoint/2010/main" val="2694730012"/>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168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lyer alternative layout3">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3E3238-A11F-C929-227D-5F529EFB5D81}"/>
              </a:ext>
              <a:ext uri="{C183D7F6-B498-43B3-948B-1728B52AA6E4}">
                <adec:decorative xmlns:adec="http://schemas.microsoft.com/office/drawing/2017/decorative" val="1"/>
              </a:ext>
            </a:extLst>
          </p:cNvPr>
          <p:cNvSpPr/>
          <p:nvPr userDrawn="1"/>
        </p:nvSpPr>
        <p:spPr>
          <a:xfrm>
            <a:off x="312330" y="3357860"/>
            <a:ext cx="4726151" cy="11084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34"/>
          </a:p>
        </p:txBody>
      </p:sp>
      <p:sp>
        <p:nvSpPr>
          <p:cNvPr id="3" name="Rectangle 2">
            <a:extLst>
              <a:ext uri="{FF2B5EF4-FFF2-40B4-BE49-F238E27FC236}">
                <a16:creationId xmlns:a16="http://schemas.microsoft.com/office/drawing/2014/main" id="{4F7BDFFE-911A-FBCE-3FA4-6A6C4A31C500}"/>
              </a:ext>
              <a:ext uri="{C183D7F6-B498-43B3-948B-1728B52AA6E4}">
                <adec:decorative xmlns:adec="http://schemas.microsoft.com/office/drawing/2017/decorative" val="1"/>
              </a:ext>
            </a:extLst>
          </p:cNvPr>
          <p:cNvSpPr/>
          <p:nvPr userDrawn="1"/>
        </p:nvSpPr>
        <p:spPr>
          <a:xfrm>
            <a:off x="308216" y="4673391"/>
            <a:ext cx="4726151" cy="11084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34"/>
          </a:p>
        </p:txBody>
      </p:sp>
      <p:sp>
        <p:nvSpPr>
          <p:cNvPr id="12" name="Rectangle 11">
            <a:extLst>
              <a:ext uri="{FF2B5EF4-FFF2-40B4-BE49-F238E27FC236}">
                <a16:creationId xmlns:a16="http://schemas.microsoft.com/office/drawing/2014/main" id="{63842E45-F1B3-A77C-208D-2BA56C569EF5}"/>
              </a:ext>
              <a:ext uri="{C183D7F6-B498-43B3-948B-1728B52AA6E4}">
                <adec:decorative xmlns:adec="http://schemas.microsoft.com/office/drawing/2017/decorative" val="1"/>
              </a:ext>
            </a:extLst>
          </p:cNvPr>
          <p:cNvSpPr/>
          <p:nvPr userDrawn="1"/>
        </p:nvSpPr>
        <p:spPr>
          <a:xfrm>
            <a:off x="312330" y="5979986"/>
            <a:ext cx="4726151" cy="11084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34"/>
          </a:p>
        </p:txBody>
      </p:sp>
      <p:sp>
        <p:nvSpPr>
          <p:cNvPr id="10" name="Title 1">
            <a:extLst>
              <a:ext uri="{FF2B5EF4-FFF2-40B4-BE49-F238E27FC236}">
                <a16:creationId xmlns:a16="http://schemas.microsoft.com/office/drawing/2014/main" id="{66138009-D660-3947-82D8-9688CD9E1833}"/>
              </a:ext>
            </a:extLst>
          </p:cNvPr>
          <p:cNvSpPr>
            <a:spLocks noGrp="1"/>
          </p:cNvSpPr>
          <p:nvPr>
            <p:ph type="title" hasCustomPrompt="1"/>
          </p:nvPr>
        </p:nvSpPr>
        <p:spPr>
          <a:xfrm>
            <a:off x="312330" y="387052"/>
            <a:ext cx="4722039" cy="992530"/>
          </a:xfrm>
        </p:spPr>
        <p:txBody>
          <a:bodyPr lIns="0" tIns="0" rIns="0" bIns="0" anchor="b" anchorCtr="0">
            <a:noAutofit/>
          </a:bodyPr>
          <a:lstStyle>
            <a:lvl1pPr>
              <a:defRPr sz="2137" b="1"/>
            </a:lvl1pPr>
          </a:lstStyle>
          <a:p>
            <a:r>
              <a:rPr lang="en-GB" dirty="0"/>
              <a:t>Click to edit Master title style, Click to edit Master title style, Click to edit Master title style</a:t>
            </a:r>
            <a:endParaRPr lang="en-US" dirty="0"/>
          </a:p>
        </p:txBody>
      </p:sp>
      <p:sp>
        <p:nvSpPr>
          <p:cNvPr id="9" name="Content Placeholder 2">
            <a:extLst>
              <a:ext uri="{FF2B5EF4-FFF2-40B4-BE49-F238E27FC236}">
                <a16:creationId xmlns:a16="http://schemas.microsoft.com/office/drawing/2014/main" id="{2677C777-CD4D-AA48-BBA8-8408DB4F91F7}"/>
              </a:ext>
            </a:extLst>
          </p:cNvPr>
          <p:cNvSpPr>
            <a:spLocks noGrp="1"/>
          </p:cNvSpPr>
          <p:nvPr>
            <p:ph idx="1"/>
          </p:nvPr>
        </p:nvSpPr>
        <p:spPr>
          <a:xfrm>
            <a:off x="312330" y="1591952"/>
            <a:ext cx="4722039" cy="1637683"/>
          </a:xfrm>
        </p:spPr>
        <p:txBody>
          <a:bodyPr lIns="0" tIns="0" rIns="0" bIns="0" anchor="t" anchorCtr="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endParaRPr lang="en-US" dirty="0"/>
          </a:p>
        </p:txBody>
      </p:sp>
      <p:sp>
        <p:nvSpPr>
          <p:cNvPr id="5" name="Picture Placeholder 4">
            <a:extLst>
              <a:ext uri="{FF2B5EF4-FFF2-40B4-BE49-F238E27FC236}">
                <a16:creationId xmlns:a16="http://schemas.microsoft.com/office/drawing/2014/main" id="{042B93B0-106D-4F8E-DEB2-9BE33FCF7343}"/>
              </a:ext>
            </a:extLst>
          </p:cNvPr>
          <p:cNvSpPr>
            <a:spLocks noGrp="1"/>
          </p:cNvSpPr>
          <p:nvPr>
            <p:ph type="pic" sz="quarter" idx="13"/>
          </p:nvPr>
        </p:nvSpPr>
        <p:spPr>
          <a:xfrm>
            <a:off x="496637" y="3575475"/>
            <a:ext cx="673200" cy="673200"/>
          </a:xfrm>
          <a:prstGeom prst="ellipse">
            <a:avLst/>
          </a:prstGeom>
          <a:solidFill>
            <a:schemeClr val="bg1"/>
          </a:solidFill>
        </p:spPr>
        <p:txBody>
          <a:bodyPr/>
          <a:lstStyle/>
          <a:p>
            <a:endParaRPr lang="en-GB"/>
          </a:p>
        </p:txBody>
      </p:sp>
      <p:pic>
        <p:nvPicPr>
          <p:cNvPr id="21" name="Picture 20">
            <a:extLst>
              <a:ext uri="{FF2B5EF4-FFF2-40B4-BE49-F238E27FC236}">
                <a16:creationId xmlns:a16="http://schemas.microsoft.com/office/drawing/2014/main" id="{CC1A6D87-9CAA-9BD1-B2F8-4C02C210D4B0}"/>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403474" y="4019931"/>
            <a:ext cx="608400" cy="346848"/>
          </a:xfrm>
          <a:prstGeom prst="rect">
            <a:avLst/>
          </a:prstGeom>
        </p:spPr>
      </p:pic>
      <p:sp>
        <p:nvSpPr>
          <p:cNvPr id="11" name="Content Placeholder 2">
            <a:extLst>
              <a:ext uri="{FF2B5EF4-FFF2-40B4-BE49-F238E27FC236}">
                <a16:creationId xmlns:a16="http://schemas.microsoft.com/office/drawing/2014/main" id="{454ABD9C-73D2-C059-BDCC-4A188313C7BD}"/>
              </a:ext>
            </a:extLst>
          </p:cNvPr>
          <p:cNvSpPr>
            <a:spLocks noGrp="1"/>
          </p:cNvSpPr>
          <p:nvPr>
            <p:ph idx="15"/>
          </p:nvPr>
        </p:nvSpPr>
        <p:spPr>
          <a:xfrm>
            <a:off x="1269350" y="3357860"/>
            <a:ext cx="3767732" cy="1108430"/>
          </a:xfrm>
        </p:spPr>
        <p:txBody>
          <a:bodyPr lIns="180000" tIns="180000" rIns="180000" bIns="180000" anchor="ctr" anchorCtr="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endParaRPr lang="en-US" dirty="0"/>
          </a:p>
        </p:txBody>
      </p:sp>
      <p:sp>
        <p:nvSpPr>
          <p:cNvPr id="8" name="Picture Placeholder 4">
            <a:extLst>
              <a:ext uri="{FF2B5EF4-FFF2-40B4-BE49-F238E27FC236}">
                <a16:creationId xmlns:a16="http://schemas.microsoft.com/office/drawing/2014/main" id="{BCBEB896-13E7-9B17-CF7C-36B413F28B71}"/>
              </a:ext>
            </a:extLst>
          </p:cNvPr>
          <p:cNvSpPr>
            <a:spLocks noGrp="1"/>
          </p:cNvSpPr>
          <p:nvPr>
            <p:ph type="pic" sz="quarter" idx="14"/>
          </p:nvPr>
        </p:nvSpPr>
        <p:spPr>
          <a:xfrm>
            <a:off x="451206" y="4900689"/>
            <a:ext cx="673200" cy="674172"/>
          </a:xfrm>
          <a:prstGeom prst="ellipse">
            <a:avLst/>
          </a:prstGeom>
          <a:solidFill>
            <a:schemeClr val="bg1"/>
          </a:solidFill>
        </p:spPr>
        <p:txBody>
          <a:bodyPr/>
          <a:lstStyle/>
          <a:p>
            <a:endParaRPr lang="en-GB" dirty="0"/>
          </a:p>
        </p:txBody>
      </p:sp>
      <p:pic>
        <p:nvPicPr>
          <p:cNvPr id="6" name="Picture 5">
            <a:extLst>
              <a:ext uri="{FF2B5EF4-FFF2-40B4-BE49-F238E27FC236}">
                <a16:creationId xmlns:a16="http://schemas.microsoft.com/office/drawing/2014/main" id="{F40D5ECF-01DF-F106-697E-5046F0CB8B6F}"/>
              </a:ext>
              <a:ext uri="{C183D7F6-B498-43B3-948B-1728B52AA6E4}">
                <adec:decorative xmlns:adec="http://schemas.microsoft.com/office/drawing/2017/decorative" val="1"/>
              </a:ext>
            </a:extLst>
          </p:cNvPr>
          <p:cNvPicPr>
            <a:picLocks noChangeAspect="1"/>
          </p:cNvPicPr>
          <p:nvPr/>
        </p:nvPicPr>
        <p:blipFill>
          <a:blip r:embed="rId3"/>
          <a:srcRect/>
          <a:stretch/>
        </p:blipFill>
        <p:spPr>
          <a:xfrm rot="17803965">
            <a:off x="672285" y="5294519"/>
            <a:ext cx="612000" cy="364141"/>
          </a:xfrm>
          <a:prstGeom prst="rect">
            <a:avLst/>
          </a:prstGeom>
        </p:spPr>
      </p:pic>
      <p:sp>
        <p:nvSpPr>
          <p:cNvPr id="13" name="Content Placeholder 2">
            <a:extLst>
              <a:ext uri="{FF2B5EF4-FFF2-40B4-BE49-F238E27FC236}">
                <a16:creationId xmlns:a16="http://schemas.microsoft.com/office/drawing/2014/main" id="{6B6AC4D8-A6CC-E24F-B960-FA4AD7C2C098}"/>
              </a:ext>
            </a:extLst>
          </p:cNvPr>
          <p:cNvSpPr>
            <a:spLocks noGrp="1"/>
          </p:cNvSpPr>
          <p:nvPr>
            <p:ph idx="11"/>
          </p:nvPr>
        </p:nvSpPr>
        <p:spPr>
          <a:xfrm>
            <a:off x="1265237" y="4673391"/>
            <a:ext cx="3769132" cy="1108430"/>
          </a:xfrm>
        </p:spPr>
        <p:txBody>
          <a:bodyPr lIns="180000" tIns="180000" rIns="180000" bIns="180000" anchor="ctr" anchorCtr="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endParaRPr lang="en-US" dirty="0"/>
          </a:p>
        </p:txBody>
      </p:sp>
      <p:sp>
        <p:nvSpPr>
          <p:cNvPr id="14" name="Picture Placeholder 4">
            <a:extLst>
              <a:ext uri="{FF2B5EF4-FFF2-40B4-BE49-F238E27FC236}">
                <a16:creationId xmlns:a16="http://schemas.microsoft.com/office/drawing/2014/main" id="{D56726CD-E1F0-7381-A7BE-F2E76E24C441}"/>
              </a:ext>
            </a:extLst>
          </p:cNvPr>
          <p:cNvSpPr>
            <a:spLocks noGrp="1"/>
          </p:cNvSpPr>
          <p:nvPr>
            <p:ph type="pic" sz="quarter" idx="16"/>
          </p:nvPr>
        </p:nvSpPr>
        <p:spPr>
          <a:xfrm>
            <a:off x="479781" y="6182210"/>
            <a:ext cx="673200" cy="673200"/>
          </a:xfrm>
          <a:prstGeom prst="ellipse">
            <a:avLst/>
          </a:prstGeom>
          <a:solidFill>
            <a:schemeClr val="bg1"/>
          </a:solidFill>
        </p:spPr>
        <p:txBody>
          <a:bodyPr/>
          <a:lstStyle/>
          <a:p>
            <a:endParaRPr lang="en-GB" dirty="0"/>
          </a:p>
        </p:txBody>
      </p:sp>
      <p:pic>
        <p:nvPicPr>
          <p:cNvPr id="17" name="Picture 16">
            <a:extLst>
              <a:ext uri="{FF2B5EF4-FFF2-40B4-BE49-F238E27FC236}">
                <a16:creationId xmlns:a16="http://schemas.microsoft.com/office/drawing/2014/main" id="{06AEC53E-B2AE-0D9F-C7B6-B7B0A124CBFE}"/>
              </a:ext>
              <a:ext uri="{C183D7F6-B498-43B3-948B-1728B52AA6E4}">
                <adec:decorative xmlns:adec="http://schemas.microsoft.com/office/drawing/2017/decorative" val="1"/>
              </a:ext>
            </a:extLst>
          </p:cNvPr>
          <p:cNvPicPr>
            <a:picLocks noChangeAspect="1"/>
          </p:cNvPicPr>
          <p:nvPr userDrawn="1"/>
        </p:nvPicPr>
        <p:blipFill>
          <a:blip r:embed="rId4"/>
          <a:srcRect/>
          <a:stretch/>
        </p:blipFill>
        <p:spPr>
          <a:xfrm rot="1311478">
            <a:off x="295137" y="6551905"/>
            <a:ext cx="608400" cy="355490"/>
          </a:xfrm>
          <a:prstGeom prst="rect">
            <a:avLst/>
          </a:prstGeom>
        </p:spPr>
      </p:pic>
      <p:sp>
        <p:nvSpPr>
          <p:cNvPr id="16" name="Content Placeholder 2">
            <a:extLst>
              <a:ext uri="{FF2B5EF4-FFF2-40B4-BE49-F238E27FC236}">
                <a16:creationId xmlns:a16="http://schemas.microsoft.com/office/drawing/2014/main" id="{FA431654-6502-AE94-50BC-FF9D2ADCDEB1}"/>
              </a:ext>
            </a:extLst>
          </p:cNvPr>
          <p:cNvSpPr>
            <a:spLocks noGrp="1"/>
          </p:cNvSpPr>
          <p:nvPr>
            <p:ph idx="17"/>
          </p:nvPr>
        </p:nvSpPr>
        <p:spPr>
          <a:xfrm>
            <a:off x="1269350" y="5979986"/>
            <a:ext cx="3767732" cy="1108430"/>
          </a:xfrm>
        </p:spPr>
        <p:txBody>
          <a:bodyPr lIns="180000" tIns="180000" rIns="180000" bIns="180000" anchor="ctr" anchorCtr="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endParaRPr lang="en-US" dirty="0"/>
          </a:p>
        </p:txBody>
      </p:sp>
      <p:pic>
        <p:nvPicPr>
          <p:cNvPr id="4" name="Picture 3">
            <a:extLst>
              <a:ext uri="{FF2B5EF4-FFF2-40B4-BE49-F238E27FC236}">
                <a16:creationId xmlns:a16="http://schemas.microsoft.com/office/drawing/2014/main" id="{61A6A029-C530-D03F-EEF5-40A5AE2AA8F0}"/>
              </a:ext>
              <a:ext uri="{C183D7F6-B498-43B3-948B-1728B52AA6E4}">
                <adec:decorative xmlns:adec="http://schemas.microsoft.com/office/drawing/2017/decorative" val="1"/>
              </a:ext>
            </a:extLst>
          </p:cNvPr>
          <p:cNvPicPr>
            <a:picLocks noChangeAspect="1"/>
          </p:cNvPicPr>
          <p:nvPr userDrawn="1"/>
        </p:nvPicPr>
        <p:blipFill>
          <a:blip r:embed="rId5"/>
          <a:srcRect t="97388"/>
          <a:stretch/>
        </p:blipFill>
        <p:spPr>
          <a:xfrm>
            <a:off x="0" y="7361069"/>
            <a:ext cx="5346700" cy="197401"/>
          </a:xfrm>
          <a:prstGeom prst="rect">
            <a:avLst/>
          </a:prstGeom>
        </p:spPr>
      </p:pic>
    </p:spTree>
    <p:extLst>
      <p:ext uri="{BB962C8B-B14F-4D97-AF65-F5344CB8AC3E}">
        <p14:creationId xmlns:p14="http://schemas.microsoft.com/office/powerpoint/2010/main" val="2908131762"/>
      </p:ext>
    </p:extLst>
  </p:cSld>
  <p:clrMapOvr>
    <a:masterClrMapping/>
  </p:clrMapOvr>
  <p:extLst>
    <p:ext uri="{DCECCB84-F9BA-43D5-87BE-67443E8EF086}">
      <p15:sldGuideLst xmlns:p15="http://schemas.microsoft.com/office/powerpoint/2012/main">
        <p15:guide id="1" orient="horz" pos="204" userDrawn="1">
          <p15:clr>
            <a:srgbClr val="FBAE40"/>
          </p15:clr>
        </p15:guide>
        <p15:guide id="2" pos="16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lyer alternative layout4">
    <p:bg>
      <p:bgPr>
        <a:solidFill>
          <a:schemeClr val="bg1"/>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84078786-1CBC-B34D-9393-C4B8A04FF644}"/>
              </a:ext>
            </a:extLst>
          </p:cNvPr>
          <p:cNvSpPr>
            <a:spLocks noGrp="1"/>
          </p:cNvSpPr>
          <p:nvPr>
            <p:ph type="title" hasCustomPrompt="1"/>
          </p:nvPr>
        </p:nvSpPr>
        <p:spPr>
          <a:xfrm>
            <a:off x="318255" y="409204"/>
            <a:ext cx="3007875" cy="1539089"/>
          </a:xfrm>
        </p:spPr>
        <p:txBody>
          <a:bodyPr lIns="0" tIns="0" rIns="0" bIns="0" anchor="b" anchorCtr="0">
            <a:noAutofit/>
          </a:bodyPr>
          <a:lstStyle>
            <a:lvl1pPr>
              <a:defRPr sz="2137" b="1"/>
            </a:lvl1pPr>
          </a:lstStyle>
          <a:p>
            <a:r>
              <a:rPr lang="en-GB" dirty="0"/>
              <a:t>Click to edit Master title style, Click to edit Master title style, Click to edit Master title style</a:t>
            </a:r>
            <a:endParaRPr lang="en-US" dirty="0"/>
          </a:p>
        </p:txBody>
      </p:sp>
      <p:sp>
        <p:nvSpPr>
          <p:cNvPr id="10" name="Picture Placeholder 4">
            <a:extLst>
              <a:ext uri="{FF2B5EF4-FFF2-40B4-BE49-F238E27FC236}">
                <a16:creationId xmlns:a16="http://schemas.microsoft.com/office/drawing/2014/main" id="{100D0354-AE54-2728-3BAE-5D8DA4D4714A}"/>
              </a:ext>
            </a:extLst>
          </p:cNvPr>
          <p:cNvSpPr>
            <a:spLocks noGrp="1"/>
          </p:cNvSpPr>
          <p:nvPr>
            <p:ph type="pic" sz="quarter" idx="15"/>
          </p:nvPr>
        </p:nvSpPr>
        <p:spPr>
          <a:xfrm>
            <a:off x="3515405" y="409204"/>
            <a:ext cx="1451493" cy="1451493"/>
          </a:xfrm>
          <a:prstGeom prst="ellipse">
            <a:avLst/>
          </a:prstGeom>
          <a:solidFill>
            <a:schemeClr val="bg1">
              <a:lumMod val="95000"/>
            </a:schemeClr>
          </a:solidFill>
        </p:spPr>
        <p:txBody>
          <a:bodyPr/>
          <a:lstStyle/>
          <a:p>
            <a:endParaRPr lang="en-GB" dirty="0"/>
          </a:p>
        </p:txBody>
      </p:sp>
      <p:pic>
        <p:nvPicPr>
          <p:cNvPr id="11" name="Picture 10">
            <a:extLst>
              <a:ext uri="{FF2B5EF4-FFF2-40B4-BE49-F238E27FC236}">
                <a16:creationId xmlns:a16="http://schemas.microsoft.com/office/drawing/2014/main" id="{1279A722-C67E-0941-0222-499A78186973}"/>
              </a:ext>
            </a:extLst>
          </p:cNvPr>
          <p:cNvPicPr>
            <a:picLocks noChangeAspect="1"/>
          </p:cNvPicPr>
          <p:nvPr userDrawn="1"/>
        </p:nvPicPr>
        <p:blipFill>
          <a:blip r:embed="rId2"/>
          <a:srcRect/>
          <a:stretch/>
        </p:blipFill>
        <p:spPr>
          <a:xfrm rot="5659885">
            <a:off x="4450781" y="632399"/>
            <a:ext cx="982490" cy="515423"/>
          </a:xfrm>
          <a:prstGeom prst="rect">
            <a:avLst/>
          </a:prstGeom>
        </p:spPr>
      </p:pic>
      <p:sp>
        <p:nvSpPr>
          <p:cNvPr id="6" name="Content Placeholder 2">
            <a:extLst>
              <a:ext uri="{FF2B5EF4-FFF2-40B4-BE49-F238E27FC236}">
                <a16:creationId xmlns:a16="http://schemas.microsoft.com/office/drawing/2014/main" id="{3F5496AD-D8FC-7AAF-418A-44836D25E372}"/>
              </a:ext>
            </a:extLst>
          </p:cNvPr>
          <p:cNvSpPr>
            <a:spLocks noGrp="1"/>
          </p:cNvSpPr>
          <p:nvPr>
            <p:ph idx="1"/>
          </p:nvPr>
        </p:nvSpPr>
        <p:spPr>
          <a:xfrm>
            <a:off x="318255" y="2263140"/>
            <a:ext cx="2249009" cy="4803497"/>
          </a:xfrm>
        </p:spPr>
        <p:txBody>
          <a:bodyPr lIns="0" tIns="0" rIns="0" bIns="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Content Placeholder 2">
            <a:extLst>
              <a:ext uri="{FF2B5EF4-FFF2-40B4-BE49-F238E27FC236}">
                <a16:creationId xmlns:a16="http://schemas.microsoft.com/office/drawing/2014/main" id="{550F95B9-9E22-1583-7132-3D27171FFB7D}"/>
              </a:ext>
            </a:extLst>
          </p:cNvPr>
          <p:cNvSpPr>
            <a:spLocks noGrp="1"/>
          </p:cNvSpPr>
          <p:nvPr>
            <p:ph idx="11"/>
          </p:nvPr>
        </p:nvSpPr>
        <p:spPr>
          <a:xfrm>
            <a:off x="2790928" y="2263140"/>
            <a:ext cx="2249009" cy="4803497"/>
          </a:xfrm>
        </p:spPr>
        <p:txBody>
          <a:bodyPr lIns="0" tIns="0" rIns="0" bIns="0"/>
          <a:lstStyle>
            <a:lvl1pPr>
              <a:defRPr sz="1308"/>
            </a:lvl1pPr>
            <a:lvl2pPr>
              <a:defRPr sz="1199"/>
            </a:lvl2pPr>
            <a:lvl3pPr>
              <a:defRPr sz="1090"/>
            </a:lvl3pPr>
            <a:lvl4pPr>
              <a:defRPr sz="981"/>
            </a:lvl4pPr>
            <a:lvl5pPr>
              <a:defRPr sz="872"/>
            </a:lvl5pPr>
          </a:lstStyle>
          <a:p>
            <a:pPr lvl="0"/>
            <a:r>
              <a:rPr lang="en-GB" dirty="0"/>
              <a:t>Click to edit Master text styles</a:t>
            </a:r>
          </a:p>
          <a:p>
            <a:pPr lvl="1"/>
            <a:r>
              <a:rPr lang="en-GB" dirty="0"/>
              <a:t>Second level</a:t>
            </a:r>
          </a:p>
          <a:p>
            <a:pPr lvl="2"/>
            <a:r>
              <a:rPr lang="en-GB" dirty="0"/>
              <a:t>Third level</a:t>
            </a:r>
          </a:p>
          <a:p>
            <a:pPr lvl="3"/>
            <a:r>
              <a:rPr lang="en-GB" dirty="0"/>
              <a:t>Fourth level</a:t>
            </a:r>
            <a:endParaRPr lang="en-US" dirty="0"/>
          </a:p>
        </p:txBody>
      </p:sp>
      <p:pic>
        <p:nvPicPr>
          <p:cNvPr id="2" name="Picture 1">
            <a:extLst>
              <a:ext uri="{FF2B5EF4-FFF2-40B4-BE49-F238E27FC236}">
                <a16:creationId xmlns:a16="http://schemas.microsoft.com/office/drawing/2014/main" id="{BFB6C9B5-2FB6-CC4F-BEB6-6320D9101347}"/>
              </a:ext>
              <a:ext uri="{C183D7F6-B498-43B3-948B-1728B52AA6E4}">
                <adec:decorative xmlns:adec="http://schemas.microsoft.com/office/drawing/2017/decorative" val="1"/>
              </a:ext>
            </a:extLst>
          </p:cNvPr>
          <p:cNvPicPr>
            <a:picLocks noChangeAspect="1"/>
          </p:cNvPicPr>
          <p:nvPr userDrawn="1"/>
        </p:nvPicPr>
        <p:blipFill>
          <a:blip r:embed="rId3"/>
          <a:srcRect t="97388"/>
          <a:stretch/>
        </p:blipFill>
        <p:spPr>
          <a:xfrm>
            <a:off x="0" y="7361069"/>
            <a:ext cx="5346700" cy="197401"/>
          </a:xfrm>
          <a:prstGeom prst="rect">
            <a:avLst/>
          </a:prstGeom>
        </p:spPr>
      </p:pic>
    </p:spTree>
    <p:extLst>
      <p:ext uri="{BB962C8B-B14F-4D97-AF65-F5344CB8AC3E}">
        <p14:creationId xmlns:p14="http://schemas.microsoft.com/office/powerpoint/2010/main" val="265501533"/>
      </p:ext>
    </p:extLst>
  </p:cSld>
  <p:clrMapOvr>
    <a:masterClrMapping/>
  </p:clrMapOvr>
  <p:extLst>
    <p:ext uri="{DCECCB84-F9BA-43D5-87BE-67443E8EF086}">
      <p15:sldGuideLst xmlns:p15="http://schemas.microsoft.com/office/powerpoint/2012/main">
        <p15:guide id="1" orient="horz" pos="2381">
          <p15:clr>
            <a:srgbClr val="FBAE40"/>
          </p15:clr>
        </p15:guide>
        <p15:guide id="2" pos="168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lyer alternative layout5">
    <p:bg>
      <p:bgPr>
        <a:solidFill>
          <a:schemeClr val="bg1"/>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84078786-1CBC-B34D-9393-C4B8A04FF644}"/>
              </a:ext>
            </a:extLst>
          </p:cNvPr>
          <p:cNvSpPr>
            <a:spLocks noGrp="1"/>
          </p:cNvSpPr>
          <p:nvPr>
            <p:ph type="title" hasCustomPrompt="1"/>
          </p:nvPr>
        </p:nvSpPr>
        <p:spPr>
          <a:xfrm>
            <a:off x="318255" y="425435"/>
            <a:ext cx="4721682" cy="992530"/>
          </a:xfrm>
        </p:spPr>
        <p:txBody>
          <a:bodyPr lIns="0" tIns="0" rIns="0" bIns="0" anchor="b" anchorCtr="0">
            <a:noAutofit/>
          </a:bodyPr>
          <a:lstStyle>
            <a:lvl1pPr>
              <a:defRPr sz="2137" b="1"/>
            </a:lvl1pPr>
          </a:lstStyle>
          <a:p>
            <a:r>
              <a:rPr lang="en-GB" dirty="0"/>
              <a:t>Click to edit Master title style, Click to edit Master title style, Click to edit Master title style</a:t>
            </a:r>
            <a:endParaRPr lang="en-US" dirty="0"/>
          </a:p>
        </p:txBody>
      </p:sp>
      <p:sp>
        <p:nvSpPr>
          <p:cNvPr id="9" name="Content Placeholder 2">
            <a:extLst>
              <a:ext uri="{FF2B5EF4-FFF2-40B4-BE49-F238E27FC236}">
                <a16:creationId xmlns:a16="http://schemas.microsoft.com/office/drawing/2014/main" id="{2677C777-CD4D-AA48-BBA8-8408DB4F91F7}"/>
              </a:ext>
            </a:extLst>
          </p:cNvPr>
          <p:cNvSpPr>
            <a:spLocks noGrp="1"/>
          </p:cNvSpPr>
          <p:nvPr>
            <p:ph idx="1"/>
          </p:nvPr>
        </p:nvSpPr>
        <p:spPr>
          <a:xfrm>
            <a:off x="318256" y="1606768"/>
            <a:ext cx="4721680" cy="3732693"/>
          </a:xfrm>
        </p:spPr>
        <p:txBody>
          <a:bodyPr lIns="0" tIns="0" rIns="0" bIns="0"/>
          <a:lstStyle>
            <a:lvl1pPr>
              <a:defRPr sz="1308"/>
            </a:lvl1pPr>
            <a:lvl2pPr>
              <a:defRPr sz="1199"/>
            </a:lvl2pPr>
            <a:lvl3pPr>
              <a:defRPr sz="981"/>
            </a:lvl3pPr>
            <a:lvl4pPr>
              <a:defRPr sz="872"/>
            </a:lvl4pPr>
            <a:lvl5pPr>
              <a:defRPr sz="763"/>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8" name="Picture 7">
            <a:extLst>
              <a:ext uri="{FF2B5EF4-FFF2-40B4-BE49-F238E27FC236}">
                <a16:creationId xmlns:a16="http://schemas.microsoft.com/office/drawing/2014/main" id="{D0856678-54B9-89F3-1126-F43EE2850BD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rot="10800000">
            <a:off x="611965" y="5555983"/>
            <a:ext cx="1170000" cy="667017"/>
          </a:xfrm>
          <a:prstGeom prst="rect">
            <a:avLst/>
          </a:prstGeom>
        </p:spPr>
      </p:pic>
      <p:sp>
        <p:nvSpPr>
          <p:cNvPr id="2" name="Picture Placeholder 2" descr="Picture placeholder">
            <a:extLst>
              <a:ext uri="{FF2B5EF4-FFF2-40B4-BE49-F238E27FC236}">
                <a16:creationId xmlns:a16="http://schemas.microsoft.com/office/drawing/2014/main" id="{940F607E-FF30-7789-47A0-5FC5E80C3BC1}"/>
              </a:ext>
            </a:extLst>
          </p:cNvPr>
          <p:cNvSpPr>
            <a:spLocks noGrp="1"/>
          </p:cNvSpPr>
          <p:nvPr>
            <p:ph type="pic" sz="quarter" idx="13"/>
          </p:nvPr>
        </p:nvSpPr>
        <p:spPr>
          <a:xfrm>
            <a:off x="314347" y="5749233"/>
            <a:ext cx="1317600" cy="1317600"/>
          </a:xfrm>
          <a:prstGeom prst="ellipse">
            <a:avLst/>
          </a:prstGeom>
          <a:solidFill>
            <a:schemeClr val="bg1">
              <a:lumMod val="85000"/>
            </a:schemeClr>
          </a:solidFill>
        </p:spPr>
        <p:txBody>
          <a:bodyPr/>
          <a:lstStyle/>
          <a:p>
            <a:endParaRPr lang="en-US" dirty="0"/>
          </a:p>
        </p:txBody>
      </p:sp>
      <p:pic>
        <p:nvPicPr>
          <p:cNvPr id="11" name="Picture 10">
            <a:extLst>
              <a:ext uri="{FF2B5EF4-FFF2-40B4-BE49-F238E27FC236}">
                <a16:creationId xmlns:a16="http://schemas.microsoft.com/office/drawing/2014/main" id="{294D8066-8A89-1E4A-8C45-BD38A88BF002}"/>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rot="1385393">
            <a:off x="2179616" y="5505178"/>
            <a:ext cx="961657" cy="483380"/>
          </a:xfrm>
          <a:prstGeom prst="rect">
            <a:avLst/>
          </a:prstGeom>
        </p:spPr>
      </p:pic>
      <p:sp>
        <p:nvSpPr>
          <p:cNvPr id="5" name="Picture Placeholder 2" descr="Picture placeholder">
            <a:extLst>
              <a:ext uri="{FF2B5EF4-FFF2-40B4-BE49-F238E27FC236}">
                <a16:creationId xmlns:a16="http://schemas.microsoft.com/office/drawing/2014/main" id="{9DA3E6CA-EED1-E6C8-D08B-16C733A5B097}"/>
              </a:ext>
            </a:extLst>
          </p:cNvPr>
          <p:cNvSpPr>
            <a:spLocks noGrp="1"/>
          </p:cNvSpPr>
          <p:nvPr>
            <p:ph type="pic" sz="quarter" idx="14"/>
          </p:nvPr>
        </p:nvSpPr>
        <p:spPr>
          <a:xfrm>
            <a:off x="1992500" y="5745713"/>
            <a:ext cx="1317600" cy="1317600"/>
          </a:xfrm>
          <a:prstGeom prst="ellipse">
            <a:avLst/>
          </a:prstGeom>
          <a:solidFill>
            <a:schemeClr val="bg1">
              <a:lumMod val="85000"/>
            </a:schemeClr>
          </a:solidFill>
        </p:spPr>
        <p:txBody>
          <a:bodyPr/>
          <a:lstStyle/>
          <a:p>
            <a:endParaRPr lang="en-US" dirty="0"/>
          </a:p>
        </p:txBody>
      </p:sp>
      <p:pic>
        <p:nvPicPr>
          <p:cNvPr id="10" name="Picture 9">
            <a:extLst>
              <a:ext uri="{FF2B5EF4-FFF2-40B4-BE49-F238E27FC236}">
                <a16:creationId xmlns:a16="http://schemas.microsoft.com/office/drawing/2014/main" id="{9CA2AEA3-85A2-205A-FAEF-8FDF7A880CBB}"/>
              </a:ext>
              <a:ext uri="{C183D7F6-B498-43B3-948B-1728B52AA6E4}">
                <adec:decorative xmlns:adec="http://schemas.microsoft.com/office/drawing/2017/decorative" val="1"/>
              </a:ext>
            </a:extLst>
          </p:cNvPr>
          <p:cNvPicPr>
            <a:picLocks noChangeAspect="1"/>
          </p:cNvPicPr>
          <p:nvPr userDrawn="1"/>
        </p:nvPicPr>
        <p:blipFill>
          <a:blip r:embed="rId4"/>
          <a:srcRect/>
          <a:stretch/>
        </p:blipFill>
        <p:spPr>
          <a:xfrm rot="4500000">
            <a:off x="3212747" y="5988388"/>
            <a:ext cx="1170000" cy="667015"/>
          </a:xfrm>
          <a:prstGeom prst="rect">
            <a:avLst/>
          </a:prstGeom>
        </p:spPr>
      </p:pic>
      <p:sp>
        <p:nvSpPr>
          <p:cNvPr id="7" name="Picture Placeholder 2" descr="Picture placeholder">
            <a:extLst>
              <a:ext uri="{FF2B5EF4-FFF2-40B4-BE49-F238E27FC236}">
                <a16:creationId xmlns:a16="http://schemas.microsoft.com/office/drawing/2014/main" id="{08349529-9E3B-77D9-D643-ACA09BF08FDC}"/>
              </a:ext>
            </a:extLst>
          </p:cNvPr>
          <p:cNvSpPr>
            <a:spLocks noGrp="1"/>
          </p:cNvSpPr>
          <p:nvPr>
            <p:ph type="pic" sz="quarter" idx="17"/>
          </p:nvPr>
        </p:nvSpPr>
        <p:spPr>
          <a:xfrm>
            <a:off x="3688942" y="5747434"/>
            <a:ext cx="1317600" cy="1314158"/>
          </a:xfrm>
          <a:prstGeom prst="ellipse">
            <a:avLst/>
          </a:prstGeom>
          <a:solidFill>
            <a:schemeClr val="bg1">
              <a:lumMod val="85000"/>
            </a:schemeClr>
          </a:solidFill>
        </p:spPr>
        <p:txBody>
          <a:bodyPr/>
          <a:lstStyle/>
          <a:p>
            <a:endParaRPr lang="en-US" dirty="0"/>
          </a:p>
        </p:txBody>
      </p:sp>
      <p:pic>
        <p:nvPicPr>
          <p:cNvPr id="3" name="Picture 2">
            <a:extLst>
              <a:ext uri="{FF2B5EF4-FFF2-40B4-BE49-F238E27FC236}">
                <a16:creationId xmlns:a16="http://schemas.microsoft.com/office/drawing/2014/main" id="{35EF0383-73D2-F692-5CDA-2AAF34D9CE74}"/>
              </a:ext>
              <a:ext uri="{C183D7F6-B498-43B3-948B-1728B52AA6E4}">
                <adec:decorative xmlns:adec="http://schemas.microsoft.com/office/drawing/2017/decorative" val="1"/>
              </a:ext>
            </a:extLst>
          </p:cNvPr>
          <p:cNvPicPr>
            <a:picLocks noChangeAspect="1"/>
          </p:cNvPicPr>
          <p:nvPr userDrawn="1"/>
        </p:nvPicPr>
        <p:blipFill>
          <a:blip r:embed="rId5"/>
          <a:srcRect t="97388"/>
          <a:stretch/>
        </p:blipFill>
        <p:spPr>
          <a:xfrm>
            <a:off x="0" y="7361069"/>
            <a:ext cx="5346700" cy="197401"/>
          </a:xfrm>
          <a:prstGeom prst="rect">
            <a:avLst/>
          </a:prstGeom>
        </p:spPr>
      </p:pic>
    </p:spTree>
    <p:extLst>
      <p:ext uri="{BB962C8B-B14F-4D97-AF65-F5344CB8AC3E}">
        <p14:creationId xmlns:p14="http://schemas.microsoft.com/office/powerpoint/2010/main" val="573615518"/>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168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4A1AF7-752A-F448-8492-F7B447B025CB}"/>
              </a:ext>
            </a:extLst>
          </p:cNvPr>
          <p:cNvSpPr>
            <a:spLocks noGrp="1"/>
          </p:cNvSpPr>
          <p:nvPr>
            <p:ph type="title"/>
          </p:nvPr>
        </p:nvSpPr>
        <p:spPr>
          <a:xfrm>
            <a:off x="368992" y="1056519"/>
            <a:ext cx="4574195" cy="1272600"/>
          </a:xfrm>
          <a:prstGeom prst="rect">
            <a:avLst/>
          </a:prstGeom>
        </p:spPr>
        <p:txBody>
          <a:bodyPr vert="horz" lIns="0" tIns="0" rIns="0" bIns="0" rtlCol="0" anchor="b"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84887D6-BCC7-D04C-8330-405352988847}"/>
              </a:ext>
            </a:extLst>
          </p:cNvPr>
          <p:cNvSpPr>
            <a:spLocks noGrp="1"/>
          </p:cNvSpPr>
          <p:nvPr>
            <p:ph type="body" idx="1"/>
          </p:nvPr>
        </p:nvSpPr>
        <p:spPr>
          <a:xfrm>
            <a:off x="367585" y="2491300"/>
            <a:ext cx="4575590" cy="3628011"/>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63013455"/>
      </p:ext>
    </p:extLst>
  </p:cSld>
  <p:clrMap bg1="lt1" tx1="dk1" bg2="lt2" tx2="dk2" accent1="accent1" accent2="accent2" accent3="accent3" accent4="accent4" accent5="accent5" accent6="accent6" hlink="hlink" folHlink="folHlink"/>
  <p:sldLayoutIdLst>
    <p:sldLayoutId id="2147483682" r:id="rId1"/>
    <p:sldLayoutId id="2147483675" r:id="rId2"/>
    <p:sldLayoutId id="2147483678" r:id="rId3"/>
    <p:sldLayoutId id="2147483688" r:id="rId4"/>
    <p:sldLayoutId id="2147483673" r:id="rId5"/>
    <p:sldLayoutId id="2147483674" r:id="rId6"/>
    <p:sldLayoutId id="2147483690" r:id="rId7"/>
    <p:sldLayoutId id="2147483689" r:id="rId8"/>
    <p:sldLayoutId id="2147483687" r:id="rId9"/>
  </p:sldLayoutIdLst>
  <p:hf sldNum="0" hdr="0" ftr="0" dt="0"/>
  <p:txStyles>
    <p:titleStyle>
      <a:lvl1pPr algn="l" defTabSz="392508" rtl="0" eaLnBrk="1" latinLnBrk="0" hangingPunct="1">
        <a:lnSpc>
          <a:spcPct val="90000"/>
        </a:lnSpc>
        <a:spcBef>
          <a:spcPct val="0"/>
        </a:spcBef>
        <a:buNone/>
        <a:defRPr sz="2400" b="1" kern="1200">
          <a:solidFill>
            <a:schemeClr val="tx2"/>
          </a:solidFill>
          <a:latin typeface="+mj-lt"/>
          <a:ea typeface="+mj-ea"/>
          <a:cs typeface="+mj-cs"/>
        </a:defRPr>
      </a:lvl1pPr>
    </p:titleStyle>
    <p:bodyStyle>
      <a:lvl1pPr marL="98127" indent="-98127" algn="l" defTabSz="392508" rtl="0" eaLnBrk="1" latinLnBrk="0" hangingPunct="1">
        <a:lnSpc>
          <a:spcPct val="100000"/>
        </a:lnSpc>
        <a:spcBef>
          <a:spcPts val="163"/>
        </a:spcBef>
        <a:spcAft>
          <a:spcPts val="327"/>
        </a:spcAft>
        <a:buFont typeface="Arial" panose="020B0604020202020204" pitchFamily="34" charset="0"/>
        <a:buChar char="•"/>
        <a:defRPr sz="1600" kern="1200">
          <a:solidFill>
            <a:schemeClr val="accent6"/>
          </a:solidFill>
          <a:latin typeface="+mn-lt"/>
          <a:ea typeface="+mn-ea"/>
          <a:cs typeface="+mn-cs"/>
        </a:defRPr>
      </a:lvl1pPr>
      <a:lvl2pPr marL="294382" indent="-98127" algn="l" defTabSz="392508" rtl="0" eaLnBrk="1" latinLnBrk="0" hangingPunct="1">
        <a:lnSpc>
          <a:spcPct val="100000"/>
        </a:lnSpc>
        <a:spcBef>
          <a:spcPts val="163"/>
        </a:spcBef>
        <a:spcAft>
          <a:spcPts val="327"/>
        </a:spcAft>
        <a:buFont typeface="Arial" panose="020B0604020202020204" pitchFamily="34" charset="0"/>
        <a:buChar char="•"/>
        <a:defRPr sz="1400" kern="1200">
          <a:solidFill>
            <a:schemeClr val="accent6"/>
          </a:solidFill>
          <a:latin typeface="+mn-lt"/>
          <a:ea typeface="+mn-ea"/>
          <a:cs typeface="+mn-cs"/>
        </a:defRPr>
      </a:lvl2pPr>
      <a:lvl3pPr marL="490636" indent="-98127" algn="l" defTabSz="392508" rtl="0" eaLnBrk="1" latinLnBrk="0" hangingPunct="1">
        <a:lnSpc>
          <a:spcPct val="100000"/>
        </a:lnSpc>
        <a:spcBef>
          <a:spcPts val="163"/>
        </a:spcBef>
        <a:spcAft>
          <a:spcPts val="327"/>
        </a:spcAft>
        <a:buFont typeface="Arial" panose="020B0604020202020204" pitchFamily="34" charset="0"/>
        <a:buChar char="•"/>
        <a:defRPr sz="1200" kern="1200">
          <a:solidFill>
            <a:schemeClr val="accent6"/>
          </a:solidFill>
          <a:latin typeface="+mn-lt"/>
          <a:ea typeface="+mn-ea"/>
          <a:cs typeface="+mn-cs"/>
        </a:defRPr>
      </a:lvl3pPr>
      <a:lvl4pPr marL="686890" indent="-98127" algn="l" defTabSz="392508" rtl="0" eaLnBrk="1" latinLnBrk="0" hangingPunct="1">
        <a:lnSpc>
          <a:spcPct val="100000"/>
        </a:lnSpc>
        <a:spcBef>
          <a:spcPts val="163"/>
        </a:spcBef>
        <a:spcAft>
          <a:spcPts val="327"/>
        </a:spcAft>
        <a:buFont typeface="Arial" panose="020B0604020202020204" pitchFamily="34" charset="0"/>
        <a:buChar char="•"/>
        <a:defRPr sz="1100" kern="1200">
          <a:solidFill>
            <a:schemeClr val="accent6"/>
          </a:solidFill>
          <a:latin typeface="+mn-lt"/>
          <a:ea typeface="+mn-ea"/>
          <a:cs typeface="+mn-cs"/>
        </a:defRPr>
      </a:lvl4pPr>
      <a:lvl5pPr marL="883144" indent="-98127" algn="l" defTabSz="392508" rtl="0" eaLnBrk="1" latinLnBrk="0" hangingPunct="1">
        <a:lnSpc>
          <a:spcPct val="100000"/>
        </a:lnSpc>
        <a:spcBef>
          <a:spcPts val="163"/>
        </a:spcBef>
        <a:spcAft>
          <a:spcPts val="327"/>
        </a:spcAft>
        <a:buFont typeface="Arial" panose="020B0604020202020204" pitchFamily="34" charset="0"/>
        <a:buChar char="•"/>
        <a:defRPr sz="1000" kern="1200">
          <a:solidFill>
            <a:schemeClr val="accent6"/>
          </a:solidFill>
          <a:latin typeface="+mn-lt"/>
          <a:ea typeface="+mn-ea"/>
          <a:cs typeface="+mn-cs"/>
        </a:defRPr>
      </a:lvl5pPr>
      <a:lvl6pPr marL="1079398" indent="-98127" algn="l" defTabSz="392508" rtl="0" eaLnBrk="1" latinLnBrk="0" hangingPunct="1">
        <a:lnSpc>
          <a:spcPct val="90000"/>
        </a:lnSpc>
        <a:spcBef>
          <a:spcPts val="214"/>
        </a:spcBef>
        <a:buFont typeface="Arial" panose="020B0604020202020204" pitchFamily="34" charset="0"/>
        <a:buChar char="•"/>
        <a:defRPr sz="773" kern="1200">
          <a:solidFill>
            <a:schemeClr val="tx1"/>
          </a:solidFill>
          <a:latin typeface="+mn-lt"/>
          <a:ea typeface="+mn-ea"/>
          <a:cs typeface="+mn-cs"/>
        </a:defRPr>
      </a:lvl6pPr>
      <a:lvl7pPr marL="1275652" indent="-98127" algn="l" defTabSz="392508" rtl="0" eaLnBrk="1" latinLnBrk="0" hangingPunct="1">
        <a:lnSpc>
          <a:spcPct val="90000"/>
        </a:lnSpc>
        <a:spcBef>
          <a:spcPts val="214"/>
        </a:spcBef>
        <a:buFont typeface="Arial" panose="020B0604020202020204" pitchFamily="34" charset="0"/>
        <a:buChar char="•"/>
        <a:defRPr sz="773" kern="1200">
          <a:solidFill>
            <a:schemeClr val="tx1"/>
          </a:solidFill>
          <a:latin typeface="+mn-lt"/>
          <a:ea typeface="+mn-ea"/>
          <a:cs typeface="+mn-cs"/>
        </a:defRPr>
      </a:lvl7pPr>
      <a:lvl8pPr marL="1471906" indent="-98127" algn="l" defTabSz="392508" rtl="0" eaLnBrk="1" latinLnBrk="0" hangingPunct="1">
        <a:lnSpc>
          <a:spcPct val="90000"/>
        </a:lnSpc>
        <a:spcBef>
          <a:spcPts val="214"/>
        </a:spcBef>
        <a:buFont typeface="Arial" panose="020B0604020202020204" pitchFamily="34" charset="0"/>
        <a:buChar char="•"/>
        <a:defRPr sz="773" kern="1200">
          <a:solidFill>
            <a:schemeClr val="tx1"/>
          </a:solidFill>
          <a:latin typeface="+mn-lt"/>
          <a:ea typeface="+mn-ea"/>
          <a:cs typeface="+mn-cs"/>
        </a:defRPr>
      </a:lvl8pPr>
      <a:lvl9pPr marL="1668161" indent="-98127" algn="l" defTabSz="392508" rtl="0" eaLnBrk="1" latinLnBrk="0" hangingPunct="1">
        <a:lnSpc>
          <a:spcPct val="90000"/>
        </a:lnSpc>
        <a:spcBef>
          <a:spcPts val="214"/>
        </a:spcBef>
        <a:buFont typeface="Arial" panose="020B0604020202020204" pitchFamily="34" charset="0"/>
        <a:buChar char="•"/>
        <a:defRPr sz="773" kern="1200">
          <a:solidFill>
            <a:schemeClr val="tx1"/>
          </a:solidFill>
          <a:latin typeface="+mn-lt"/>
          <a:ea typeface="+mn-ea"/>
          <a:cs typeface="+mn-cs"/>
        </a:defRPr>
      </a:lvl9pPr>
    </p:bodyStyle>
    <p:otherStyle>
      <a:defPPr>
        <a:defRPr lang="en-US"/>
      </a:defPPr>
      <a:lvl1pPr marL="0" algn="l" defTabSz="392508" rtl="0" eaLnBrk="1" latinLnBrk="0" hangingPunct="1">
        <a:defRPr sz="773" kern="1200">
          <a:solidFill>
            <a:schemeClr val="tx1"/>
          </a:solidFill>
          <a:latin typeface="+mn-lt"/>
          <a:ea typeface="+mn-ea"/>
          <a:cs typeface="+mn-cs"/>
        </a:defRPr>
      </a:lvl1pPr>
      <a:lvl2pPr marL="196254" algn="l" defTabSz="392508" rtl="0" eaLnBrk="1" latinLnBrk="0" hangingPunct="1">
        <a:defRPr sz="773" kern="1200">
          <a:solidFill>
            <a:schemeClr val="tx1"/>
          </a:solidFill>
          <a:latin typeface="+mn-lt"/>
          <a:ea typeface="+mn-ea"/>
          <a:cs typeface="+mn-cs"/>
        </a:defRPr>
      </a:lvl2pPr>
      <a:lvl3pPr marL="392508" algn="l" defTabSz="392508" rtl="0" eaLnBrk="1" latinLnBrk="0" hangingPunct="1">
        <a:defRPr sz="773" kern="1200">
          <a:solidFill>
            <a:schemeClr val="tx1"/>
          </a:solidFill>
          <a:latin typeface="+mn-lt"/>
          <a:ea typeface="+mn-ea"/>
          <a:cs typeface="+mn-cs"/>
        </a:defRPr>
      </a:lvl3pPr>
      <a:lvl4pPr marL="588762" algn="l" defTabSz="392508" rtl="0" eaLnBrk="1" latinLnBrk="0" hangingPunct="1">
        <a:defRPr sz="773" kern="1200">
          <a:solidFill>
            <a:schemeClr val="tx1"/>
          </a:solidFill>
          <a:latin typeface="+mn-lt"/>
          <a:ea typeface="+mn-ea"/>
          <a:cs typeface="+mn-cs"/>
        </a:defRPr>
      </a:lvl4pPr>
      <a:lvl5pPr marL="785017" algn="l" defTabSz="392508" rtl="0" eaLnBrk="1" latinLnBrk="0" hangingPunct="1">
        <a:defRPr sz="773" kern="1200">
          <a:solidFill>
            <a:schemeClr val="tx1"/>
          </a:solidFill>
          <a:latin typeface="+mn-lt"/>
          <a:ea typeface="+mn-ea"/>
          <a:cs typeface="+mn-cs"/>
        </a:defRPr>
      </a:lvl5pPr>
      <a:lvl6pPr marL="981271" algn="l" defTabSz="392508" rtl="0" eaLnBrk="1" latinLnBrk="0" hangingPunct="1">
        <a:defRPr sz="773" kern="1200">
          <a:solidFill>
            <a:schemeClr val="tx1"/>
          </a:solidFill>
          <a:latin typeface="+mn-lt"/>
          <a:ea typeface="+mn-ea"/>
          <a:cs typeface="+mn-cs"/>
        </a:defRPr>
      </a:lvl6pPr>
      <a:lvl7pPr marL="1177525" algn="l" defTabSz="392508" rtl="0" eaLnBrk="1" latinLnBrk="0" hangingPunct="1">
        <a:defRPr sz="773" kern="1200">
          <a:solidFill>
            <a:schemeClr val="tx1"/>
          </a:solidFill>
          <a:latin typeface="+mn-lt"/>
          <a:ea typeface="+mn-ea"/>
          <a:cs typeface="+mn-cs"/>
        </a:defRPr>
      </a:lvl7pPr>
      <a:lvl8pPr marL="1373779" algn="l" defTabSz="392508" rtl="0" eaLnBrk="1" latinLnBrk="0" hangingPunct="1">
        <a:defRPr sz="773" kern="1200">
          <a:solidFill>
            <a:schemeClr val="tx1"/>
          </a:solidFill>
          <a:latin typeface="+mn-lt"/>
          <a:ea typeface="+mn-ea"/>
          <a:cs typeface="+mn-cs"/>
        </a:defRPr>
      </a:lvl8pPr>
      <a:lvl9pPr marL="1570033" algn="l" defTabSz="392508" rtl="0" eaLnBrk="1" latinLnBrk="0" hangingPunct="1">
        <a:defRPr sz="77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1" userDrawn="1">
          <p15:clr>
            <a:srgbClr val="F26B43"/>
          </p15:clr>
        </p15:guide>
        <p15:guide id="2" pos="1684"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hyperlink" Target="https://svgsilh.com/image/2117344.html" TargetMode="External"/><Relationship Id="rId3" Type="http://schemas.openxmlformats.org/officeDocument/2006/relationships/image" Target="../media/image11.png"/><Relationship Id="rId7" Type="http://schemas.openxmlformats.org/officeDocument/2006/relationships/image" Target="../media/image14.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hyperlink" Target="https://www.pexels.com/photo/accounting-audit-auditor-bill-1790166/" TargetMode="External"/><Relationship Id="rId4" Type="http://schemas.openxmlformats.org/officeDocument/2006/relationships/image" Target="../media/image12.jpg"/></Relationships>
</file>

<file path=ppt/slides/_rels/slide2.xml.rels><?xml version="1.0" encoding="UTF-8" standalone="yes"?>
<Relationships xmlns="http://schemas.openxmlformats.org/package/2006/relationships"><Relationship Id="rId3" Type="http://schemas.openxmlformats.org/officeDocument/2006/relationships/hyperlink" Target="https://www.england.nhs.uk/commissioning/how-commissioning-is-changing/nhs-provider-selection-regime/independent-patient-choice-and-procurement-panel/panel-report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flickr.com/photos/otacke/12221292503" TargetMode="External"/><Relationship Id="rId2" Type="http://schemas.openxmlformats.org/officeDocument/2006/relationships/image" Target="../media/image15.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EEB25AC8-DFFE-EB5E-3551-5338E9B2681B}"/>
              </a:ext>
            </a:extLst>
          </p:cNvPr>
          <p:cNvSpPr>
            <a:spLocks noGrp="1"/>
          </p:cNvSpPr>
          <p:nvPr>
            <p:ph type="title"/>
          </p:nvPr>
        </p:nvSpPr>
        <p:spPr>
          <a:xfrm>
            <a:off x="318772" y="2662345"/>
            <a:ext cx="4749045" cy="996095"/>
          </a:xfrm>
        </p:spPr>
        <p:txBody>
          <a:bodyPr/>
          <a:lstStyle/>
          <a:p>
            <a:pPr marL="3810" algn="ctr">
              <a:lnSpc>
                <a:spcPct val="105000"/>
              </a:lnSpc>
              <a:spcBef>
                <a:spcPts val="355"/>
              </a:spcBef>
            </a:pPr>
            <a:r>
              <a:rPr lang="en-US" dirty="0">
                <a:latin typeface="Calibri" panose="020F0502020204030204" pitchFamily="34" charset="0"/>
                <a:ea typeface="Calibri" panose="020F0502020204030204" pitchFamily="34" charset="0"/>
              </a:rPr>
              <a:t>The</a:t>
            </a:r>
            <a:r>
              <a:rPr lang="en-US" spc="-35" dirty="0">
                <a:latin typeface="Calibri" panose="020F0502020204030204" pitchFamily="34" charset="0"/>
                <a:ea typeface="Calibri" panose="020F0502020204030204" pitchFamily="34" charset="0"/>
              </a:rPr>
              <a:t> </a:t>
            </a:r>
            <a:r>
              <a:rPr lang="en-US" dirty="0">
                <a:latin typeface="Calibri" panose="020F0502020204030204" pitchFamily="34" charset="0"/>
                <a:ea typeface="Calibri" panose="020F0502020204030204" pitchFamily="34" charset="0"/>
              </a:rPr>
              <a:t>Health</a:t>
            </a:r>
            <a:r>
              <a:rPr lang="en-US" spc="-35" dirty="0">
                <a:latin typeface="Calibri" panose="020F0502020204030204" pitchFamily="34" charset="0"/>
                <a:ea typeface="Calibri" panose="020F0502020204030204" pitchFamily="34" charset="0"/>
              </a:rPr>
              <a:t> </a:t>
            </a:r>
            <a:r>
              <a:rPr lang="en-US" dirty="0">
                <a:latin typeface="Calibri" panose="020F0502020204030204" pitchFamily="34" charset="0"/>
                <a:ea typeface="Calibri" panose="020F0502020204030204" pitchFamily="34" charset="0"/>
              </a:rPr>
              <a:t>Care</a:t>
            </a:r>
            <a:r>
              <a:rPr lang="en-US" spc="-35" dirty="0">
                <a:latin typeface="Calibri" panose="020F0502020204030204" pitchFamily="34" charset="0"/>
                <a:ea typeface="Calibri" panose="020F0502020204030204" pitchFamily="34" charset="0"/>
              </a:rPr>
              <a:t> </a:t>
            </a:r>
            <a:r>
              <a:rPr lang="en-US" dirty="0">
                <a:latin typeface="Calibri" panose="020F0502020204030204" pitchFamily="34" charset="0"/>
                <a:ea typeface="Calibri" panose="020F0502020204030204" pitchFamily="34" charset="0"/>
              </a:rPr>
              <a:t>Services</a:t>
            </a:r>
            <a:r>
              <a:rPr lang="en-US" spc="-35" dirty="0">
                <a:latin typeface="Calibri" panose="020F0502020204030204" pitchFamily="34" charset="0"/>
                <a:ea typeface="Calibri" panose="020F0502020204030204" pitchFamily="34" charset="0"/>
              </a:rPr>
              <a:t> </a:t>
            </a:r>
            <a:br>
              <a:rPr lang="en-US" spc="-35" dirty="0">
                <a:latin typeface="Calibri" panose="020F0502020204030204" pitchFamily="34" charset="0"/>
                <a:ea typeface="Calibri" panose="020F0502020204030204" pitchFamily="34" charset="0"/>
              </a:rPr>
            </a:br>
            <a:r>
              <a:rPr lang="en-US" dirty="0">
                <a:latin typeface="Calibri" panose="020F0502020204030204" pitchFamily="34" charset="0"/>
                <a:ea typeface="Calibri" panose="020F0502020204030204" pitchFamily="34" charset="0"/>
              </a:rPr>
              <a:t>(Provider</a:t>
            </a:r>
            <a:r>
              <a:rPr lang="en-US" spc="-35" dirty="0">
                <a:latin typeface="Calibri" panose="020F0502020204030204" pitchFamily="34" charset="0"/>
                <a:ea typeface="Calibri" panose="020F0502020204030204" pitchFamily="34" charset="0"/>
              </a:rPr>
              <a:t> </a:t>
            </a:r>
            <a:r>
              <a:rPr lang="en-US" dirty="0">
                <a:latin typeface="Calibri" panose="020F0502020204030204" pitchFamily="34" charset="0"/>
                <a:ea typeface="Calibri" panose="020F0502020204030204" pitchFamily="34" charset="0"/>
              </a:rPr>
              <a:t>Selection</a:t>
            </a:r>
            <a:r>
              <a:rPr lang="en-US" spc="-35" dirty="0">
                <a:latin typeface="Calibri" panose="020F0502020204030204" pitchFamily="34" charset="0"/>
                <a:ea typeface="Calibri" panose="020F0502020204030204" pitchFamily="34" charset="0"/>
              </a:rPr>
              <a:t> </a:t>
            </a:r>
            <a:r>
              <a:rPr lang="en-US" dirty="0">
                <a:latin typeface="Calibri" panose="020F0502020204030204" pitchFamily="34" charset="0"/>
                <a:ea typeface="Calibri" panose="020F0502020204030204" pitchFamily="34" charset="0"/>
              </a:rPr>
              <a:t>Regime) Regulations 2023 - Regulation 25</a:t>
            </a:r>
            <a:br>
              <a:rPr lang="en-GB" dirty="0">
                <a:latin typeface="Calibri" panose="020F0502020204030204" pitchFamily="34" charset="0"/>
                <a:ea typeface="Calibri" panose="020F0502020204030204" pitchFamily="34" charset="0"/>
              </a:rPr>
            </a:br>
            <a:r>
              <a:rPr lang="en-US" dirty="0">
                <a:latin typeface="Calibri" panose="020F0502020204030204" pitchFamily="34" charset="0"/>
                <a:ea typeface="Calibri" panose="020F0502020204030204" pitchFamily="34" charset="0"/>
              </a:rPr>
              <a:t> </a:t>
            </a:r>
            <a:br>
              <a:rPr lang="en-GB" sz="1400" dirty="0">
                <a:latin typeface="Calibri" panose="020F0502020204030204" pitchFamily="34" charset="0"/>
                <a:ea typeface="Calibri" panose="020F0502020204030204" pitchFamily="34" charset="0"/>
              </a:rPr>
            </a:br>
            <a:r>
              <a:rPr lang="en-US" dirty="0">
                <a:solidFill>
                  <a:srgbClr val="77206D"/>
                </a:solidFill>
                <a:latin typeface="Calibri" panose="020F0502020204030204" pitchFamily="34" charset="0"/>
                <a:ea typeface="Calibri" panose="020F0502020204030204" pitchFamily="34" charset="0"/>
              </a:rPr>
              <a:t>Annual</a:t>
            </a:r>
            <a:r>
              <a:rPr lang="en-US" spc="190" dirty="0">
                <a:solidFill>
                  <a:srgbClr val="77206D"/>
                </a:solidFill>
                <a:latin typeface="Calibri" panose="020F0502020204030204" pitchFamily="34" charset="0"/>
                <a:ea typeface="Calibri" panose="020F0502020204030204" pitchFamily="34" charset="0"/>
              </a:rPr>
              <a:t> </a:t>
            </a:r>
            <a:r>
              <a:rPr lang="en-US" dirty="0">
                <a:solidFill>
                  <a:srgbClr val="77206D"/>
                </a:solidFill>
                <a:latin typeface="Calibri" panose="020F0502020204030204" pitchFamily="34" charset="0"/>
                <a:ea typeface="Calibri" panose="020F0502020204030204" pitchFamily="34" charset="0"/>
              </a:rPr>
              <a:t>Summary</a:t>
            </a:r>
            <a:r>
              <a:rPr lang="en-US" spc="195" dirty="0">
                <a:solidFill>
                  <a:srgbClr val="77206D"/>
                </a:solidFill>
                <a:latin typeface="Calibri" panose="020F0502020204030204" pitchFamily="34" charset="0"/>
                <a:ea typeface="Calibri" panose="020F0502020204030204" pitchFamily="34" charset="0"/>
              </a:rPr>
              <a:t> </a:t>
            </a:r>
            <a:r>
              <a:rPr lang="en-US" dirty="0">
                <a:solidFill>
                  <a:srgbClr val="77206D"/>
                </a:solidFill>
                <a:latin typeface="Calibri" panose="020F0502020204030204" pitchFamily="34" charset="0"/>
                <a:ea typeface="Calibri" panose="020F0502020204030204" pitchFamily="34" charset="0"/>
              </a:rPr>
              <a:t>(01)</a:t>
            </a:r>
            <a:r>
              <a:rPr lang="en-US" spc="195" dirty="0">
                <a:solidFill>
                  <a:srgbClr val="77206D"/>
                </a:solidFill>
                <a:latin typeface="Calibri" panose="020F0502020204030204" pitchFamily="34" charset="0"/>
                <a:ea typeface="Calibri" panose="020F0502020204030204" pitchFamily="34" charset="0"/>
              </a:rPr>
              <a:t> </a:t>
            </a:r>
            <a:br>
              <a:rPr lang="en-US" dirty="0">
                <a:solidFill>
                  <a:srgbClr val="77206D"/>
                </a:solidFill>
                <a:latin typeface="Calibri" panose="020F0502020204030204" pitchFamily="34" charset="0"/>
                <a:ea typeface="Calibri" panose="020F0502020204030204" pitchFamily="34" charset="0"/>
              </a:rPr>
            </a:br>
            <a:r>
              <a:rPr lang="en-US" dirty="0">
                <a:solidFill>
                  <a:srgbClr val="77206D"/>
                </a:solidFill>
                <a:latin typeface="Calibri" panose="020F0502020204030204" pitchFamily="34" charset="0"/>
                <a:ea typeface="Calibri" panose="020F0502020204030204" pitchFamily="34" charset="0"/>
              </a:rPr>
              <a:t>01</a:t>
            </a:r>
            <a:r>
              <a:rPr lang="en-US" spc="195" dirty="0">
                <a:solidFill>
                  <a:srgbClr val="77206D"/>
                </a:solidFill>
                <a:latin typeface="Calibri" panose="020F0502020204030204" pitchFamily="34" charset="0"/>
                <a:ea typeface="Calibri" panose="020F0502020204030204" pitchFamily="34" charset="0"/>
              </a:rPr>
              <a:t> </a:t>
            </a:r>
            <a:r>
              <a:rPr lang="en-US" dirty="0">
                <a:solidFill>
                  <a:srgbClr val="77206D"/>
                </a:solidFill>
                <a:latin typeface="Calibri" panose="020F0502020204030204" pitchFamily="34" charset="0"/>
                <a:ea typeface="Calibri" panose="020F0502020204030204" pitchFamily="34" charset="0"/>
              </a:rPr>
              <a:t>January</a:t>
            </a:r>
            <a:r>
              <a:rPr lang="en-US" spc="195" dirty="0">
                <a:solidFill>
                  <a:srgbClr val="77206D"/>
                </a:solidFill>
                <a:latin typeface="Calibri" panose="020F0502020204030204" pitchFamily="34" charset="0"/>
                <a:ea typeface="Calibri" panose="020F0502020204030204" pitchFamily="34" charset="0"/>
              </a:rPr>
              <a:t> </a:t>
            </a:r>
            <a:r>
              <a:rPr lang="en-US" dirty="0">
                <a:solidFill>
                  <a:srgbClr val="77206D"/>
                </a:solidFill>
                <a:latin typeface="Calibri" panose="020F0502020204030204" pitchFamily="34" charset="0"/>
                <a:ea typeface="Calibri" panose="020F0502020204030204" pitchFamily="34" charset="0"/>
              </a:rPr>
              <a:t>2024</a:t>
            </a:r>
            <a:r>
              <a:rPr lang="en-US" spc="190" dirty="0">
                <a:solidFill>
                  <a:srgbClr val="77206D"/>
                </a:solidFill>
                <a:latin typeface="Calibri" panose="020F0502020204030204" pitchFamily="34" charset="0"/>
                <a:ea typeface="Calibri" panose="020F0502020204030204" pitchFamily="34" charset="0"/>
              </a:rPr>
              <a:t> </a:t>
            </a:r>
            <a:r>
              <a:rPr lang="en-US" dirty="0">
                <a:solidFill>
                  <a:srgbClr val="77206D"/>
                </a:solidFill>
                <a:latin typeface="Calibri" panose="020F0502020204030204" pitchFamily="34" charset="0"/>
                <a:ea typeface="Calibri" panose="020F0502020204030204" pitchFamily="34" charset="0"/>
              </a:rPr>
              <a:t>to</a:t>
            </a:r>
            <a:r>
              <a:rPr lang="en-US" spc="195" dirty="0">
                <a:solidFill>
                  <a:srgbClr val="77206D"/>
                </a:solidFill>
                <a:latin typeface="Calibri" panose="020F0502020204030204" pitchFamily="34" charset="0"/>
                <a:ea typeface="Calibri" panose="020F0502020204030204" pitchFamily="34" charset="0"/>
              </a:rPr>
              <a:t> </a:t>
            </a:r>
            <a:r>
              <a:rPr lang="en-US" dirty="0">
                <a:solidFill>
                  <a:srgbClr val="77206D"/>
                </a:solidFill>
                <a:latin typeface="Calibri" panose="020F0502020204030204" pitchFamily="34" charset="0"/>
                <a:ea typeface="Calibri" panose="020F0502020204030204" pitchFamily="34" charset="0"/>
              </a:rPr>
              <a:t>30</a:t>
            </a:r>
            <a:r>
              <a:rPr lang="en-US" spc="195" dirty="0">
                <a:solidFill>
                  <a:srgbClr val="77206D"/>
                </a:solidFill>
                <a:latin typeface="Calibri" panose="020F0502020204030204" pitchFamily="34" charset="0"/>
                <a:ea typeface="Calibri" panose="020F0502020204030204" pitchFamily="34" charset="0"/>
              </a:rPr>
              <a:t> </a:t>
            </a:r>
            <a:r>
              <a:rPr lang="en-US" dirty="0">
                <a:solidFill>
                  <a:srgbClr val="77206D"/>
                </a:solidFill>
                <a:latin typeface="Calibri" panose="020F0502020204030204" pitchFamily="34" charset="0"/>
                <a:ea typeface="Calibri" panose="020F0502020204030204" pitchFamily="34" charset="0"/>
              </a:rPr>
              <a:t>April</a:t>
            </a:r>
            <a:r>
              <a:rPr lang="en-US" spc="190" dirty="0">
                <a:solidFill>
                  <a:srgbClr val="77206D"/>
                </a:solidFill>
                <a:latin typeface="Calibri" panose="020F0502020204030204" pitchFamily="34" charset="0"/>
                <a:ea typeface="Calibri" panose="020F0502020204030204" pitchFamily="34" charset="0"/>
              </a:rPr>
              <a:t> </a:t>
            </a:r>
            <a:r>
              <a:rPr lang="en-US" spc="-20" dirty="0">
                <a:solidFill>
                  <a:srgbClr val="77206D"/>
                </a:solidFill>
                <a:latin typeface="Calibri" panose="020F0502020204030204" pitchFamily="34" charset="0"/>
                <a:ea typeface="Calibri" panose="020F0502020204030204" pitchFamily="34" charset="0"/>
              </a:rPr>
              <a:t>2025</a:t>
            </a:r>
            <a:endParaRPr lang="en-GB" dirty="0">
              <a:latin typeface="Calibri" panose="020F0502020204030204" pitchFamily="34" charset="0"/>
              <a:ea typeface="Calibri" panose="020F0502020204030204" pitchFamily="34" charset="0"/>
            </a:endParaRPr>
          </a:p>
        </p:txBody>
      </p:sp>
      <p:pic>
        <p:nvPicPr>
          <p:cNvPr id="4" name="Picture 3" descr="Staffordshire and Stoke-on-Trent Integrated Care System logo">
            <a:extLst>
              <a:ext uri="{FF2B5EF4-FFF2-40B4-BE49-F238E27FC236}">
                <a16:creationId xmlns:a16="http://schemas.microsoft.com/office/drawing/2014/main" id="{0543841D-BE2E-8B20-31D8-B37A7CFD0BF9}"/>
              </a:ext>
            </a:extLst>
          </p:cNvPr>
          <p:cNvPicPr>
            <a:picLocks noChangeAspect="1"/>
          </p:cNvPicPr>
          <p:nvPr/>
        </p:nvPicPr>
        <p:blipFill>
          <a:blip r:embed="rId3"/>
          <a:srcRect/>
          <a:stretch/>
        </p:blipFill>
        <p:spPr>
          <a:xfrm>
            <a:off x="318772" y="390429"/>
            <a:ext cx="2059375" cy="573616"/>
          </a:xfrm>
          <a:prstGeom prst="rect">
            <a:avLst/>
          </a:prstGeom>
        </p:spPr>
      </p:pic>
      <p:pic>
        <p:nvPicPr>
          <p:cNvPr id="11" name="Picture Placeholder 10" descr="A magnifying glass and papers&#10;&#10;AI-generated content may be incorrect.">
            <a:extLst>
              <a:ext uri="{FF2B5EF4-FFF2-40B4-BE49-F238E27FC236}">
                <a16:creationId xmlns:a16="http://schemas.microsoft.com/office/drawing/2014/main" id="{C5D199CF-9011-BAF3-981A-1B7FB33BD2FB}"/>
              </a:ext>
            </a:extLst>
          </p:cNvPr>
          <p:cNvPicPr>
            <a:picLocks noGrp="1" noChangeAspect="1"/>
          </p:cNvPicPr>
          <p:nvPr>
            <p:ph type="pic" sz="quarter" idx="13"/>
          </p:nvPr>
        </p:nvPicPr>
        <p:blipFill>
          <a:blip r:embed="rId4">
            <a:extLst>
              <a:ext uri="{837473B0-CC2E-450A-ABE3-18F120FF3D39}">
                <a1611:picAttrSrcUrl xmlns:a1611="http://schemas.microsoft.com/office/drawing/2016/11/main" r:id="rId5"/>
              </a:ext>
            </a:extLst>
          </a:blip>
          <a:srcRect l="20968" r="20968"/>
          <a:stretch>
            <a:fillRect/>
          </a:stretch>
        </p:blipFill>
        <p:spPr/>
      </p:pic>
      <p:pic>
        <p:nvPicPr>
          <p:cNvPr id="23" name="Picture Placeholder 22">
            <a:extLst>
              <a:ext uri="{FF2B5EF4-FFF2-40B4-BE49-F238E27FC236}">
                <a16:creationId xmlns:a16="http://schemas.microsoft.com/office/drawing/2014/main" id="{15B5BCCB-9596-B281-2F76-C130352C992D}"/>
              </a:ext>
            </a:extLst>
          </p:cNvPr>
          <p:cNvPicPr>
            <a:picLocks noGrp="1" noChangeAspect="1"/>
          </p:cNvPicPr>
          <p:nvPr>
            <p:ph type="pic" sz="quarter" idx="15"/>
          </p:nvPr>
        </p:nvPicPr>
        <p:blipFill>
          <a:blip r:embed="rId6">
            <a:extLst>
              <a:ext uri="{96DAC541-7B7A-43D3-8B79-37D633B846F1}">
                <asvg:svgBlip xmlns:asvg="http://schemas.microsoft.com/office/drawing/2016/SVG/main" r:embed="rId7"/>
              </a:ext>
              <a:ext uri="{837473B0-CC2E-450A-ABE3-18F120FF3D39}">
                <a1611:picAttrSrcUrl xmlns:a1611="http://schemas.microsoft.com/office/drawing/2016/11/main" r:id="rId8"/>
              </a:ext>
            </a:extLst>
          </a:blip>
          <a:srcRect t="5570" b="5570"/>
          <a:stretch>
            <a:fillRect/>
          </a:stretch>
        </p:blipFill>
        <p:spPr/>
      </p:pic>
    </p:spTree>
    <p:extLst>
      <p:ext uri="{BB962C8B-B14F-4D97-AF65-F5344CB8AC3E}">
        <p14:creationId xmlns:p14="http://schemas.microsoft.com/office/powerpoint/2010/main" val="1065606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3530A2-E0FD-6316-99D8-EDC526002AA1}"/>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B2C0BD44-C402-6778-BA79-0E8C1DC6145E}"/>
              </a:ext>
            </a:extLst>
          </p:cNvPr>
          <p:cNvSpPr txBox="1"/>
          <p:nvPr/>
        </p:nvSpPr>
        <p:spPr>
          <a:xfrm>
            <a:off x="61777" y="137112"/>
            <a:ext cx="5157495" cy="7199407"/>
          </a:xfrm>
          <a:prstGeom prst="rect">
            <a:avLst/>
          </a:prstGeom>
          <a:noFill/>
        </p:spPr>
        <p:txBody>
          <a:bodyPr wrap="square">
            <a:spAutoFit/>
          </a:bodyPr>
          <a:lstStyle/>
          <a:p>
            <a:pPr marL="66040" marR="46990">
              <a:buNone/>
            </a:pPr>
            <a:r>
              <a:rPr lang="en-US" sz="1100" dirty="0">
                <a:effectLst/>
                <a:latin typeface="Calibri" panose="020F0502020204030204" pitchFamily="34" charset="0"/>
                <a:ea typeface="Calibri" panose="020F0502020204030204" pitchFamily="34" charset="0"/>
                <a:cs typeface="Calibri" panose="020F0502020204030204" pitchFamily="34" charset="0"/>
              </a:rPr>
              <a:t>In accordance with Regulation 25 of The Health Care Services (Provider Selection Regime) Regulations 2023,</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Staffordshire and Stoke-on-Trent Integrated Care Board</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is</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required</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to</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produce</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an</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annual</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summary</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of</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its</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contracting</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activity for the provision of relevant health care services.</a:t>
            </a:r>
            <a:endParaRPr lang="en-GB" sz="1100" dirty="0">
              <a:effectLst/>
              <a:latin typeface="Calibri" panose="020F0502020204030204" pitchFamily="34" charset="0"/>
              <a:ea typeface="Calibri" panose="020F0502020204030204" pitchFamily="34" charset="0"/>
              <a:cs typeface="Calibri" panose="020F0502020204030204" pitchFamily="34" charset="0"/>
            </a:endParaRPr>
          </a:p>
          <a:p>
            <a:pPr>
              <a:spcBef>
                <a:spcPts val="5"/>
              </a:spcBef>
              <a:buNone/>
            </a:pPr>
            <a:r>
              <a:rPr lang="en-US" sz="1100" dirty="0">
                <a:effectLst/>
                <a:latin typeface="Calibri" panose="020F0502020204030204" pitchFamily="34" charset="0"/>
                <a:ea typeface="Calibri" panose="020F0502020204030204" pitchFamily="34" charset="0"/>
                <a:cs typeface="Calibri" panose="020F0502020204030204" pitchFamily="34" charset="0"/>
              </a:rPr>
              <a:t> </a:t>
            </a:r>
            <a:endParaRPr lang="en-GB" sz="1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SzPts val="1100"/>
              <a:buFont typeface="Calibri" panose="020F0502020204030204" pitchFamily="34" charset="0"/>
              <a:buAutoNum type="arabicPeriod"/>
              <a:tabLst>
                <a:tab pos="521970" algn="l"/>
              </a:tabLst>
            </a:pPr>
            <a:r>
              <a:rPr lang="en-US" sz="1100" spc="-5" dirty="0">
                <a:effectLst/>
                <a:latin typeface="Calibri" panose="020F0502020204030204" pitchFamily="34" charset="0"/>
                <a:ea typeface="Calibri" panose="020F0502020204030204" pitchFamily="34" charset="0"/>
                <a:cs typeface="Calibri" panose="020F0502020204030204" pitchFamily="34" charset="0"/>
              </a:rPr>
              <a:t>Number</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of</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contracts</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award</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in</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the</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period</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to</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which</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this</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summary</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10" dirty="0">
                <a:effectLst/>
                <a:latin typeface="Calibri" panose="020F0502020204030204" pitchFamily="34" charset="0"/>
                <a:ea typeface="Calibri" panose="020F0502020204030204" pitchFamily="34" charset="0"/>
                <a:cs typeface="Calibri" panose="020F0502020204030204" pitchFamily="34" charset="0"/>
              </a:rPr>
              <a:t>relates:</a:t>
            </a:r>
            <a:endParaRPr lang="en-GB" sz="1100" spc="-5" dirty="0">
              <a:effectLst/>
              <a:latin typeface="Calibri" panose="020F0502020204030204" pitchFamily="34" charset="0"/>
              <a:ea typeface="Calibri" panose="020F0502020204030204" pitchFamily="34" charset="0"/>
              <a:cs typeface="Calibri" panose="020F0502020204030204" pitchFamily="34" charset="0"/>
            </a:endParaRPr>
          </a:p>
          <a:p>
            <a:pPr marL="742950" lvl="1" indent="-285750">
              <a:spcBef>
                <a:spcPts val="15"/>
              </a:spcBef>
              <a:buSzPts val="1100"/>
              <a:buFont typeface="Symbol" panose="05050102010706020507" pitchFamily="18" charset="2"/>
              <a:buChar char=""/>
              <a:tabLst>
                <a:tab pos="696595" algn="l"/>
              </a:tabLst>
            </a:pPr>
            <a:r>
              <a:rPr lang="en-US" sz="1100" spc="0" dirty="0">
                <a:effectLst/>
                <a:latin typeface="Calibri" panose="020F0502020204030204" pitchFamily="34" charset="0"/>
                <a:ea typeface="Calibri" panose="020F0502020204030204" pitchFamily="34" charset="0"/>
                <a:cs typeface="Calibri" panose="020F0502020204030204" pitchFamily="34" charset="0"/>
              </a:rPr>
              <a:t>Direct</a:t>
            </a:r>
            <a:r>
              <a:rPr lang="en-US" sz="1100" spc="-20"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Award</a:t>
            </a:r>
            <a:r>
              <a:rPr lang="en-US" sz="1100" spc="-20"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Process</a:t>
            </a:r>
            <a:r>
              <a:rPr lang="en-US" sz="1100" spc="-20"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A:</a:t>
            </a:r>
            <a:r>
              <a:rPr lang="en-US" sz="1100" spc="-20" dirty="0">
                <a:effectLst/>
                <a:latin typeface="Calibri" panose="020F0502020204030204" pitchFamily="34" charset="0"/>
                <a:ea typeface="Calibri" panose="020F0502020204030204" pitchFamily="34" charset="0"/>
                <a:cs typeface="Calibri" panose="020F0502020204030204" pitchFamily="34" charset="0"/>
              </a:rPr>
              <a:t> </a:t>
            </a:r>
            <a:r>
              <a:rPr lang="en-GB" sz="1100" spc="-50" dirty="0">
                <a:effectLst/>
                <a:latin typeface="Calibri" panose="020F0502020204030204" pitchFamily="34" charset="0"/>
                <a:ea typeface="Calibri" panose="020F0502020204030204" pitchFamily="34" charset="0"/>
                <a:cs typeface="Calibri" panose="020F0502020204030204" pitchFamily="34" charset="0"/>
              </a:rPr>
              <a:t>9</a:t>
            </a:r>
            <a:endParaRPr lang="en-GB" sz="1100" spc="0" dirty="0">
              <a:effectLst/>
              <a:latin typeface="Calibri" panose="020F0502020204030204" pitchFamily="34" charset="0"/>
              <a:ea typeface="Calibri" panose="020F0502020204030204" pitchFamily="34" charset="0"/>
              <a:cs typeface="Calibri" panose="020F0502020204030204" pitchFamily="34" charset="0"/>
            </a:endParaRPr>
          </a:p>
          <a:p>
            <a:pPr marL="742950" lvl="1" indent="-285750">
              <a:spcBef>
                <a:spcPts val="15"/>
              </a:spcBef>
              <a:buSzPts val="1100"/>
              <a:buFont typeface="Symbol" panose="05050102010706020507" pitchFamily="18" charset="2"/>
              <a:buChar char=""/>
              <a:tabLst>
                <a:tab pos="696595" algn="l"/>
              </a:tabLst>
            </a:pPr>
            <a:r>
              <a:rPr lang="en-US" sz="1100" spc="0" dirty="0">
                <a:effectLst/>
                <a:latin typeface="Calibri" panose="020F0502020204030204" pitchFamily="34" charset="0"/>
                <a:ea typeface="Calibri" panose="020F0502020204030204" pitchFamily="34" charset="0"/>
                <a:cs typeface="Calibri" panose="020F0502020204030204" pitchFamily="34" charset="0"/>
              </a:rPr>
              <a:t>Direct</a:t>
            </a:r>
            <a:r>
              <a:rPr lang="en-US" sz="1100" spc="-10"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Award</a:t>
            </a:r>
            <a:r>
              <a:rPr lang="en-US" sz="1100" spc="-5"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Process</a:t>
            </a:r>
            <a:r>
              <a:rPr lang="en-US" sz="1100" spc="-5"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B:</a:t>
            </a:r>
            <a:r>
              <a:rPr lang="en-US" sz="1100" spc="-5" dirty="0">
                <a:effectLst/>
                <a:latin typeface="Calibri" panose="020F0502020204030204" pitchFamily="34" charset="0"/>
                <a:ea typeface="Calibri" panose="020F0502020204030204" pitchFamily="34" charset="0"/>
                <a:cs typeface="Calibri" panose="020F0502020204030204" pitchFamily="34" charset="0"/>
              </a:rPr>
              <a:t> </a:t>
            </a:r>
            <a:r>
              <a:rPr lang="en-GB" sz="1100" spc="-50" dirty="0">
                <a:effectLst/>
                <a:latin typeface="Calibri" panose="020F0502020204030204" pitchFamily="34" charset="0"/>
                <a:ea typeface="Calibri" panose="020F0502020204030204" pitchFamily="34" charset="0"/>
                <a:cs typeface="Calibri" panose="020F0502020204030204" pitchFamily="34" charset="0"/>
              </a:rPr>
              <a:t>4</a:t>
            </a:r>
            <a:endParaRPr lang="en-GB" sz="1100" spc="0" dirty="0">
              <a:effectLst/>
              <a:latin typeface="Calibri" panose="020F0502020204030204" pitchFamily="34" charset="0"/>
              <a:ea typeface="Calibri" panose="020F0502020204030204" pitchFamily="34" charset="0"/>
              <a:cs typeface="Calibri" panose="020F0502020204030204" pitchFamily="34" charset="0"/>
            </a:endParaRPr>
          </a:p>
          <a:p>
            <a:pPr marL="742950" lvl="1" indent="-285750">
              <a:spcBef>
                <a:spcPts val="15"/>
              </a:spcBef>
              <a:buSzPts val="1100"/>
              <a:buFont typeface="Symbol" panose="05050102010706020507" pitchFamily="18" charset="2"/>
              <a:buChar char=""/>
              <a:tabLst>
                <a:tab pos="696595" algn="l"/>
              </a:tabLst>
            </a:pPr>
            <a:r>
              <a:rPr lang="en-US" sz="1100" spc="0" dirty="0">
                <a:effectLst/>
                <a:latin typeface="Calibri" panose="020F0502020204030204" pitchFamily="34" charset="0"/>
                <a:ea typeface="Calibri" panose="020F0502020204030204" pitchFamily="34" charset="0"/>
                <a:cs typeface="Calibri" panose="020F0502020204030204" pitchFamily="34" charset="0"/>
              </a:rPr>
              <a:t>Direct</a:t>
            </a:r>
            <a:r>
              <a:rPr lang="en-US" sz="1100" spc="155"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Award</a:t>
            </a:r>
            <a:r>
              <a:rPr lang="en-US" sz="1100" spc="155"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Process</a:t>
            </a:r>
            <a:r>
              <a:rPr lang="en-US" sz="1100" spc="155"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C:</a:t>
            </a:r>
            <a:r>
              <a:rPr lang="en-US" sz="1100" spc="160" dirty="0">
                <a:effectLst/>
                <a:latin typeface="Calibri" panose="020F0502020204030204" pitchFamily="34" charset="0"/>
                <a:ea typeface="Calibri" panose="020F0502020204030204" pitchFamily="34" charset="0"/>
                <a:cs typeface="Calibri" panose="020F0502020204030204" pitchFamily="34" charset="0"/>
              </a:rPr>
              <a:t> </a:t>
            </a:r>
            <a:r>
              <a:rPr lang="en-GB" sz="1100" spc="-50" dirty="0">
                <a:effectLst/>
                <a:latin typeface="Calibri" panose="020F0502020204030204" pitchFamily="34" charset="0"/>
                <a:ea typeface="Calibri" panose="020F0502020204030204" pitchFamily="34" charset="0"/>
                <a:cs typeface="Calibri" panose="020F0502020204030204" pitchFamily="34" charset="0"/>
              </a:rPr>
              <a:t>44</a:t>
            </a:r>
            <a:endParaRPr lang="en-GB" sz="1100" spc="0" dirty="0">
              <a:effectLst/>
              <a:latin typeface="Calibri" panose="020F0502020204030204" pitchFamily="34" charset="0"/>
              <a:ea typeface="Calibri" panose="020F0502020204030204" pitchFamily="34" charset="0"/>
              <a:cs typeface="Calibri" panose="020F0502020204030204" pitchFamily="34" charset="0"/>
            </a:endParaRPr>
          </a:p>
          <a:p>
            <a:pPr marL="742950" lvl="1" indent="-285750">
              <a:spcBef>
                <a:spcPts val="15"/>
              </a:spcBef>
              <a:buSzPts val="1100"/>
              <a:buFont typeface="Symbol" panose="05050102010706020507" pitchFamily="18" charset="2"/>
              <a:buChar char=""/>
              <a:tabLst>
                <a:tab pos="696595" algn="l"/>
              </a:tabLst>
            </a:pPr>
            <a:r>
              <a:rPr lang="en-US" sz="1100" spc="0" dirty="0">
                <a:effectLst/>
                <a:latin typeface="Calibri" panose="020F0502020204030204" pitchFamily="34" charset="0"/>
                <a:ea typeface="Calibri" panose="020F0502020204030204" pitchFamily="34" charset="0"/>
                <a:cs typeface="Calibri" panose="020F0502020204030204" pitchFamily="34" charset="0"/>
              </a:rPr>
              <a:t>Most</a:t>
            </a:r>
            <a:r>
              <a:rPr lang="en-US" sz="1100" spc="155"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Suitable</a:t>
            </a:r>
            <a:r>
              <a:rPr lang="en-US" sz="1100" spc="155"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Provider</a:t>
            </a:r>
            <a:r>
              <a:rPr lang="en-US" sz="1100" spc="155"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Process:</a:t>
            </a:r>
            <a:r>
              <a:rPr lang="en-US" sz="1100" spc="160" dirty="0">
                <a:effectLst/>
                <a:latin typeface="Calibri" panose="020F0502020204030204" pitchFamily="34" charset="0"/>
                <a:ea typeface="Calibri" panose="020F0502020204030204" pitchFamily="34" charset="0"/>
                <a:cs typeface="Calibri" panose="020F0502020204030204" pitchFamily="34" charset="0"/>
              </a:rPr>
              <a:t> </a:t>
            </a:r>
            <a:r>
              <a:rPr lang="en-GB" sz="1100" spc="-50" dirty="0">
                <a:effectLst/>
                <a:latin typeface="Calibri" panose="020F0502020204030204" pitchFamily="34" charset="0"/>
                <a:ea typeface="Calibri" panose="020F0502020204030204" pitchFamily="34" charset="0"/>
                <a:cs typeface="Calibri" panose="020F0502020204030204" pitchFamily="34" charset="0"/>
              </a:rPr>
              <a:t>1</a:t>
            </a:r>
            <a:endParaRPr lang="en-GB" sz="1100" spc="0" dirty="0">
              <a:effectLst/>
              <a:latin typeface="Calibri" panose="020F0502020204030204" pitchFamily="34" charset="0"/>
              <a:ea typeface="Calibri" panose="020F0502020204030204" pitchFamily="34" charset="0"/>
              <a:cs typeface="Calibri" panose="020F0502020204030204" pitchFamily="34" charset="0"/>
            </a:endParaRPr>
          </a:p>
          <a:p>
            <a:pPr marL="742950" lvl="1" indent="-285750">
              <a:spcBef>
                <a:spcPts val="15"/>
              </a:spcBef>
              <a:buSzPts val="1100"/>
              <a:buFont typeface="Symbol" panose="05050102010706020507" pitchFamily="18" charset="2"/>
              <a:buChar char=""/>
              <a:tabLst>
                <a:tab pos="696595" algn="l"/>
              </a:tabLst>
            </a:pPr>
            <a:r>
              <a:rPr lang="en-US" sz="1100" spc="0" dirty="0">
                <a:effectLst/>
                <a:latin typeface="Calibri" panose="020F0502020204030204" pitchFamily="34" charset="0"/>
                <a:ea typeface="Calibri" panose="020F0502020204030204" pitchFamily="34" charset="0"/>
                <a:cs typeface="Calibri" panose="020F0502020204030204" pitchFamily="34" charset="0"/>
              </a:rPr>
              <a:t>Competitive</a:t>
            </a:r>
            <a:r>
              <a:rPr lang="en-US" sz="1100" spc="65" dirty="0">
                <a:effectLst/>
                <a:latin typeface="Calibri" panose="020F0502020204030204" pitchFamily="34" charset="0"/>
                <a:ea typeface="Calibri" panose="020F0502020204030204" pitchFamily="34" charset="0"/>
                <a:cs typeface="Calibri" panose="020F0502020204030204" pitchFamily="34" charset="0"/>
              </a:rPr>
              <a:t> </a:t>
            </a:r>
            <a:r>
              <a:rPr lang="en-US" sz="1100" spc="0" dirty="0">
                <a:effectLst/>
                <a:latin typeface="Calibri" panose="020F0502020204030204" pitchFamily="34" charset="0"/>
                <a:ea typeface="Calibri" panose="020F0502020204030204" pitchFamily="34" charset="0"/>
                <a:cs typeface="Calibri" panose="020F0502020204030204" pitchFamily="34" charset="0"/>
              </a:rPr>
              <a:t>Process:</a:t>
            </a:r>
            <a:r>
              <a:rPr lang="en-US" sz="1100" spc="70" dirty="0">
                <a:effectLst/>
                <a:latin typeface="Calibri" panose="020F0502020204030204" pitchFamily="34" charset="0"/>
                <a:ea typeface="Calibri" panose="020F0502020204030204" pitchFamily="34" charset="0"/>
                <a:cs typeface="Calibri" panose="020F0502020204030204" pitchFamily="34" charset="0"/>
              </a:rPr>
              <a:t> </a:t>
            </a:r>
            <a:r>
              <a:rPr lang="en-GB" sz="1100" spc="-50" dirty="0">
                <a:effectLst/>
                <a:latin typeface="Calibri" panose="020F0502020204030204" pitchFamily="34" charset="0"/>
                <a:ea typeface="Calibri" panose="020F0502020204030204" pitchFamily="34" charset="0"/>
                <a:cs typeface="Calibri" panose="020F0502020204030204" pitchFamily="34" charset="0"/>
              </a:rPr>
              <a:t>1</a:t>
            </a:r>
            <a:endParaRPr lang="en-GB" sz="1100" spc="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spcBef>
                <a:spcPts val="1320"/>
              </a:spcBef>
              <a:buSzPts val="1100"/>
              <a:buFont typeface="Calibri" panose="020F0502020204030204" pitchFamily="34" charset="0"/>
              <a:buAutoNum type="arabicPeriod"/>
              <a:tabLst>
                <a:tab pos="521970" algn="l"/>
              </a:tabLst>
            </a:pPr>
            <a:r>
              <a:rPr lang="en-US" sz="1100" spc="-5" dirty="0">
                <a:effectLst/>
                <a:latin typeface="Calibri" panose="020F0502020204030204" pitchFamily="34" charset="0"/>
                <a:ea typeface="Calibri" panose="020F0502020204030204" pitchFamily="34" charset="0"/>
                <a:cs typeface="Calibri" panose="020F0502020204030204" pitchFamily="34" charset="0"/>
              </a:rPr>
              <a:t>Number</a:t>
            </a:r>
            <a:r>
              <a:rPr lang="en-US" sz="1100" spc="-4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of</a:t>
            </a:r>
            <a:r>
              <a:rPr lang="en-US" sz="1100" spc="-4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framework</a:t>
            </a:r>
            <a:r>
              <a:rPr lang="en-US" sz="1100" spc="-4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agreements</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concluded</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in</a:t>
            </a:r>
            <a:r>
              <a:rPr lang="en-US" sz="1100" spc="-4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the</a:t>
            </a:r>
            <a:r>
              <a:rPr lang="en-US" sz="1100" spc="-4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year</a:t>
            </a:r>
            <a:r>
              <a:rPr lang="en-US" sz="1100" spc="-4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to</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which</a:t>
            </a:r>
            <a:r>
              <a:rPr lang="en-US" sz="1100" spc="-4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this</a:t>
            </a:r>
            <a:r>
              <a:rPr lang="en-US" sz="1100" spc="-4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summary</a:t>
            </a:r>
            <a:r>
              <a:rPr lang="en-US" sz="1100" spc="-4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relates:</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0" dirty="0">
                <a:effectLst/>
                <a:latin typeface="Calibri" panose="020F0502020204030204" pitchFamily="34" charset="0"/>
                <a:ea typeface="Calibri" panose="020F0502020204030204" pitchFamily="34" charset="0"/>
                <a:cs typeface="Calibri" panose="020F0502020204030204" pitchFamily="34" charset="0"/>
              </a:rPr>
              <a:t>0</a:t>
            </a:r>
            <a:endParaRPr lang="en-GB" sz="1100" spc="-5" dirty="0">
              <a:effectLst/>
              <a:latin typeface="Calibri" panose="020F0502020204030204" pitchFamily="34" charset="0"/>
              <a:ea typeface="Calibri" panose="020F0502020204030204" pitchFamily="34" charset="0"/>
              <a:cs typeface="Calibri" panose="020F0502020204030204" pitchFamily="34" charset="0"/>
            </a:endParaRPr>
          </a:p>
          <a:p>
            <a:r>
              <a:rPr lang="en-US" sz="1100" dirty="0">
                <a:effectLst/>
                <a:latin typeface="Calibri" panose="020F0502020204030204" pitchFamily="34" charset="0"/>
                <a:ea typeface="Calibri" panose="020F0502020204030204" pitchFamily="34" charset="0"/>
                <a:cs typeface="Calibri" panose="020F0502020204030204" pitchFamily="34" charset="0"/>
              </a:rPr>
              <a:t> </a:t>
            </a:r>
            <a:endParaRPr lang="en-GB" sz="1100" dirty="0">
              <a:effectLst/>
              <a:latin typeface="Calibri" panose="020F0502020204030204" pitchFamily="34" charset="0"/>
              <a:ea typeface="Calibri" panose="020F0502020204030204" pitchFamily="34" charset="0"/>
              <a:cs typeface="Calibri" panose="020F0502020204030204" pitchFamily="34" charset="0"/>
            </a:endParaRPr>
          </a:p>
          <a:p>
            <a:pPr marL="228600" marR="74295" lvl="0" indent="-228600">
              <a:buSzPts val="1100"/>
              <a:buAutoNum type="arabicPeriod" startAt="3"/>
              <a:tabLst>
                <a:tab pos="521970" algn="l"/>
                <a:tab pos="523240" algn="l"/>
              </a:tabLst>
            </a:pPr>
            <a:r>
              <a:rPr lang="en-US" sz="1100" spc="-5" dirty="0">
                <a:effectLst/>
                <a:latin typeface="Calibri" panose="020F0502020204030204" pitchFamily="34" charset="0"/>
                <a:ea typeface="Calibri" panose="020F0502020204030204" pitchFamily="34" charset="0"/>
                <a:cs typeface="Calibri" panose="020F0502020204030204" pitchFamily="34" charset="0"/>
              </a:rPr>
              <a:t>Number</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of</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contracts</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awarded</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based</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on</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a</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framework</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agreement</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in</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the</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year</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to</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which</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this</a:t>
            </a:r>
            <a:r>
              <a:rPr lang="en-US" sz="1100" spc="-3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summary relates:</a:t>
            </a:r>
            <a:r>
              <a:rPr lang="en-US" sz="1100" spc="-2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0</a:t>
            </a:r>
            <a:endParaRPr lang="en-US" sz="1100" spc="-5" dirty="0">
              <a:latin typeface="Calibri" panose="020F0502020204030204" pitchFamily="34" charset="0"/>
              <a:ea typeface="Calibri" panose="020F0502020204030204" pitchFamily="34" charset="0"/>
              <a:cs typeface="Calibri" panose="020F0502020204030204" pitchFamily="34" charset="0"/>
            </a:endParaRPr>
          </a:p>
          <a:p>
            <a:pPr marL="228600" marR="74295" lvl="0" indent="-228600">
              <a:buSzPts val="1100"/>
              <a:buAutoNum type="arabicPeriod" startAt="3"/>
              <a:tabLst>
                <a:tab pos="521970" algn="l"/>
                <a:tab pos="523240" algn="l"/>
              </a:tabLst>
            </a:pPr>
            <a:endParaRPr lang="en-US" sz="1100" spc="-5" dirty="0">
              <a:latin typeface="Calibri" panose="020F0502020204030204" pitchFamily="34" charset="0"/>
              <a:ea typeface="Calibri" panose="020F0502020204030204" pitchFamily="34" charset="0"/>
              <a:cs typeface="Calibri" panose="020F0502020204030204" pitchFamily="34" charset="0"/>
            </a:endParaRPr>
          </a:p>
          <a:p>
            <a:pPr marL="228600" marR="74295" lvl="0" indent="-228600">
              <a:buSzPts val="1100"/>
              <a:buAutoNum type="arabicPeriod" startAt="3"/>
              <a:tabLst>
                <a:tab pos="521970" algn="l"/>
                <a:tab pos="523240" algn="l"/>
              </a:tabLst>
            </a:pPr>
            <a:r>
              <a:rPr lang="en-US" sz="1100" dirty="0">
                <a:latin typeface="Calibri" panose="020F0502020204030204" pitchFamily="34" charset="0"/>
                <a:ea typeface="Calibri" panose="020F0502020204030204" pitchFamily="34" charset="0"/>
                <a:cs typeface="Calibri" panose="020F0502020204030204" pitchFamily="34" charset="0"/>
              </a:rPr>
              <a:t>Number of contracts awarded, and modiﬁcations made in reliance of Regulation 14 (Urgent Award or Modiﬁcation) in the year to which this summary relates: 2</a:t>
            </a:r>
          </a:p>
          <a:p>
            <a:pPr marL="228600" marR="74295" lvl="0" indent="-228600">
              <a:buSzPts val="1100"/>
              <a:buAutoNum type="arabicPeriod" startAt="3"/>
              <a:tabLst>
                <a:tab pos="521970" algn="l"/>
                <a:tab pos="523240" algn="l"/>
              </a:tabLst>
            </a:pPr>
            <a:endParaRPr lang="en-US" sz="1100" dirty="0">
              <a:latin typeface="Calibri" panose="020F0502020204030204" pitchFamily="34" charset="0"/>
              <a:ea typeface="Calibri" panose="020F0502020204030204" pitchFamily="34" charset="0"/>
              <a:cs typeface="Calibri" panose="020F0502020204030204" pitchFamily="34" charset="0"/>
            </a:endParaRPr>
          </a:p>
          <a:p>
            <a:pPr marL="228600" marR="74295" lvl="0" indent="-228600">
              <a:buSzPts val="1100"/>
              <a:buAutoNum type="arabicPeriod" startAt="3"/>
              <a:tabLst>
                <a:tab pos="521970" algn="l"/>
                <a:tab pos="523240" algn="l"/>
              </a:tabLst>
            </a:pPr>
            <a:r>
              <a:rPr lang="en-US" sz="1100" dirty="0">
                <a:latin typeface="Calibri" panose="020F0502020204030204" pitchFamily="34" charset="0"/>
                <a:ea typeface="Calibri" panose="020F0502020204030204" pitchFamily="34" charset="0"/>
                <a:cs typeface="Calibri" panose="020F0502020204030204" pitchFamily="34" charset="0"/>
              </a:rPr>
              <a:t>Number of new providers to whom a contract was awarded in the year to which the summary relates: </a:t>
            </a:r>
            <a:r>
              <a:rPr lang="en-GB" sz="1100" dirty="0">
                <a:latin typeface="Calibri" panose="020F0502020204030204" pitchFamily="34" charset="0"/>
                <a:ea typeface="Calibri" panose="020F0502020204030204" pitchFamily="34" charset="0"/>
                <a:cs typeface="Calibri" panose="020F0502020204030204" pitchFamily="34" charset="0"/>
              </a:rPr>
              <a:t>0</a:t>
            </a:r>
          </a:p>
          <a:p>
            <a:pPr marL="228600" marR="74295" lvl="0" indent="-228600">
              <a:buSzPts val="1100"/>
              <a:buAutoNum type="arabicPeriod" startAt="3"/>
              <a:tabLst>
                <a:tab pos="521970" algn="l"/>
                <a:tab pos="523240" algn="l"/>
              </a:tabLst>
            </a:pPr>
            <a:endParaRPr lang="en-GB" sz="1100" dirty="0">
              <a:latin typeface="Calibri" panose="020F0502020204030204" pitchFamily="34" charset="0"/>
              <a:ea typeface="Calibri" panose="020F0502020204030204" pitchFamily="34" charset="0"/>
              <a:cs typeface="Calibri" panose="020F0502020204030204" pitchFamily="34" charset="0"/>
            </a:endParaRPr>
          </a:p>
          <a:p>
            <a:pPr marL="228600" marR="74295" lvl="0" indent="-228600">
              <a:buSzPts val="1100"/>
              <a:buAutoNum type="arabicPeriod" startAt="3"/>
              <a:tabLst>
                <a:tab pos="521970" algn="l"/>
                <a:tab pos="523240" algn="l"/>
              </a:tabLst>
            </a:pPr>
            <a:r>
              <a:rPr lang="en-US" sz="1100" dirty="0">
                <a:latin typeface="Calibri" panose="020F0502020204030204" pitchFamily="34" charset="0"/>
                <a:ea typeface="Calibri" panose="020F0502020204030204" pitchFamily="34" charset="0"/>
                <a:cs typeface="Calibri" panose="020F0502020204030204" pitchFamily="34" charset="0"/>
              </a:rPr>
              <a:t>Number of providers who held a contract in the previous year but no longer hold any contracts in the year to which the summary relates: </a:t>
            </a:r>
            <a:r>
              <a:rPr lang="en-GB" sz="1100" dirty="0">
                <a:latin typeface="Calibri" panose="020F0502020204030204" pitchFamily="34" charset="0"/>
                <a:ea typeface="Calibri" panose="020F0502020204030204" pitchFamily="34" charset="0"/>
                <a:cs typeface="Calibri" panose="020F0502020204030204" pitchFamily="34" charset="0"/>
              </a:rPr>
              <a:t>0</a:t>
            </a:r>
          </a:p>
          <a:p>
            <a:pPr marL="228600" marR="74295" lvl="0" indent="-228600">
              <a:buSzPts val="1100"/>
              <a:buAutoNum type="arabicPeriod" startAt="3"/>
              <a:tabLst>
                <a:tab pos="521970" algn="l"/>
                <a:tab pos="523240" algn="l"/>
              </a:tabLst>
            </a:pPr>
            <a:endParaRPr lang="en-GB" sz="1100" dirty="0">
              <a:latin typeface="Calibri" panose="020F0502020204030204" pitchFamily="34" charset="0"/>
              <a:ea typeface="Calibri" panose="020F0502020204030204" pitchFamily="34" charset="0"/>
              <a:cs typeface="Calibri" panose="020F0502020204030204" pitchFamily="34" charset="0"/>
            </a:endParaRPr>
          </a:p>
          <a:p>
            <a:pPr marL="228600" marR="74295" lvl="0" indent="-228600">
              <a:buSzPts val="1100"/>
              <a:buAutoNum type="arabicPeriod" startAt="3"/>
              <a:tabLst>
                <a:tab pos="521970" algn="l"/>
                <a:tab pos="523240" algn="l"/>
              </a:tabLst>
            </a:pPr>
            <a:r>
              <a:rPr lang="en-US" sz="1100" dirty="0">
                <a:latin typeface="Calibri" panose="020F0502020204030204" pitchFamily="34" charset="0"/>
                <a:ea typeface="Calibri" panose="020F0502020204030204" pitchFamily="34" charset="0"/>
                <a:cs typeface="Calibri" panose="020F0502020204030204" pitchFamily="34" charset="0"/>
              </a:rPr>
              <a:t>Number of written representations made in accordance with regulation 12(3) and received during standstill periods which ended in the year to which the summary relates and a summary of the nature and impact of those representations: </a:t>
            </a:r>
            <a:r>
              <a:rPr lang="en-GB" sz="1100" dirty="0">
                <a:latin typeface="Calibri" panose="020F0502020204030204" pitchFamily="34" charset="0"/>
                <a:ea typeface="Calibri" panose="020F0502020204030204" pitchFamily="34" charset="0"/>
                <a:cs typeface="Calibri" panose="020F0502020204030204" pitchFamily="34" charset="0"/>
              </a:rPr>
              <a:t>1</a:t>
            </a:r>
          </a:p>
          <a:p>
            <a:pPr marL="342900" marR="151130" lvl="0" indent="-342900">
              <a:buSzPts val="1100"/>
              <a:buFont typeface="Calibri" panose="020F0502020204030204" pitchFamily="34" charset="0"/>
              <a:buAutoNum type="arabicPeriod"/>
              <a:tabLst>
                <a:tab pos="521970" algn="l"/>
                <a:tab pos="523240" algn="l"/>
              </a:tabLst>
            </a:pPr>
            <a:endParaRPr lang="en-GB" sz="1100" spc="-5" dirty="0">
              <a:highlight>
                <a:srgbClr val="FFFF00"/>
              </a:highlight>
              <a:latin typeface="Calibri" panose="020F0502020204030204" pitchFamily="34" charset="0"/>
              <a:ea typeface="Calibri" panose="020F0502020204030204" pitchFamily="34" charset="0"/>
              <a:cs typeface="Calibri" panose="020F0502020204030204" pitchFamily="34" charset="0"/>
            </a:endParaRPr>
          </a:p>
          <a:p>
            <a:pPr>
              <a:buNone/>
            </a:pPr>
            <a:r>
              <a:rPr lang="en-US" sz="1100" dirty="0">
                <a:effectLst/>
                <a:latin typeface="Calibri" panose="020F0502020204030204" pitchFamily="34" charset="0"/>
                <a:ea typeface="Calibri" panose="020F0502020204030204" pitchFamily="34" charset="0"/>
                <a:cs typeface="Calibri" panose="020F0502020204030204" pitchFamily="34" charset="0"/>
              </a:rPr>
              <a:t> 8.  </a:t>
            </a:r>
            <a:r>
              <a:rPr lang="en-US" sz="1100" spc="-5" dirty="0">
                <a:effectLst/>
                <a:latin typeface="Calibri" panose="020F0502020204030204" pitchFamily="34" charset="0"/>
                <a:ea typeface="Calibri" panose="020F0502020204030204" pitchFamily="34" charset="0"/>
                <a:cs typeface="Calibri" panose="020F0502020204030204" pitchFamily="34" charset="0"/>
              </a:rPr>
              <a:t>Details</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of</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any</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reviews</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by</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the</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Independent</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Patient</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Choice</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and</a:t>
            </a:r>
            <a:r>
              <a:rPr lang="en-US" sz="1100" spc="-40"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Procurement</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US" sz="1100" spc="-5" dirty="0">
                <a:effectLst/>
                <a:latin typeface="Calibri" panose="020F0502020204030204" pitchFamily="34" charset="0"/>
                <a:ea typeface="Calibri" panose="020F0502020204030204" pitchFamily="34" charset="0"/>
                <a:cs typeface="Calibri" panose="020F0502020204030204" pitchFamily="34" charset="0"/>
              </a:rPr>
              <a:t>Panel:</a:t>
            </a:r>
            <a:r>
              <a:rPr lang="en-US" sz="1100" spc="-35" dirty="0">
                <a:effectLst/>
                <a:latin typeface="Calibri" panose="020F0502020204030204" pitchFamily="34" charset="0"/>
                <a:ea typeface="Calibri" panose="020F0502020204030204" pitchFamily="34" charset="0"/>
                <a:cs typeface="Calibri" panose="020F0502020204030204" pitchFamily="34" charset="0"/>
              </a:rPr>
              <a:t> </a:t>
            </a:r>
            <a:r>
              <a:rPr lang="en-GB" sz="1100" spc="-50" dirty="0">
                <a:latin typeface="Calibri" panose="020F0502020204030204" pitchFamily="34" charset="0"/>
                <a:ea typeface="Calibri" panose="020F0502020204030204" pitchFamily="34" charset="0"/>
                <a:cs typeface="Calibri" panose="020F0502020204030204" pitchFamily="34" charset="0"/>
              </a:rPr>
              <a:t> (1)</a:t>
            </a:r>
          </a:p>
          <a:p>
            <a:pPr>
              <a:spcBef>
                <a:spcPts val="5"/>
              </a:spcBef>
              <a:buSzPts val="1100"/>
              <a:tabLst>
                <a:tab pos="521970" algn="l"/>
              </a:tabLst>
            </a:pPr>
            <a:endParaRPr lang="en-GB" sz="1100" spc="-50" dirty="0">
              <a:latin typeface="Calibri" panose="020F0502020204030204" pitchFamily="34" charset="0"/>
              <a:ea typeface="Calibri" panose="020F0502020204030204" pitchFamily="34" charset="0"/>
              <a:cs typeface="Calibri" panose="020F0502020204030204" pitchFamily="34" charset="0"/>
            </a:endParaRPr>
          </a:p>
          <a:p>
            <a:pPr>
              <a:spcBef>
                <a:spcPts val="5"/>
              </a:spcBef>
              <a:buSzPts val="1100"/>
              <a:tabLst>
                <a:tab pos="521970" algn="l"/>
              </a:tabLst>
            </a:pPr>
            <a:r>
              <a:rPr lang="en-GB" sz="1100" dirty="0">
                <a:latin typeface="Calibri" panose="020F0502020204030204" pitchFamily="34" charset="0"/>
                <a:ea typeface="Calibri" panose="020F0502020204030204" pitchFamily="34" charset="0"/>
                <a:cs typeface="Calibri" panose="020F0502020204030204" pitchFamily="34" charset="0"/>
              </a:rPr>
              <a:t>During the reporting period, one contract award was referred and accepted for review by the Independent Patient Choice and Procurement Panel. The Independent Patient Choice and Procurement Panel reviewed the proposed award of a contract for All Age Continuing Healthcare under reference CR0004-24  and concluded that SSOTICB should abandon the procurement process and should assure itself in any future procurement  that AACC falls within the scope of the PSR regulations.  The full report and Panel outcome is available at </a:t>
            </a:r>
            <a:r>
              <a:rPr lang="en-GB" sz="1100" u="sng" dirty="0">
                <a:latin typeface="Calibri" panose="020F0502020204030204" pitchFamily="34" charset="0"/>
                <a:ea typeface="Calibri" panose="020F0502020204030204" pitchFamily="34" charset="0"/>
                <a:cs typeface="Calibri" panose="020F0502020204030204" pitchFamily="34" charset="0"/>
                <a:hlinkClick r:id="rId3"/>
              </a:rPr>
              <a:t>NHS commissioning » Panel reports</a:t>
            </a:r>
            <a:endParaRPr lang="en-GB" sz="1100" dirty="0">
              <a:latin typeface="Calibri" panose="020F0502020204030204" pitchFamily="34" charset="0"/>
              <a:ea typeface="Calibri" panose="020F0502020204030204" pitchFamily="34" charset="0"/>
              <a:cs typeface="Calibri" panose="020F0502020204030204" pitchFamily="34" charset="0"/>
            </a:endParaRPr>
          </a:p>
          <a:p>
            <a:pPr marL="342900" lvl="0" indent="-342900">
              <a:spcBef>
                <a:spcPts val="5"/>
              </a:spcBef>
              <a:buSzPts val="1100"/>
              <a:buFont typeface="Calibri" panose="020F0502020204030204" pitchFamily="34" charset="0"/>
              <a:buAutoNum type="arabicPeriod"/>
              <a:tabLst>
                <a:tab pos="521970" algn="l"/>
              </a:tabLst>
            </a:pPr>
            <a:endParaRPr lang="en-GB" sz="1100" spc="-5" dirty="0">
              <a:effectLst/>
              <a:latin typeface="Calibri" panose="020F0502020204030204" pitchFamily="34" charset="0"/>
              <a:ea typeface="Calibri" panose="020F0502020204030204" pitchFamily="34" charset="0"/>
              <a:cs typeface="Calibri" panose="020F0502020204030204" pitchFamily="34" charset="0"/>
            </a:endParaRPr>
          </a:p>
          <a:p>
            <a:pPr marL="523240" indent="-228600">
              <a:buNone/>
            </a:pPr>
            <a:r>
              <a:rPr lang="en-US" sz="1100" dirty="0">
                <a:effectLst/>
                <a:latin typeface="Calibri" panose="020F0502020204030204" pitchFamily="34" charset="0"/>
                <a:ea typeface="Calibri" panose="020F0502020204030204" pitchFamily="34" charset="0"/>
                <a:cs typeface="Calibri" panose="020F0502020204030204" pitchFamily="34" charset="0"/>
              </a:rPr>
              <a:t> </a:t>
            </a:r>
            <a:endParaRPr lang="en-GB" sz="11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13192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C44BA95-5426-72A6-89D4-07A06BA6CB16}"/>
              </a:ext>
            </a:extLst>
          </p:cNvPr>
          <p:cNvSpPr>
            <a:spLocks noGrp="1"/>
          </p:cNvSpPr>
          <p:nvPr>
            <p:ph type="title"/>
          </p:nvPr>
        </p:nvSpPr>
        <p:spPr>
          <a:xfrm>
            <a:off x="249429" y="95636"/>
            <a:ext cx="4722039" cy="215556"/>
          </a:xfrm>
        </p:spPr>
        <p:txBody>
          <a:bodyPr/>
          <a:lstStyle/>
          <a:p>
            <a:pPr algn="ctr"/>
            <a:r>
              <a:rPr lang="en-US" sz="2000" dirty="0">
                <a:latin typeface="Calibri" panose="020F0502020204030204" pitchFamily="34" charset="0"/>
                <a:ea typeface="Calibri" panose="020F0502020204030204" pitchFamily="34" charset="0"/>
              </a:rPr>
              <a:t>Regulation 26 compliance statement</a:t>
            </a:r>
            <a:endParaRPr lang="en-GB" sz="2000" dirty="0">
              <a:latin typeface="Calibri" panose="020F0502020204030204" pitchFamily="34" charset="0"/>
              <a:ea typeface="Calibri" panose="020F0502020204030204" pitchFamily="34" charset="0"/>
            </a:endParaRPr>
          </a:p>
        </p:txBody>
      </p:sp>
      <p:pic>
        <p:nvPicPr>
          <p:cNvPr id="10" name="Picture Placeholder 9" descr="A drawing of a checklist&#10;&#10;AI-generated content may be incorrect.">
            <a:extLst>
              <a:ext uri="{FF2B5EF4-FFF2-40B4-BE49-F238E27FC236}">
                <a16:creationId xmlns:a16="http://schemas.microsoft.com/office/drawing/2014/main" id="{58D76038-80B9-3686-3DD6-A057076FA582}"/>
              </a:ext>
            </a:extLst>
          </p:cNvPr>
          <p:cNvPicPr>
            <a:picLocks noGrp="1" noChangeAspect="1"/>
          </p:cNvPicPr>
          <p:nvPr>
            <p:ph type="pic" sz="quarter" idx="14"/>
          </p:nvPr>
        </p:nvPicPr>
        <p:blipFill>
          <a:blip r:embed="rId2">
            <a:extLst>
              <a:ext uri="{837473B0-CC2E-450A-ABE3-18F120FF3D39}">
                <a1611:picAttrSrcUrl xmlns:a1611="http://schemas.microsoft.com/office/drawing/2016/11/main" r:id="rId3"/>
              </a:ext>
            </a:extLst>
          </a:blip>
          <a:srcRect t="5046" b="5046"/>
          <a:stretch>
            <a:fillRect/>
          </a:stretch>
        </p:blipFill>
        <p:spPr/>
      </p:pic>
      <p:sp>
        <p:nvSpPr>
          <p:cNvPr id="21" name="Content Placeholder 20">
            <a:extLst>
              <a:ext uri="{FF2B5EF4-FFF2-40B4-BE49-F238E27FC236}">
                <a16:creationId xmlns:a16="http://schemas.microsoft.com/office/drawing/2014/main" id="{8E655923-0C5D-7D0B-EB40-5C053E838056}"/>
              </a:ext>
            </a:extLst>
          </p:cNvPr>
          <p:cNvSpPr>
            <a:spLocks noGrp="1"/>
          </p:cNvSpPr>
          <p:nvPr>
            <p:ph idx="11"/>
          </p:nvPr>
        </p:nvSpPr>
        <p:spPr>
          <a:xfrm>
            <a:off x="1290522" y="4992871"/>
            <a:ext cx="3743848" cy="2162564"/>
          </a:xfrm>
        </p:spPr>
        <p:txBody>
          <a:bodyPr>
            <a:noAutofit/>
          </a:bodyPr>
          <a:lstStyle/>
          <a:p>
            <a:pPr>
              <a:buNone/>
            </a:pPr>
            <a:r>
              <a:rPr lang="en-US" sz="950" dirty="0">
                <a:latin typeface="Calibri" panose="020F0502020204030204" pitchFamily="34" charset="0"/>
                <a:ea typeface="Calibri" panose="020F0502020204030204" pitchFamily="34" charset="0"/>
              </a:rPr>
              <a:t>In line with Regulation 26, the ICB has reviewed the areas of non-compliance and is implementing the following actions to address the non-compliance:</a:t>
            </a:r>
            <a:endParaRPr lang="en-GB" sz="950" dirty="0">
              <a:latin typeface="Calibri" panose="020F0502020204030204" pitchFamily="34" charset="0"/>
              <a:ea typeface="Calibri" panose="020F0502020204030204" pitchFamily="34" charset="0"/>
            </a:endParaRPr>
          </a:p>
          <a:p>
            <a:pPr marL="177800" lvl="0" indent="-88900">
              <a:buFont typeface="Symbol" panose="05050102010706020507" pitchFamily="18" charset="2"/>
              <a:buChar char=""/>
            </a:pPr>
            <a:r>
              <a:rPr lang="en-US" sz="950" dirty="0">
                <a:latin typeface="Calibri" panose="020F0502020204030204" pitchFamily="34" charset="0"/>
                <a:ea typeface="Calibri" panose="020F0502020204030204" pitchFamily="34" charset="0"/>
              </a:rPr>
              <a:t>Amendments to The Procurement Policy to clearly outline when notices are required to be published and the route for publishing notices if mandatory information is not available i.e., annual inflationary uplifts.</a:t>
            </a:r>
          </a:p>
          <a:p>
            <a:pPr marL="177800" lvl="0" indent="-88900">
              <a:buFont typeface="Symbol" panose="05050102010706020507" pitchFamily="18" charset="2"/>
              <a:buChar char=""/>
            </a:pPr>
            <a:r>
              <a:rPr lang="en-US" sz="950" dirty="0">
                <a:latin typeface="Calibri" panose="020F0502020204030204" pitchFamily="34" charset="0"/>
                <a:ea typeface="Calibri" panose="020F0502020204030204" pitchFamily="34" charset="0"/>
              </a:rPr>
              <a:t>Updating ICBs Procurement Operational Group, to make decision making and processes more explicit.</a:t>
            </a:r>
            <a:endParaRPr lang="en-GB" sz="950" dirty="0">
              <a:latin typeface="Calibri" panose="020F0502020204030204" pitchFamily="34" charset="0"/>
              <a:ea typeface="Calibri" panose="020F0502020204030204" pitchFamily="34" charset="0"/>
            </a:endParaRPr>
          </a:p>
          <a:p>
            <a:pPr marL="177800" lvl="0" indent="-88900">
              <a:buFont typeface="Symbol" panose="05050102010706020507" pitchFamily="18" charset="2"/>
              <a:buChar char=""/>
            </a:pPr>
            <a:r>
              <a:rPr lang="en-US" sz="950" dirty="0">
                <a:latin typeface="Calibri" panose="020F0502020204030204" pitchFamily="34" charset="0"/>
                <a:ea typeface="Calibri" panose="020F0502020204030204" pitchFamily="34" charset="0"/>
              </a:rPr>
              <a:t>Further training to commissioning colleagues to ensure thorough and consistent knowledge. </a:t>
            </a:r>
            <a:endParaRPr lang="en-GB" sz="950" dirty="0">
              <a:latin typeface="Calibri" panose="020F0502020204030204" pitchFamily="34" charset="0"/>
              <a:ea typeface="Calibri" panose="020F0502020204030204" pitchFamily="34" charset="0"/>
            </a:endParaRPr>
          </a:p>
          <a:p>
            <a:pPr marL="0" indent="0">
              <a:buNone/>
            </a:pPr>
            <a:r>
              <a:rPr lang="en-US" sz="950" dirty="0">
                <a:latin typeface="Calibri" panose="020F0502020204030204" pitchFamily="34" charset="0"/>
                <a:ea typeface="Calibri" panose="020F0502020204030204" pitchFamily="34" charset="0"/>
              </a:rPr>
              <a:t> The actions identified will focus on the 2025/26 notices to ensure the ICB moves to compliance with the Regulations in 2025/26. </a:t>
            </a:r>
            <a:endParaRPr lang="en-GB" sz="950" dirty="0"/>
          </a:p>
        </p:txBody>
      </p:sp>
      <p:sp>
        <p:nvSpPr>
          <p:cNvPr id="3" name="Content Placeholder 2">
            <a:extLst>
              <a:ext uri="{FF2B5EF4-FFF2-40B4-BE49-F238E27FC236}">
                <a16:creationId xmlns:a16="http://schemas.microsoft.com/office/drawing/2014/main" id="{07D1F9B7-FA24-EC39-7930-0E8B7280FE5B}"/>
              </a:ext>
            </a:extLst>
          </p:cNvPr>
          <p:cNvSpPr>
            <a:spLocks noGrp="1"/>
          </p:cNvSpPr>
          <p:nvPr>
            <p:ph idx="15"/>
          </p:nvPr>
        </p:nvSpPr>
        <p:spPr>
          <a:xfrm>
            <a:off x="249429" y="1314313"/>
            <a:ext cx="4722039" cy="3488776"/>
          </a:xfrm>
        </p:spPr>
        <p:txBody>
          <a:bodyPr>
            <a:noAutofit/>
          </a:bodyPr>
          <a:lstStyle/>
          <a:p>
            <a:pPr>
              <a:buNone/>
            </a:pPr>
            <a:r>
              <a:rPr lang="en-US" sz="1000" dirty="0">
                <a:latin typeface="Calibri" panose="020F0502020204030204" pitchFamily="34" charset="0"/>
                <a:ea typeface="Calibri" panose="020F0502020204030204" pitchFamily="34" charset="0"/>
              </a:rPr>
              <a:t>The ICB has been monitoring its compliance with the Provider Selection Regime for the period 1</a:t>
            </a:r>
            <a:r>
              <a:rPr lang="en-US" sz="1000" baseline="30000" dirty="0">
                <a:latin typeface="Calibri" panose="020F0502020204030204" pitchFamily="34" charset="0"/>
                <a:ea typeface="Calibri" panose="020F0502020204030204" pitchFamily="34" charset="0"/>
              </a:rPr>
              <a:t>st</a:t>
            </a:r>
            <a:r>
              <a:rPr lang="en-US" sz="1000" dirty="0">
                <a:latin typeface="Calibri" panose="020F0502020204030204" pitchFamily="34" charset="0"/>
                <a:ea typeface="Calibri" panose="020F0502020204030204" pitchFamily="34" charset="0"/>
              </a:rPr>
              <a:t> January 2024 to 31</a:t>
            </a:r>
            <a:r>
              <a:rPr lang="en-US" sz="1000" baseline="30000" dirty="0">
                <a:latin typeface="Calibri" panose="020F0502020204030204" pitchFamily="34" charset="0"/>
                <a:ea typeface="Calibri" panose="020F0502020204030204" pitchFamily="34" charset="0"/>
              </a:rPr>
              <a:t>st</a:t>
            </a:r>
            <a:r>
              <a:rPr lang="en-US" sz="1000" dirty="0">
                <a:latin typeface="Calibri" panose="020F0502020204030204" pitchFamily="34" charset="0"/>
                <a:ea typeface="Calibri" panose="020F0502020204030204" pitchFamily="34" charset="0"/>
              </a:rPr>
              <a:t> March 2025. The ICB has followed the Regulations in identifying and applying the relevant Provider Selection Regime processes to contract awards and modifications. The ICB has identified that during this period a number of notices were either not published or published outside the timescales required by the legislation.  The ICB identified several reasons which contributed to the non-compliance, these included:</a:t>
            </a:r>
            <a:endParaRPr lang="en-GB" sz="1000" dirty="0">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US" sz="1000" dirty="0">
                <a:latin typeface="Calibri" panose="020F0502020204030204" pitchFamily="34" charset="0"/>
                <a:ea typeface="Calibri" panose="020F0502020204030204" pitchFamily="34" charset="0"/>
              </a:rPr>
              <a:t>Difficulty in confirming details required for notices prior to the release of National Payment Guidance</a:t>
            </a:r>
            <a:endParaRPr lang="en-GB" sz="1000" dirty="0">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US" sz="1000" dirty="0">
                <a:latin typeface="Calibri" panose="020F0502020204030204" pitchFamily="34" charset="0"/>
                <a:ea typeface="Calibri" panose="020F0502020204030204" pitchFamily="34" charset="0"/>
              </a:rPr>
              <a:t>Interpretations of Provider Selection Regime requirements for the publishing or notices and the interpretation of when a contract is formally entered. There was no implementation period prior to the Provider selection Regime being introduced.</a:t>
            </a:r>
          </a:p>
          <a:p>
            <a:pPr marL="342900" lvl="0" indent="-342900">
              <a:buFont typeface="Symbol" panose="05050102010706020507" pitchFamily="18" charset="2"/>
              <a:buChar char=""/>
            </a:pPr>
            <a:r>
              <a:rPr lang="en-US" sz="1000" dirty="0">
                <a:latin typeface="Calibri" panose="020F0502020204030204" pitchFamily="34" charset="0"/>
                <a:ea typeface="Calibri" panose="020F0502020204030204" pitchFamily="34" charset="0"/>
              </a:rPr>
              <a:t>Pre-election periods;  leading to subjectivity regarding definition of large, and or contentious procurement contracts.  In</a:t>
            </a:r>
            <a:r>
              <a:rPr lang="en-GB" sz="1000" dirty="0">
                <a:latin typeface="Calibri" panose="020F0502020204030204" pitchFamily="34" charset="0"/>
                <a:ea typeface="Calibri" panose="020F0502020204030204" pitchFamily="34" charset="0"/>
              </a:rPr>
              <a:t>creased impact deriving from pre-election for local elections at end of financial year, which is aligned to a material proportion of the ICB contract end dates and contract awards. </a:t>
            </a:r>
          </a:p>
          <a:p>
            <a:pPr marL="342900" lvl="0" indent="-342900">
              <a:buFont typeface="Symbol" panose="05050102010706020507" pitchFamily="18" charset="2"/>
              <a:buChar char=""/>
            </a:pPr>
            <a:r>
              <a:rPr lang="en-US" sz="1000" dirty="0">
                <a:latin typeface="Calibri" panose="020F0502020204030204" pitchFamily="34" charset="0"/>
                <a:ea typeface="Calibri" panose="020F0502020204030204" pitchFamily="34" charset="0"/>
              </a:rPr>
              <a:t>Capacity to meet all the new transparency requirements within the required timescales. </a:t>
            </a:r>
            <a:endParaRPr lang="en-GB" sz="1000" dirty="0">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US" sz="1000" dirty="0">
                <a:latin typeface="Calibri" panose="020F0502020204030204" pitchFamily="34" charset="0"/>
                <a:ea typeface="Calibri" panose="020F0502020204030204" pitchFamily="34" charset="0"/>
              </a:rPr>
              <a:t>Development of the processes and skills to meet the mandatory requirements of the Find a Tender System forms while meeting the requirements of the Provider Selection Regime.</a:t>
            </a:r>
            <a:endParaRPr lang="en-GB" sz="1000" dirty="0">
              <a:latin typeface="Calibri" panose="020F0502020204030204" pitchFamily="34" charset="0"/>
              <a:ea typeface="Calibri" panose="020F0502020204030204" pitchFamily="34" charset="0"/>
            </a:endParaRPr>
          </a:p>
          <a:p>
            <a:endParaRPr lang="en-GB" sz="1000" dirty="0"/>
          </a:p>
        </p:txBody>
      </p:sp>
      <p:sp>
        <p:nvSpPr>
          <p:cNvPr id="6" name="TextBox 5">
            <a:extLst>
              <a:ext uri="{FF2B5EF4-FFF2-40B4-BE49-F238E27FC236}">
                <a16:creationId xmlns:a16="http://schemas.microsoft.com/office/drawing/2014/main" id="{73845FA6-6C79-C679-3363-8A1FF3B349A5}"/>
              </a:ext>
            </a:extLst>
          </p:cNvPr>
          <p:cNvSpPr txBox="1"/>
          <p:nvPr/>
        </p:nvSpPr>
        <p:spPr>
          <a:xfrm>
            <a:off x="186743" y="311192"/>
            <a:ext cx="5013907" cy="707886"/>
          </a:xfrm>
          <a:prstGeom prst="rect">
            <a:avLst/>
          </a:prstGeom>
          <a:noFill/>
        </p:spPr>
        <p:txBody>
          <a:bodyPr wrap="square">
            <a:spAutoFit/>
          </a:bodyPr>
          <a:lstStyle/>
          <a:p>
            <a:pPr algn="ctr">
              <a:buNone/>
            </a:pPr>
            <a:r>
              <a:rPr lang="en-US" sz="1000" dirty="0">
                <a:latin typeface="Calibri" panose="020F0502020204030204" pitchFamily="34" charset="0"/>
                <a:ea typeface="Calibri" panose="020F0502020204030204" pitchFamily="34" charset="0"/>
              </a:rPr>
              <a:t> Under Regulation 26 of The Health Care Services (Provider Selection Regime) Regulations 2023 the relevant authority must monitor compliance with the Provider Selection Regime and publish on a freely available web site an annual report which provides the results of its compliance monitoring and how any non-compliance will be addressed.</a:t>
            </a:r>
            <a:endParaRPr lang="en-GB" sz="1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26387733"/>
      </p:ext>
    </p:extLst>
  </p:cSld>
  <p:clrMapOvr>
    <a:masterClrMapping/>
  </p:clrMapOvr>
</p:sld>
</file>

<file path=ppt/theme/theme1.xml><?xml version="1.0" encoding="utf-8"?>
<a:theme xmlns:a="http://schemas.openxmlformats.org/drawingml/2006/main" name="Theme1">
  <a:themeElements>
    <a:clrScheme name="S&amp;SOT Colours May 17th 2022">
      <a:dk1>
        <a:srgbClr val="000000"/>
      </a:dk1>
      <a:lt1>
        <a:srgbClr val="FFFFFF"/>
      </a:lt1>
      <a:dk2>
        <a:srgbClr val="004461"/>
      </a:dk2>
      <a:lt2>
        <a:srgbClr val="DCE1E3"/>
      </a:lt2>
      <a:accent1>
        <a:srgbClr val="005EB8"/>
      </a:accent1>
      <a:accent2>
        <a:srgbClr val="00A399"/>
      </a:accent2>
      <a:accent3>
        <a:srgbClr val="9A3269"/>
      </a:accent3>
      <a:accent4>
        <a:srgbClr val="DD3A44"/>
      </a:accent4>
      <a:accent5>
        <a:srgbClr val="A38213"/>
      </a:accent5>
      <a:accent6>
        <a:srgbClr val="415563"/>
      </a:accent6>
      <a:hlink>
        <a:srgbClr val="009C98"/>
      </a:hlink>
      <a:folHlink>
        <a:srgbClr val="00A3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79B9845A-06D3-2D4F-9C7C-FFA7D4EBD401}" vid="{52A7566B-83FB-BB41-8802-86568DEDEA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2f7c56b-83cb-4d8a-890a-4354b157ff55" xsi:nil="true"/>
    <lcf76f155ced4ddcb4097134ff3c332f xmlns="ec75b38b-7a65-4c5d-b2bf-eaae28bb6506">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49267A405C4D94199700B138481D24E" ma:contentTypeVersion="17" ma:contentTypeDescription="Create a new document." ma:contentTypeScope="" ma:versionID="ed7f52176e46f47e15f22e367b09aa59">
  <xsd:schema xmlns:xsd="http://www.w3.org/2001/XMLSchema" xmlns:xs="http://www.w3.org/2001/XMLSchema" xmlns:p="http://schemas.microsoft.com/office/2006/metadata/properties" xmlns:ns2="ec75b38b-7a65-4c5d-b2bf-eaae28bb6506" xmlns:ns3="72f7c56b-83cb-4d8a-890a-4354b157ff55" targetNamespace="http://schemas.microsoft.com/office/2006/metadata/properties" ma:root="true" ma:fieldsID="88ec4b8e3cdf8604844366451869922c" ns2:_="" ns3:_="">
    <xsd:import namespace="ec75b38b-7a65-4c5d-b2bf-eaae28bb6506"/>
    <xsd:import namespace="72f7c56b-83cb-4d8a-890a-4354b157ff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OCR"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75b38b-7a65-4c5d-b2bf-eaae28bb65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33d4a4f-1d94-4ad4-bc3a-e2aacad0227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2f7c56b-83cb-4d8a-890a-4354b157ff5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a75d3518-1edb-40e1-9671-d212ed195574}" ma:internalName="TaxCatchAll" ma:showField="CatchAllData" ma:web="72f7c56b-83cb-4d8a-890a-4354b157ff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32FCBD4-2E82-42B4-B05D-6D4295903F34}">
  <ds:schemaRefs>
    <ds:schemaRef ds:uri="http://purl.org/dc/dcmitype/"/>
    <ds:schemaRef ds:uri="http://purl.org/dc/elements/1.1/"/>
    <ds:schemaRef ds:uri="http://schemas.microsoft.com/office/2006/metadata/properties"/>
    <ds:schemaRef ds:uri="http://schemas.openxmlformats.org/package/2006/metadata/core-properties"/>
    <ds:schemaRef ds:uri="814360be-a8db-43ee-9ab0-2c7dcd5d8e48"/>
    <ds:schemaRef ds:uri="http://schemas.microsoft.com/office/2006/documentManagement/types"/>
    <ds:schemaRef ds:uri="http://purl.org/dc/terms/"/>
    <ds:schemaRef ds:uri="http://schemas.microsoft.com/office/infopath/2007/PartnerControls"/>
    <ds:schemaRef ds:uri="19fa4631-68d2-40c1-92e1-b007552a61a4"/>
    <ds:schemaRef ds:uri="http://www.w3.org/XML/1998/namespace"/>
    <ds:schemaRef ds:uri="72f7c56b-83cb-4d8a-890a-4354b157ff55"/>
    <ds:schemaRef ds:uri="ec75b38b-7a65-4c5d-b2bf-eaae28bb6506"/>
  </ds:schemaRefs>
</ds:datastoreItem>
</file>

<file path=customXml/itemProps2.xml><?xml version="1.0" encoding="utf-8"?>
<ds:datastoreItem xmlns:ds="http://schemas.openxmlformats.org/officeDocument/2006/customXml" ds:itemID="{EB8FE678-D559-4FAD-8CBA-EAD459849F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75b38b-7a65-4c5d-b2bf-eaae28bb6506"/>
    <ds:schemaRef ds:uri="72f7c56b-83cb-4d8a-890a-4354b157ff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20D37B-F053-4DFE-96D5-D4F99F6AF1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770</TotalTime>
  <Words>770</Words>
  <Application>Microsoft Office PowerPoint</Application>
  <PresentationFormat>Custom</PresentationFormat>
  <Paragraphs>41</Paragraphs>
  <Slides>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Symbol</vt:lpstr>
      <vt:lpstr>Theme1</vt:lpstr>
      <vt:lpstr>The Health Care Services  (Provider Selection Regime) Regulations 2023 - Regulation 25   Annual Summary (01)  01 January 2024 to 30 April 2025</vt:lpstr>
      <vt:lpstr>PowerPoint Presentation</vt:lpstr>
      <vt:lpstr>Regulation 26 compliance statement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Gemma Rudd (MLCSU)</dc:creator>
  <cp:lastModifiedBy>Adele Edmondson (QNC) SSOT ICB</cp:lastModifiedBy>
  <cp:revision>625</cp:revision>
  <dcterms:created xsi:type="dcterms:W3CDTF">2020-09-23T15:17:48Z</dcterms:created>
  <dcterms:modified xsi:type="dcterms:W3CDTF">2025-10-01T11:56:03Z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0x010100D49267A405C4D94199700B138481D24E</vt:lpwstr>
  </property>
  <property fmtid="{D5CDD505-2E9C-101B-9397-08002B2CF9AE}" pid="3" name="MediaServiceImageTags">
    <vt:lpwstr/>
  </property>
</Properties>
</file>